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0"/>
  </p:notesMasterIdLst>
  <p:handoutMasterIdLst>
    <p:handoutMasterId r:id="rId21"/>
  </p:handoutMasterIdLst>
  <p:sldIdLst>
    <p:sldId id="256" r:id="rId2"/>
    <p:sldId id="276" r:id="rId3"/>
    <p:sldId id="307" r:id="rId4"/>
    <p:sldId id="300" r:id="rId5"/>
    <p:sldId id="308" r:id="rId6"/>
    <p:sldId id="301" r:id="rId7"/>
    <p:sldId id="309" r:id="rId8"/>
    <p:sldId id="302" r:id="rId9"/>
    <p:sldId id="310" r:id="rId10"/>
    <p:sldId id="311" r:id="rId11"/>
    <p:sldId id="303" r:id="rId12"/>
    <p:sldId id="304" r:id="rId13"/>
    <p:sldId id="305" r:id="rId14"/>
    <p:sldId id="306" r:id="rId15"/>
    <p:sldId id="296" r:id="rId16"/>
    <p:sldId id="312" r:id="rId17"/>
    <p:sldId id="313" r:id="rId18"/>
    <p:sldId id="314" r:id="rId19"/>
  </p:sldIdLst>
  <p:sldSz cx="9144000" cy="6858000" type="letter"/>
  <p:notesSz cx="6997700" cy="9283700"/>
  <p:defaultTextStyle>
    <a:defPPr>
      <a:defRPr lang="en-US"/>
    </a:defPPr>
    <a:lvl1pPr algn="l" rtl="0" eaLnBrk="0" fontAlgn="base" hangingPunct="0">
      <a:spcBef>
        <a:spcPct val="0"/>
      </a:spcBef>
      <a:spcAft>
        <a:spcPct val="0"/>
      </a:spcAft>
      <a:defRPr sz="3200" kern="1200">
        <a:solidFill>
          <a:schemeClr val="tx1"/>
        </a:solidFill>
        <a:latin typeface="Arial" charset="0"/>
        <a:ea typeface="+mn-ea"/>
        <a:cs typeface="+mn-cs"/>
      </a:defRPr>
    </a:lvl1pPr>
    <a:lvl2pPr marL="457200" algn="l" rtl="0" eaLnBrk="0" fontAlgn="base" hangingPunct="0">
      <a:spcBef>
        <a:spcPct val="0"/>
      </a:spcBef>
      <a:spcAft>
        <a:spcPct val="0"/>
      </a:spcAft>
      <a:defRPr sz="3200" kern="1200">
        <a:solidFill>
          <a:schemeClr val="tx1"/>
        </a:solidFill>
        <a:latin typeface="Arial" charset="0"/>
        <a:ea typeface="+mn-ea"/>
        <a:cs typeface="+mn-cs"/>
      </a:defRPr>
    </a:lvl2pPr>
    <a:lvl3pPr marL="914400" algn="l" rtl="0" eaLnBrk="0" fontAlgn="base" hangingPunct="0">
      <a:spcBef>
        <a:spcPct val="0"/>
      </a:spcBef>
      <a:spcAft>
        <a:spcPct val="0"/>
      </a:spcAft>
      <a:defRPr sz="3200" kern="1200">
        <a:solidFill>
          <a:schemeClr val="tx1"/>
        </a:solidFill>
        <a:latin typeface="Arial" charset="0"/>
        <a:ea typeface="+mn-ea"/>
        <a:cs typeface="+mn-cs"/>
      </a:defRPr>
    </a:lvl3pPr>
    <a:lvl4pPr marL="1371600" algn="l" rtl="0" eaLnBrk="0" fontAlgn="base" hangingPunct="0">
      <a:spcBef>
        <a:spcPct val="0"/>
      </a:spcBef>
      <a:spcAft>
        <a:spcPct val="0"/>
      </a:spcAft>
      <a:defRPr sz="3200" kern="1200">
        <a:solidFill>
          <a:schemeClr val="tx1"/>
        </a:solidFill>
        <a:latin typeface="Arial" charset="0"/>
        <a:ea typeface="+mn-ea"/>
        <a:cs typeface="+mn-cs"/>
      </a:defRPr>
    </a:lvl4pPr>
    <a:lvl5pPr marL="1828800" algn="l" rtl="0" eaLnBrk="0" fontAlgn="base" hangingPunct="0">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73" autoAdjust="0"/>
    <p:restoredTop sz="94721" autoAdjust="0"/>
  </p:normalViewPr>
  <p:slideViewPr>
    <p:cSldViewPr>
      <p:cViewPr>
        <p:scale>
          <a:sx n="117" d="100"/>
          <a:sy n="117" d="100"/>
        </p:scale>
        <p:origin x="-414" y="-1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42" tIns="45122" rIns="90242" bIns="45122" numCol="1" anchor="t" anchorCtr="0" compatLnSpc="1">
            <a:prstTxWarp prst="textNoShape">
              <a:avLst/>
            </a:prstTxWarp>
          </a:bodyPr>
          <a:lstStyle>
            <a:lvl1pPr defTabSz="901700" eaLnBrk="1" hangingPunct="1">
              <a:defRPr sz="1200">
                <a:latin typeface="Arial" panose="020B0604020202020204" pitchFamily="34" charset="0"/>
              </a:defRPr>
            </a:lvl1pPr>
          </a:lstStyle>
          <a:p>
            <a:pPr>
              <a:defRPr/>
            </a:pPr>
            <a:endParaRPr lang="en-US" altLang="en-US"/>
          </a:p>
        </p:txBody>
      </p:sp>
      <p:sp>
        <p:nvSpPr>
          <p:cNvPr id="59395" name="Rectangle 3"/>
          <p:cNvSpPr>
            <a:spLocks noGrp="1" noChangeArrowheads="1"/>
          </p:cNvSpPr>
          <p:nvPr>
            <p:ph type="dt" sz="quarter" idx="1"/>
          </p:nvPr>
        </p:nvSpPr>
        <p:spPr bwMode="auto">
          <a:xfrm>
            <a:off x="3963988"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42" tIns="45122" rIns="90242" bIns="45122" numCol="1" anchor="t" anchorCtr="0" compatLnSpc="1">
            <a:prstTxWarp prst="textNoShape">
              <a:avLst/>
            </a:prstTxWarp>
          </a:bodyPr>
          <a:lstStyle>
            <a:lvl1pPr algn="r" defTabSz="901700" eaLnBrk="1" hangingPunct="1">
              <a:defRPr sz="1200">
                <a:latin typeface="Arial" panose="020B0604020202020204" pitchFamily="34" charset="0"/>
              </a:defRPr>
            </a:lvl1pPr>
          </a:lstStyle>
          <a:p>
            <a:pPr>
              <a:defRPr/>
            </a:pPr>
            <a:endParaRPr lang="en-US" altLang="en-US"/>
          </a:p>
        </p:txBody>
      </p:sp>
      <p:sp>
        <p:nvSpPr>
          <p:cNvPr id="59396" name="Rectangle 4"/>
          <p:cNvSpPr>
            <a:spLocks noGrp="1" noChangeArrowheads="1"/>
          </p:cNvSpPr>
          <p:nvPr>
            <p:ph type="ftr" sz="quarter" idx="2"/>
          </p:nvPr>
        </p:nvSpPr>
        <p:spPr bwMode="auto">
          <a:xfrm>
            <a:off x="0" y="8816975"/>
            <a:ext cx="30321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42" tIns="45122" rIns="90242" bIns="45122" numCol="1" anchor="b" anchorCtr="0" compatLnSpc="1">
            <a:prstTxWarp prst="textNoShape">
              <a:avLst/>
            </a:prstTxWarp>
          </a:bodyPr>
          <a:lstStyle>
            <a:lvl1pPr defTabSz="901700" eaLnBrk="1" hangingPunct="1">
              <a:defRPr sz="1200">
                <a:latin typeface="Arial" panose="020B0604020202020204" pitchFamily="34" charset="0"/>
              </a:defRPr>
            </a:lvl1pPr>
          </a:lstStyle>
          <a:p>
            <a:pPr>
              <a:defRPr/>
            </a:pPr>
            <a:endParaRPr lang="en-US" altLang="en-US"/>
          </a:p>
        </p:txBody>
      </p:sp>
      <p:sp>
        <p:nvSpPr>
          <p:cNvPr id="59397" name="Rectangle 5"/>
          <p:cNvSpPr>
            <a:spLocks noGrp="1" noChangeArrowheads="1"/>
          </p:cNvSpPr>
          <p:nvPr>
            <p:ph type="sldNum" sz="quarter" idx="3"/>
          </p:nvPr>
        </p:nvSpPr>
        <p:spPr bwMode="auto">
          <a:xfrm>
            <a:off x="3963988" y="8816975"/>
            <a:ext cx="30321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42" tIns="45122" rIns="90242" bIns="45122" numCol="1" anchor="b" anchorCtr="0" compatLnSpc="1">
            <a:prstTxWarp prst="textNoShape">
              <a:avLst/>
            </a:prstTxWarp>
          </a:bodyPr>
          <a:lstStyle>
            <a:lvl1pPr algn="r" defTabSz="901700" eaLnBrk="1" hangingPunct="1">
              <a:defRPr sz="1200"/>
            </a:lvl1pPr>
          </a:lstStyle>
          <a:p>
            <a:fld id="{BFD74E9E-0721-4C13-A01B-3777A75ADB0E}" type="slidenum">
              <a:rPr lang="en-US" altLang="en-US"/>
              <a:pPr/>
              <a:t>‹#›</a:t>
            </a:fld>
            <a:endParaRPr lang="en-US" altLang="en-US"/>
          </a:p>
        </p:txBody>
      </p:sp>
    </p:spTree>
    <p:extLst>
      <p:ext uri="{BB962C8B-B14F-4D97-AF65-F5344CB8AC3E}">
        <p14:creationId xmlns:p14="http://schemas.microsoft.com/office/powerpoint/2010/main" val="2001566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40" tIns="45871" rIns="91740" bIns="45871" numCol="1" anchor="t" anchorCtr="0" compatLnSpc="1">
            <a:prstTxWarp prst="textNoShape">
              <a:avLst/>
            </a:prstTxWarp>
          </a:bodyPr>
          <a:lstStyle>
            <a:lvl1pPr defTabSz="917575" eaLnBrk="1" hangingPunct="1">
              <a:defRPr sz="1200">
                <a:latin typeface="Arial" panose="020B0604020202020204" pitchFamily="34" charset="0"/>
              </a:defRPr>
            </a:lvl1pPr>
          </a:lstStyle>
          <a:p>
            <a:pPr>
              <a:defRPr/>
            </a:pPr>
            <a:endParaRPr lang="en-US" altLang="en-US"/>
          </a:p>
        </p:txBody>
      </p:sp>
      <p:sp>
        <p:nvSpPr>
          <p:cNvPr id="49155" name="Rectangle 3"/>
          <p:cNvSpPr>
            <a:spLocks noGrp="1" noChangeArrowheads="1"/>
          </p:cNvSpPr>
          <p:nvPr>
            <p:ph type="dt" idx="1"/>
          </p:nvPr>
        </p:nvSpPr>
        <p:spPr bwMode="auto">
          <a:xfrm>
            <a:off x="3963988"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40" tIns="45871" rIns="91740" bIns="45871" numCol="1" anchor="t" anchorCtr="0" compatLnSpc="1">
            <a:prstTxWarp prst="textNoShape">
              <a:avLst/>
            </a:prstTxWarp>
          </a:bodyPr>
          <a:lstStyle>
            <a:lvl1pPr algn="r" defTabSz="917575" eaLnBrk="1" hangingPunct="1">
              <a:defRPr sz="1200">
                <a:latin typeface="Arial" panose="020B0604020202020204" pitchFamily="34" charset="0"/>
              </a:defRPr>
            </a:lvl1pPr>
          </a:lstStyle>
          <a:p>
            <a:pPr>
              <a:defRPr/>
            </a:pPr>
            <a:endParaRPr lang="en-US" altLang="en-US"/>
          </a:p>
        </p:txBody>
      </p:sp>
      <p:sp>
        <p:nvSpPr>
          <p:cNvPr id="3076" name="Rectangle 4"/>
          <p:cNvSpPr>
            <a:spLocks noRot="1" noChangeArrowheads="1" noTextEdit="1"/>
          </p:cNvSpPr>
          <p:nvPr>
            <p:ph type="sldImg" idx="2"/>
          </p:nvPr>
        </p:nvSpPr>
        <p:spPr bwMode="auto">
          <a:xfrm>
            <a:off x="1179513" y="698500"/>
            <a:ext cx="4640262" cy="34798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9157" name="Rectangle 5"/>
          <p:cNvSpPr>
            <a:spLocks noGrp="1" noChangeArrowheads="1"/>
          </p:cNvSpPr>
          <p:nvPr>
            <p:ph type="body" sz="quarter" idx="3"/>
          </p:nvPr>
        </p:nvSpPr>
        <p:spPr bwMode="auto">
          <a:xfrm>
            <a:off x="700088" y="4410075"/>
            <a:ext cx="5597525" cy="417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40" tIns="45871" rIns="91740" bIns="45871"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9158" name="Rectangle 6"/>
          <p:cNvSpPr>
            <a:spLocks noGrp="1" noChangeArrowheads="1"/>
          </p:cNvSpPr>
          <p:nvPr>
            <p:ph type="ftr" sz="quarter" idx="4"/>
          </p:nvPr>
        </p:nvSpPr>
        <p:spPr bwMode="auto">
          <a:xfrm>
            <a:off x="0" y="8816975"/>
            <a:ext cx="30321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40" tIns="45871" rIns="91740" bIns="45871" numCol="1" anchor="b" anchorCtr="0" compatLnSpc="1">
            <a:prstTxWarp prst="textNoShape">
              <a:avLst/>
            </a:prstTxWarp>
          </a:bodyPr>
          <a:lstStyle>
            <a:lvl1pPr defTabSz="917575" eaLnBrk="1" hangingPunct="1">
              <a:defRPr sz="1200">
                <a:latin typeface="Arial" panose="020B0604020202020204" pitchFamily="34" charset="0"/>
              </a:defRPr>
            </a:lvl1pPr>
          </a:lstStyle>
          <a:p>
            <a:pPr>
              <a:defRPr/>
            </a:pPr>
            <a:endParaRPr lang="en-US" altLang="en-US"/>
          </a:p>
        </p:txBody>
      </p:sp>
      <p:sp>
        <p:nvSpPr>
          <p:cNvPr id="49159" name="Rectangle 7"/>
          <p:cNvSpPr>
            <a:spLocks noGrp="1" noChangeArrowheads="1"/>
          </p:cNvSpPr>
          <p:nvPr>
            <p:ph type="sldNum" sz="quarter" idx="5"/>
          </p:nvPr>
        </p:nvSpPr>
        <p:spPr bwMode="auto">
          <a:xfrm>
            <a:off x="3963988" y="8816975"/>
            <a:ext cx="303212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40" tIns="45871" rIns="91740" bIns="45871" numCol="1" anchor="b" anchorCtr="0" compatLnSpc="1">
            <a:prstTxWarp prst="textNoShape">
              <a:avLst/>
            </a:prstTxWarp>
          </a:bodyPr>
          <a:lstStyle>
            <a:lvl1pPr algn="r" defTabSz="917575" eaLnBrk="1" hangingPunct="1">
              <a:defRPr sz="1200"/>
            </a:lvl1pPr>
          </a:lstStyle>
          <a:p>
            <a:fld id="{60D5504C-0ED5-4C8B-88CD-082BE496A821}" type="slidenum">
              <a:rPr lang="en-US" altLang="en-US"/>
              <a:pPr/>
              <a:t>‹#›</a:t>
            </a:fld>
            <a:endParaRPr lang="en-US" altLang="en-US"/>
          </a:p>
        </p:txBody>
      </p:sp>
    </p:spTree>
    <p:extLst>
      <p:ext uri="{BB962C8B-B14F-4D97-AF65-F5344CB8AC3E}">
        <p14:creationId xmlns:p14="http://schemas.microsoft.com/office/powerpoint/2010/main" val="4098035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200">
                  <a:solidFill>
                    <a:schemeClr val="tx1"/>
                  </a:solidFill>
                  <a:latin typeface="Arial" panose="020B0604020202020204" pitchFamily="34" charset="0"/>
                </a:defRPr>
              </a:lvl1pPr>
              <a:lvl2pPr marL="742950" indent="-285750">
                <a:defRPr sz="3200">
                  <a:solidFill>
                    <a:schemeClr val="tx1"/>
                  </a:solidFill>
                  <a:latin typeface="Arial" panose="020B0604020202020204" pitchFamily="34" charset="0"/>
                </a:defRPr>
              </a:lvl2pPr>
              <a:lvl3pPr marL="1143000" indent="-228600">
                <a:defRPr sz="3200">
                  <a:solidFill>
                    <a:schemeClr val="tx1"/>
                  </a:solidFill>
                  <a:latin typeface="Arial" panose="020B0604020202020204" pitchFamily="34" charset="0"/>
                </a:defRPr>
              </a:lvl3pPr>
              <a:lvl4pPr marL="1600200" indent="-228600">
                <a:defRPr sz="3200">
                  <a:solidFill>
                    <a:schemeClr val="tx1"/>
                  </a:solidFill>
                  <a:latin typeface="Arial" panose="020B0604020202020204" pitchFamily="34" charset="0"/>
                </a:defRPr>
              </a:lvl4pPr>
              <a:lvl5pPr marL="2057400" indent="-22860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200">
                    <a:solidFill>
                      <a:schemeClr val="tx1"/>
                    </a:solidFill>
                    <a:latin typeface="Arial" panose="020B0604020202020204" pitchFamily="34" charset="0"/>
                  </a:defRPr>
                </a:lvl1pPr>
                <a:lvl2pPr marL="742950" indent="-285750">
                  <a:defRPr sz="3200">
                    <a:solidFill>
                      <a:schemeClr val="tx1"/>
                    </a:solidFill>
                    <a:latin typeface="Arial" panose="020B0604020202020204" pitchFamily="34" charset="0"/>
                  </a:defRPr>
                </a:lvl2pPr>
                <a:lvl3pPr marL="1143000" indent="-228600">
                  <a:defRPr sz="3200">
                    <a:solidFill>
                      <a:schemeClr val="tx1"/>
                    </a:solidFill>
                    <a:latin typeface="Arial" panose="020B0604020202020204" pitchFamily="34" charset="0"/>
                  </a:defRPr>
                </a:lvl3pPr>
                <a:lvl4pPr marL="1600200" indent="-228600">
                  <a:defRPr sz="3200">
                    <a:solidFill>
                      <a:schemeClr val="tx1"/>
                    </a:solidFill>
                    <a:latin typeface="Arial" panose="020B0604020202020204" pitchFamily="34" charset="0"/>
                  </a:defRPr>
                </a:lvl4pPr>
                <a:lvl5pPr marL="2057400" indent="-22860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200">
                    <a:solidFill>
                      <a:schemeClr val="tx1"/>
                    </a:solidFill>
                    <a:latin typeface="Arial" panose="020B0604020202020204" pitchFamily="34" charset="0"/>
                  </a:defRPr>
                </a:lvl1pPr>
                <a:lvl2pPr marL="742950" indent="-285750">
                  <a:defRPr sz="3200">
                    <a:solidFill>
                      <a:schemeClr val="tx1"/>
                    </a:solidFill>
                    <a:latin typeface="Arial" panose="020B0604020202020204" pitchFamily="34" charset="0"/>
                  </a:defRPr>
                </a:lvl2pPr>
                <a:lvl3pPr marL="1143000" indent="-228600">
                  <a:defRPr sz="3200">
                    <a:solidFill>
                      <a:schemeClr val="tx1"/>
                    </a:solidFill>
                    <a:latin typeface="Arial" panose="020B0604020202020204" pitchFamily="34" charset="0"/>
                  </a:defRPr>
                </a:lvl3pPr>
                <a:lvl4pPr marL="1600200" indent="-228600">
                  <a:defRPr sz="3200">
                    <a:solidFill>
                      <a:schemeClr val="tx1"/>
                    </a:solidFill>
                    <a:latin typeface="Arial" panose="020B0604020202020204" pitchFamily="34" charset="0"/>
                  </a:defRPr>
                </a:lvl4pPr>
                <a:lvl5pPr marL="2057400" indent="-22860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200">
                    <a:solidFill>
                      <a:schemeClr val="tx1"/>
                    </a:solidFill>
                    <a:latin typeface="Arial" panose="020B0604020202020204" pitchFamily="34" charset="0"/>
                  </a:defRPr>
                </a:lvl1pPr>
                <a:lvl2pPr marL="742950" indent="-285750">
                  <a:defRPr sz="3200">
                    <a:solidFill>
                      <a:schemeClr val="tx1"/>
                    </a:solidFill>
                    <a:latin typeface="Arial" panose="020B0604020202020204" pitchFamily="34" charset="0"/>
                  </a:defRPr>
                </a:lvl2pPr>
                <a:lvl3pPr marL="1143000" indent="-228600">
                  <a:defRPr sz="3200">
                    <a:solidFill>
                      <a:schemeClr val="tx1"/>
                    </a:solidFill>
                    <a:latin typeface="Arial" panose="020B0604020202020204" pitchFamily="34" charset="0"/>
                  </a:defRPr>
                </a:lvl3pPr>
                <a:lvl4pPr marL="1600200" indent="-228600">
                  <a:defRPr sz="3200">
                    <a:solidFill>
                      <a:schemeClr val="tx1"/>
                    </a:solidFill>
                    <a:latin typeface="Arial" panose="020B0604020202020204" pitchFamily="34" charset="0"/>
                  </a:defRPr>
                </a:lvl4pPr>
                <a:lvl5pPr marL="2057400" indent="-22860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grpSp>
      </p:grpSp>
      <p:sp>
        <p:nvSpPr>
          <p:cNvPr id="47115" name="Rectangle 11"/>
          <p:cNvSpPr>
            <a:spLocks noGrp="1" noChangeArrowheads="1"/>
          </p:cNvSpPr>
          <p:nvPr>
            <p:ph type="ctrTitle"/>
          </p:nvPr>
        </p:nvSpPr>
        <p:spPr>
          <a:xfrm>
            <a:off x="2057400" y="1143000"/>
            <a:ext cx="6629400" cy="2209800"/>
          </a:xfrm>
        </p:spPr>
        <p:txBody>
          <a:bodyPr/>
          <a:lstStyle>
            <a:lvl1pPr>
              <a:defRPr sz="4800"/>
            </a:lvl1pPr>
          </a:lstStyle>
          <a:p>
            <a:pPr lvl="0"/>
            <a:r>
              <a:rPr lang="en-US" altLang="en-US" noProof="0" smtClean="0"/>
              <a:t>Click to edit Master title style</a:t>
            </a:r>
          </a:p>
        </p:txBody>
      </p:sp>
      <p:sp>
        <p:nvSpPr>
          <p:cNvPr id="47116"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anose="05000000000000000000" pitchFamily="2" charset="2"/>
              <a:buNone/>
              <a:defRPr/>
            </a:lvl1pPr>
          </a:lstStyle>
          <a:p>
            <a:pPr lvl="0"/>
            <a:r>
              <a:rPr lang="en-US" altLang="en-US" noProof="0" smtClean="0"/>
              <a:t>Click to edit Master subtitle style</a:t>
            </a:r>
          </a:p>
        </p:txBody>
      </p:sp>
      <p:sp>
        <p:nvSpPr>
          <p:cNvPr id="13" name="Rectangle 13"/>
          <p:cNvSpPr>
            <a:spLocks noGrp="1" noChangeArrowheads="1"/>
          </p:cNvSpPr>
          <p:nvPr>
            <p:ph type="dt" sz="half" idx="10"/>
          </p:nvPr>
        </p:nvSpPr>
        <p:spPr>
          <a:xfrm>
            <a:off x="912813" y="6251575"/>
            <a:ext cx="1905000" cy="457200"/>
          </a:xfrm>
        </p:spPr>
        <p:txBody>
          <a:bodyPr/>
          <a:lstStyle>
            <a:lvl1pPr>
              <a:defRPr/>
            </a:lvl1pPr>
          </a:lstStyle>
          <a:p>
            <a:pPr>
              <a:defRPr/>
            </a:pPr>
            <a:endParaRPr lang="en-US" altLang="en-US"/>
          </a:p>
        </p:txBody>
      </p:sp>
      <p:sp>
        <p:nvSpPr>
          <p:cNvPr id="14" name="Rectangle 14"/>
          <p:cNvSpPr>
            <a:spLocks noGrp="1" noChangeArrowheads="1"/>
          </p:cNvSpPr>
          <p:nvPr>
            <p:ph type="ftr" sz="quarter" idx="11"/>
          </p:nvPr>
        </p:nvSpPr>
        <p:spPr>
          <a:xfrm>
            <a:off x="3354388" y="6248400"/>
            <a:ext cx="2895600" cy="457200"/>
          </a:xfrm>
        </p:spPr>
        <p:txBody>
          <a:bodyPr/>
          <a:lstStyle>
            <a:lvl1pPr>
              <a:defRPr/>
            </a:lvl1pPr>
          </a:lstStyle>
          <a:p>
            <a:pPr>
              <a:defRPr/>
            </a:pPr>
            <a:endParaRPr lang="en-US" altLang="en-US"/>
          </a:p>
        </p:txBody>
      </p:sp>
      <p:sp>
        <p:nvSpPr>
          <p:cNvPr id="15" name="Rectangle 15"/>
          <p:cNvSpPr>
            <a:spLocks noGrp="1" noChangeArrowheads="1"/>
          </p:cNvSpPr>
          <p:nvPr>
            <p:ph type="sldNum" sz="quarter" idx="12"/>
          </p:nvPr>
        </p:nvSpPr>
        <p:spPr/>
        <p:txBody>
          <a:bodyPr/>
          <a:lstStyle>
            <a:lvl1pPr>
              <a:defRPr/>
            </a:lvl1pPr>
          </a:lstStyle>
          <a:p>
            <a:fld id="{320850CF-D973-4B48-A18E-87A0038373A8}" type="slidenum">
              <a:rPr lang="en-US" altLang="en-US"/>
              <a:pPr/>
              <a:t>‹#›</a:t>
            </a:fld>
            <a:endParaRPr lang="en-US" altLang="en-US"/>
          </a:p>
        </p:txBody>
      </p:sp>
    </p:spTree>
    <p:extLst>
      <p:ext uri="{BB962C8B-B14F-4D97-AF65-F5344CB8AC3E}">
        <p14:creationId xmlns:p14="http://schemas.microsoft.com/office/powerpoint/2010/main" val="1576484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1"/>
          <p:cNvSpPr>
            <a:spLocks noGrp="1" noChangeArrowheads="1"/>
          </p:cNvSpPr>
          <p:nvPr>
            <p:ph type="sldNum" sz="quarter" idx="12"/>
          </p:nvPr>
        </p:nvSpPr>
        <p:spPr>
          <a:ln/>
        </p:spPr>
        <p:txBody>
          <a:bodyPr/>
          <a:lstStyle>
            <a:lvl1pPr>
              <a:defRPr/>
            </a:lvl1pPr>
          </a:lstStyle>
          <a:p>
            <a:fld id="{C5DCE55D-750F-4D9A-A43D-7FBF76AD9773}" type="slidenum">
              <a:rPr lang="en-US" altLang="en-US"/>
              <a:pPr/>
              <a:t>‹#›</a:t>
            </a:fld>
            <a:endParaRPr lang="en-US" altLang="en-US"/>
          </a:p>
        </p:txBody>
      </p:sp>
    </p:spTree>
    <p:extLst>
      <p:ext uri="{BB962C8B-B14F-4D97-AF65-F5344CB8AC3E}">
        <p14:creationId xmlns:p14="http://schemas.microsoft.com/office/powerpoint/2010/main" val="4143040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1"/>
          <p:cNvSpPr>
            <a:spLocks noGrp="1" noChangeArrowheads="1"/>
          </p:cNvSpPr>
          <p:nvPr>
            <p:ph type="sldNum" sz="quarter" idx="12"/>
          </p:nvPr>
        </p:nvSpPr>
        <p:spPr>
          <a:ln/>
        </p:spPr>
        <p:txBody>
          <a:bodyPr/>
          <a:lstStyle>
            <a:lvl1pPr>
              <a:defRPr/>
            </a:lvl1pPr>
          </a:lstStyle>
          <a:p>
            <a:fld id="{7B8AEF58-D08D-4116-A26B-85760AE4FE1D}" type="slidenum">
              <a:rPr lang="en-US" altLang="en-US"/>
              <a:pPr/>
              <a:t>‹#›</a:t>
            </a:fld>
            <a:endParaRPr lang="en-US" altLang="en-US"/>
          </a:p>
        </p:txBody>
      </p:sp>
    </p:spTree>
    <p:extLst>
      <p:ext uri="{BB962C8B-B14F-4D97-AF65-F5344CB8AC3E}">
        <p14:creationId xmlns:p14="http://schemas.microsoft.com/office/powerpoint/2010/main" val="3802836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1"/>
          <p:cNvSpPr>
            <a:spLocks noGrp="1" noChangeArrowheads="1"/>
          </p:cNvSpPr>
          <p:nvPr>
            <p:ph type="sldNum" sz="quarter" idx="12"/>
          </p:nvPr>
        </p:nvSpPr>
        <p:spPr>
          <a:ln/>
        </p:spPr>
        <p:txBody>
          <a:bodyPr/>
          <a:lstStyle>
            <a:lvl1pPr>
              <a:defRPr/>
            </a:lvl1pPr>
          </a:lstStyle>
          <a:p>
            <a:fld id="{62585146-70F7-4617-AECB-6B5331721FCE}" type="slidenum">
              <a:rPr lang="en-US" altLang="en-US"/>
              <a:pPr/>
              <a:t>‹#›</a:t>
            </a:fld>
            <a:endParaRPr lang="en-US" altLang="en-US"/>
          </a:p>
        </p:txBody>
      </p:sp>
    </p:spTree>
    <p:extLst>
      <p:ext uri="{BB962C8B-B14F-4D97-AF65-F5344CB8AC3E}">
        <p14:creationId xmlns:p14="http://schemas.microsoft.com/office/powerpoint/2010/main" val="4168303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1"/>
          <p:cNvSpPr>
            <a:spLocks noGrp="1" noChangeArrowheads="1"/>
          </p:cNvSpPr>
          <p:nvPr>
            <p:ph type="sldNum" sz="quarter" idx="12"/>
          </p:nvPr>
        </p:nvSpPr>
        <p:spPr>
          <a:ln/>
        </p:spPr>
        <p:txBody>
          <a:bodyPr/>
          <a:lstStyle>
            <a:lvl1pPr>
              <a:defRPr/>
            </a:lvl1pPr>
          </a:lstStyle>
          <a:p>
            <a:fld id="{40D34F6F-DD58-4DB4-8BE1-5BC882B708C9}" type="slidenum">
              <a:rPr lang="en-US" altLang="en-US"/>
              <a:pPr/>
              <a:t>‹#›</a:t>
            </a:fld>
            <a:endParaRPr lang="en-US" altLang="en-US"/>
          </a:p>
        </p:txBody>
      </p:sp>
    </p:spTree>
    <p:extLst>
      <p:ext uri="{BB962C8B-B14F-4D97-AF65-F5344CB8AC3E}">
        <p14:creationId xmlns:p14="http://schemas.microsoft.com/office/powerpoint/2010/main" val="1536481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1"/>
          <p:cNvSpPr>
            <a:spLocks noGrp="1" noChangeArrowheads="1"/>
          </p:cNvSpPr>
          <p:nvPr>
            <p:ph type="sldNum" sz="quarter" idx="12"/>
          </p:nvPr>
        </p:nvSpPr>
        <p:spPr>
          <a:ln/>
        </p:spPr>
        <p:txBody>
          <a:bodyPr/>
          <a:lstStyle>
            <a:lvl1pPr>
              <a:defRPr/>
            </a:lvl1pPr>
          </a:lstStyle>
          <a:p>
            <a:fld id="{6ADEAE95-8CAA-4C54-8800-C67E283A059A}" type="slidenum">
              <a:rPr lang="en-US" altLang="en-US"/>
              <a:pPr/>
              <a:t>‹#›</a:t>
            </a:fld>
            <a:endParaRPr lang="en-US" altLang="en-US"/>
          </a:p>
        </p:txBody>
      </p:sp>
    </p:spTree>
    <p:extLst>
      <p:ext uri="{BB962C8B-B14F-4D97-AF65-F5344CB8AC3E}">
        <p14:creationId xmlns:p14="http://schemas.microsoft.com/office/powerpoint/2010/main" val="1124305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1"/>
          <p:cNvSpPr>
            <a:spLocks noGrp="1" noChangeArrowheads="1"/>
          </p:cNvSpPr>
          <p:nvPr>
            <p:ph type="sldNum" sz="quarter" idx="12"/>
          </p:nvPr>
        </p:nvSpPr>
        <p:spPr>
          <a:ln/>
        </p:spPr>
        <p:txBody>
          <a:bodyPr/>
          <a:lstStyle>
            <a:lvl1pPr>
              <a:defRPr/>
            </a:lvl1pPr>
          </a:lstStyle>
          <a:p>
            <a:fld id="{80B0B0DF-EBF7-4D85-A10D-010C2ED11EAD}" type="slidenum">
              <a:rPr lang="en-US" altLang="en-US"/>
              <a:pPr/>
              <a:t>‹#›</a:t>
            </a:fld>
            <a:endParaRPr lang="en-US" altLang="en-US"/>
          </a:p>
        </p:txBody>
      </p:sp>
    </p:spTree>
    <p:extLst>
      <p:ext uri="{BB962C8B-B14F-4D97-AF65-F5344CB8AC3E}">
        <p14:creationId xmlns:p14="http://schemas.microsoft.com/office/powerpoint/2010/main" val="577386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1"/>
          <p:cNvSpPr>
            <a:spLocks noGrp="1" noChangeArrowheads="1"/>
          </p:cNvSpPr>
          <p:nvPr>
            <p:ph type="sldNum" sz="quarter" idx="12"/>
          </p:nvPr>
        </p:nvSpPr>
        <p:spPr>
          <a:ln/>
        </p:spPr>
        <p:txBody>
          <a:bodyPr/>
          <a:lstStyle>
            <a:lvl1pPr>
              <a:defRPr/>
            </a:lvl1pPr>
          </a:lstStyle>
          <a:p>
            <a:fld id="{062EBDBD-6F3C-412A-ABD1-9A2AA0D9745D}" type="slidenum">
              <a:rPr lang="en-US" altLang="en-US"/>
              <a:pPr/>
              <a:t>‹#›</a:t>
            </a:fld>
            <a:endParaRPr lang="en-US" altLang="en-US"/>
          </a:p>
        </p:txBody>
      </p:sp>
    </p:spTree>
    <p:extLst>
      <p:ext uri="{BB962C8B-B14F-4D97-AF65-F5344CB8AC3E}">
        <p14:creationId xmlns:p14="http://schemas.microsoft.com/office/powerpoint/2010/main" val="880444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1"/>
          <p:cNvSpPr>
            <a:spLocks noGrp="1" noChangeArrowheads="1"/>
          </p:cNvSpPr>
          <p:nvPr>
            <p:ph type="sldNum" sz="quarter" idx="12"/>
          </p:nvPr>
        </p:nvSpPr>
        <p:spPr>
          <a:ln/>
        </p:spPr>
        <p:txBody>
          <a:bodyPr/>
          <a:lstStyle>
            <a:lvl1pPr>
              <a:defRPr/>
            </a:lvl1pPr>
          </a:lstStyle>
          <a:p>
            <a:fld id="{3A6F5169-CB43-4C05-815D-826837C9F81E}" type="slidenum">
              <a:rPr lang="en-US" altLang="en-US"/>
              <a:pPr/>
              <a:t>‹#›</a:t>
            </a:fld>
            <a:endParaRPr lang="en-US" altLang="en-US"/>
          </a:p>
        </p:txBody>
      </p:sp>
    </p:spTree>
    <p:extLst>
      <p:ext uri="{BB962C8B-B14F-4D97-AF65-F5344CB8AC3E}">
        <p14:creationId xmlns:p14="http://schemas.microsoft.com/office/powerpoint/2010/main" val="1097200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1"/>
          <p:cNvSpPr>
            <a:spLocks noGrp="1" noChangeArrowheads="1"/>
          </p:cNvSpPr>
          <p:nvPr>
            <p:ph type="sldNum" sz="quarter" idx="12"/>
          </p:nvPr>
        </p:nvSpPr>
        <p:spPr>
          <a:ln/>
        </p:spPr>
        <p:txBody>
          <a:bodyPr/>
          <a:lstStyle>
            <a:lvl1pPr>
              <a:defRPr/>
            </a:lvl1pPr>
          </a:lstStyle>
          <a:p>
            <a:fld id="{C1611602-A63E-446B-B142-531722258B9C}" type="slidenum">
              <a:rPr lang="en-US" altLang="en-US"/>
              <a:pPr/>
              <a:t>‹#›</a:t>
            </a:fld>
            <a:endParaRPr lang="en-US" altLang="en-US"/>
          </a:p>
        </p:txBody>
      </p:sp>
    </p:spTree>
    <p:extLst>
      <p:ext uri="{BB962C8B-B14F-4D97-AF65-F5344CB8AC3E}">
        <p14:creationId xmlns:p14="http://schemas.microsoft.com/office/powerpoint/2010/main" val="2701334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1"/>
          <p:cNvSpPr>
            <a:spLocks noGrp="1" noChangeArrowheads="1"/>
          </p:cNvSpPr>
          <p:nvPr>
            <p:ph type="sldNum" sz="quarter" idx="12"/>
          </p:nvPr>
        </p:nvSpPr>
        <p:spPr>
          <a:ln/>
        </p:spPr>
        <p:txBody>
          <a:bodyPr/>
          <a:lstStyle>
            <a:lvl1pPr>
              <a:defRPr/>
            </a:lvl1pPr>
          </a:lstStyle>
          <a:p>
            <a:fld id="{6538A0F8-7EF9-44C3-8891-33DD82ECD074}" type="slidenum">
              <a:rPr lang="en-US" altLang="en-US"/>
              <a:pPr/>
              <a:t>‹#›</a:t>
            </a:fld>
            <a:endParaRPr lang="en-US" altLang="en-US"/>
          </a:p>
        </p:txBody>
      </p:sp>
    </p:spTree>
    <p:extLst>
      <p:ext uri="{BB962C8B-B14F-4D97-AF65-F5344CB8AC3E}">
        <p14:creationId xmlns:p14="http://schemas.microsoft.com/office/powerpoint/2010/main" val="1482469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1033" name="Rectangle 3"/>
            <p:cNvSpPr>
              <a:spLocks noChangeArrowheads="1"/>
            </p:cNvSpPr>
            <p:nvPr/>
          </p:nvSpPr>
          <p:spPr bwMode="auto">
            <a:xfrm>
              <a:off x="0" y="0"/>
              <a:ext cx="384" cy="3072"/>
            </a:xfrm>
            <a:prstGeom prst="rect">
              <a:avLst/>
            </a:prstGeom>
            <a:solidFill>
              <a:schemeClr val="accent1"/>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200">
                  <a:solidFill>
                    <a:schemeClr val="tx1"/>
                  </a:solidFill>
                  <a:latin typeface="Arial" panose="020B0604020202020204" pitchFamily="34" charset="0"/>
                </a:defRPr>
              </a:lvl1pPr>
              <a:lvl2pPr marL="742950" indent="-285750">
                <a:defRPr sz="3200">
                  <a:solidFill>
                    <a:schemeClr val="tx1"/>
                  </a:solidFill>
                  <a:latin typeface="Arial" panose="020B0604020202020204" pitchFamily="34" charset="0"/>
                </a:defRPr>
              </a:lvl2pPr>
              <a:lvl3pPr marL="1143000" indent="-228600">
                <a:defRPr sz="3200">
                  <a:solidFill>
                    <a:schemeClr val="tx1"/>
                  </a:solidFill>
                  <a:latin typeface="Arial" panose="020B0604020202020204" pitchFamily="34" charset="0"/>
                </a:defRPr>
              </a:lvl3pPr>
              <a:lvl4pPr marL="1600200" indent="-228600">
                <a:defRPr sz="3200">
                  <a:solidFill>
                    <a:schemeClr val="tx1"/>
                  </a:solidFill>
                  <a:latin typeface="Arial" panose="020B0604020202020204" pitchFamily="34" charset="0"/>
                </a:defRPr>
              </a:lvl4pPr>
              <a:lvl5pPr marL="2057400" indent="-22860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grpSp>
          <p:nvGrpSpPr>
            <p:cNvPr id="1034" name="Group 4"/>
            <p:cNvGrpSpPr>
              <a:grpSpLocks/>
            </p:cNvGrpSpPr>
            <p:nvPr/>
          </p:nvGrpSpPr>
          <p:grpSpPr bwMode="auto">
            <a:xfrm>
              <a:off x="240" y="893"/>
              <a:ext cx="5232" cy="115"/>
              <a:chOff x="240" y="893"/>
              <a:chExt cx="5232" cy="115"/>
            </a:xfrm>
          </p:grpSpPr>
          <p:sp>
            <p:nvSpPr>
              <p:cNvPr id="1035" name="Rectangle 5"/>
              <p:cNvSpPr>
                <a:spLocks noChangeArrowheads="1"/>
              </p:cNvSpPr>
              <p:nvPr/>
            </p:nvSpPr>
            <p:spPr bwMode="auto">
              <a:xfrm>
                <a:off x="4320" y="893"/>
                <a:ext cx="1152" cy="115"/>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3200">
                    <a:solidFill>
                      <a:schemeClr val="tx1"/>
                    </a:solidFill>
                    <a:latin typeface="Arial" panose="020B0604020202020204" pitchFamily="34" charset="0"/>
                  </a:defRPr>
                </a:lvl1pPr>
                <a:lvl2pPr marL="742950" indent="-285750">
                  <a:defRPr sz="3200">
                    <a:solidFill>
                      <a:schemeClr val="tx1"/>
                    </a:solidFill>
                    <a:latin typeface="Arial" panose="020B0604020202020204" pitchFamily="34" charset="0"/>
                  </a:defRPr>
                </a:lvl2pPr>
                <a:lvl3pPr marL="1143000" indent="-228600">
                  <a:defRPr sz="3200">
                    <a:solidFill>
                      <a:schemeClr val="tx1"/>
                    </a:solidFill>
                    <a:latin typeface="Arial" panose="020B0604020202020204" pitchFamily="34" charset="0"/>
                  </a:defRPr>
                </a:lvl3pPr>
                <a:lvl4pPr marL="1600200" indent="-228600">
                  <a:defRPr sz="3200">
                    <a:solidFill>
                      <a:schemeClr val="tx1"/>
                    </a:solidFill>
                    <a:latin typeface="Arial" panose="020B0604020202020204" pitchFamily="34" charset="0"/>
                  </a:defRPr>
                </a:lvl4pPr>
                <a:lvl5pPr marL="2057400" indent="-228600">
                  <a:defRPr sz="3200">
                    <a:solidFill>
                      <a:schemeClr val="tx1"/>
                    </a:solidFill>
                    <a:latin typeface="Arial" panose="020B0604020202020204" pitchFamily="34" charset="0"/>
                  </a:defRPr>
                </a:lvl5pPr>
                <a:lvl6pPr marL="2514600" indent="-228600" eaLnBrk="0" fontAlgn="base" hangingPunct="0">
                  <a:spcBef>
                    <a:spcPct val="0"/>
                  </a:spcBef>
                  <a:spcAft>
                    <a:spcPct val="0"/>
                  </a:spcAft>
                  <a:defRPr sz="3200">
                    <a:solidFill>
                      <a:schemeClr val="tx1"/>
                    </a:solidFill>
                    <a:latin typeface="Arial" panose="020B0604020202020204" pitchFamily="34" charset="0"/>
                  </a:defRPr>
                </a:lvl6pPr>
                <a:lvl7pPr marL="2971800" indent="-228600" eaLnBrk="0" fontAlgn="base" hangingPunct="0">
                  <a:spcBef>
                    <a:spcPct val="0"/>
                  </a:spcBef>
                  <a:spcAft>
                    <a:spcPct val="0"/>
                  </a:spcAft>
                  <a:defRPr sz="3200">
                    <a:solidFill>
                      <a:schemeClr val="tx1"/>
                    </a:solidFill>
                    <a:latin typeface="Arial" panose="020B0604020202020204" pitchFamily="34" charset="0"/>
                  </a:defRPr>
                </a:lvl7pPr>
                <a:lvl8pPr marL="3429000" indent="-228600" eaLnBrk="0" fontAlgn="base" hangingPunct="0">
                  <a:spcBef>
                    <a:spcPct val="0"/>
                  </a:spcBef>
                  <a:spcAft>
                    <a:spcPct val="0"/>
                  </a:spcAft>
                  <a:defRPr sz="3200">
                    <a:solidFill>
                      <a:schemeClr val="tx1"/>
                    </a:solidFill>
                    <a:latin typeface="Arial" panose="020B0604020202020204" pitchFamily="34" charset="0"/>
                  </a:defRPr>
                </a:lvl8pPr>
                <a:lvl9pPr marL="3886200" indent="-228600" eaLnBrk="0" fontAlgn="base" hangingPunct="0">
                  <a:spcBef>
                    <a:spcPct val="0"/>
                  </a:spcBef>
                  <a:spcAft>
                    <a:spcPct val="0"/>
                  </a:spcAft>
                  <a:defRPr sz="3200">
                    <a:solidFill>
                      <a:schemeClr val="tx1"/>
                    </a:solidFill>
                    <a:latin typeface="Arial" panose="020B0604020202020204" pitchFamily="34" charset="0"/>
                  </a:defRPr>
                </a:lvl9pPr>
              </a:lstStyle>
              <a:p>
                <a:pPr algn="ctr" eaLnBrk="1" hangingPunct="1">
                  <a:defRPr/>
                </a:pPr>
                <a:endParaRPr lang="en-US" altLang="en-US" sz="2400" smtClean="0">
                  <a:latin typeface="Times New Roman" panose="02020603050405020304" pitchFamily="18" charset="0"/>
                </a:endParaRPr>
              </a:p>
            </p:txBody>
          </p:sp>
          <p:sp>
            <p:nvSpPr>
              <p:cNvPr id="1036" name="Line 6"/>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grpSp>
      </p:grpSp>
      <p:sp>
        <p:nvSpPr>
          <p:cNvPr id="1027" name="Rectangle 7"/>
          <p:cNvSpPr>
            <a:spLocks noGrp="1" noChangeArrowheads="1"/>
          </p:cNvSpPr>
          <p:nvPr>
            <p:ph type="title"/>
          </p:nvPr>
        </p:nvSpPr>
        <p:spPr bwMode="auto">
          <a:xfrm>
            <a:off x="914400" y="277813"/>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8"/>
          <p:cNvSpPr>
            <a:spLocks noGrp="1" noChangeArrowheads="1"/>
          </p:cNvSpPr>
          <p:nvPr>
            <p:ph type="body" idx="1"/>
          </p:nvPr>
        </p:nvSpPr>
        <p:spPr bwMode="auto">
          <a:xfrm>
            <a:off x="914400" y="1600200"/>
            <a:ext cx="77724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6089" name="Rectangle 9"/>
          <p:cNvSpPr>
            <a:spLocks noGrp="1" noChangeArrowheads="1"/>
          </p:cNvSpPr>
          <p:nvPr>
            <p:ph type="dt" sz="half" idx="2"/>
          </p:nvPr>
        </p:nvSpPr>
        <p:spPr bwMode="auto">
          <a:xfrm>
            <a:off x="914400" y="6251575"/>
            <a:ext cx="198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Arial" panose="020B0604020202020204" pitchFamily="34" charset="0"/>
              </a:defRPr>
            </a:lvl1pPr>
          </a:lstStyle>
          <a:p>
            <a:pPr>
              <a:defRPr/>
            </a:pPr>
            <a:endParaRPr lang="en-US" altLang="en-US"/>
          </a:p>
        </p:txBody>
      </p:sp>
      <p:sp>
        <p:nvSpPr>
          <p:cNvPr id="46090" name="Rectangle 10"/>
          <p:cNvSpPr>
            <a:spLocks noGrp="1" noChangeArrowheads="1"/>
          </p:cNvSpPr>
          <p:nvPr>
            <p:ph type="ftr" sz="quarter" idx="3"/>
          </p:nvPr>
        </p:nvSpPr>
        <p:spPr bwMode="auto">
          <a:xfrm>
            <a:off x="3352800" y="62484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Arial" panose="020B0604020202020204" pitchFamily="34" charset="0"/>
              </a:defRPr>
            </a:lvl1pPr>
          </a:lstStyle>
          <a:p>
            <a:pPr>
              <a:defRPr/>
            </a:pPr>
            <a:endParaRPr lang="en-US" altLang="en-US"/>
          </a:p>
        </p:txBody>
      </p:sp>
      <p:sp>
        <p:nvSpPr>
          <p:cNvPr id="46091" name="Rectangle 11"/>
          <p:cNvSpPr>
            <a:spLocks noGrp="1" noChangeArrowheads="1"/>
          </p:cNvSpPr>
          <p:nvPr>
            <p:ph type="sldNum" sz="quarter" idx="4"/>
          </p:nvPr>
        </p:nvSpPr>
        <p:spPr bwMode="auto">
          <a:xfrm>
            <a:off x="6781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fld id="{4A8034D7-61F4-415E-AEA1-E6B5491EC8F4}" type="slidenum">
              <a:rPr lang="en-US" altLang="en-US"/>
              <a:pPr/>
              <a:t>‹#›</a:t>
            </a:fld>
            <a:endParaRPr lang="en-US" altLang="en-US"/>
          </a:p>
        </p:txBody>
      </p:sp>
      <p:sp>
        <p:nvSpPr>
          <p:cNvPr id="1032" name="Line 12"/>
          <p:cNvSpPr>
            <a:spLocks noChangeShapeType="1"/>
          </p:cNvSpPr>
          <p:nvPr/>
        </p:nvSpPr>
        <p:spPr bwMode="auto">
          <a:xfrm>
            <a:off x="0" y="4876800"/>
            <a:ext cx="609600" cy="0"/>
          </a:xfrm>
          <a:prstGeom prst="line">
            <a:avLst/>
          </a:prstGeom>
          <a:noFill/>
          <a:ln w="444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0" eaLnBrk="0" fontAlgn="base" hangingPunct="0">
        <a:spcBef>
          <a:spcPct val="0"/>
        </a:spcBef>
        <a:spcAft>
          <a:spcPct val="0"/>
        </a:spcAft>
        <a:defRPr sz="4200" kern="1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anose="02020603050405020304" pitchFamily="18" charset="0"/>
        </a:defRPr>
      </a:lvl2pPr>
      <a:lvl3pPr algn="l" rtl="0" eaLnBrk="0" fontAlgn="base" hangingPunct="0">
        <a:spcBef>
          <a:spcPct val="0"/>
        </a:spcBef>
        <a:spcAft>
          <a:spcPct val="0"/>
        </a:spcAft>
        <a:defRPr sz="4200">
          <a:solidFill>
            <a:schemeClr val="tx2"/>
          </a:solidFill>
          <a:latin typeface="Times New Roman" panose="02020603050405020304" pitchFamily="18" charset="0"/>
        </a:defRPr>
      </a:lvl3pPr>
      <a:lvl4pPr algn="l" rtl="0" eaLnBrk="0" fontAlgn="base" hangingPunct="0">
        <a:spcBef>
          <a:spcPct val="0"/>
        </a:spcBef>
        <a:spcAft>
          <a:spcPct val="0"/>
        </a:spcAft>
        <a:defRPr sz="4200">
          <a:solidFill>
            <a:schemeClr val="tx2"/>
          </a:solidFill>
          <a:latin typeface="Times New Roman" panose="02020603050405020304" pitchFamily="18" charset="0"/>
        </a:defRPr>
      </a:lvl4pPr>
      <a:lvl5pPr algn="l" rtl="0" eaLnBrk="0" fontAlgn="base" hangingPunct="0">
        <a:spcBef>
          <a:spcPct val="0"/>
        </a:spcBef>
        <a:spcAft>
          <a:spcPct val="0"/>
        </a:spcAft>
        <a:defRPr sz="4200">
          <a:solidFill>
            <a:schemeClr val="tx2"/>
          </a:solidFill>
          <a:latin typeface="Times New Roman" panose="02020603050405020304" pitchFamily="18" charset="0"/>
        </a:defRPr>
      </a:lvl5pPr>
      <a:lvl6pPr marL="457200" algn="l" rtl="0" fontAlgn="base">
        <a:spcBef>
          <a:spcPct val="0"/>
        </a:spcBef>
        <a:spcAft>
          <a:spcPct val="0"/>
        </a:spcAft>
        <a:defRPr sz="4200">
          <a:solidFill>
            <a:schemeClr val="tx2"/>
          </a:solidFill>
          <a:latin typeface="Times New Roman" panose="02020603050405020304" pitchFamily="18" charset="0"/>
        </a:defRPr>
      </a:lvl6pPr>
      <a:lvl7pPr marL="914400" algn="l" rtl="0" fontAlgn="base">
        <a:spcBef>
          <a:spcPct val="0"/>
        </a:spcBef>
        <a:spcAft>
          <a:spcPct val="0"/>
        </a:spcAft>
        <a:defRPr sz="4200">
          <a:solidFill>
            <a:schemeClr val="tx2"/>
          </a:solidFill>
          <a:latin typeface="Times New Roman" panose="02020603050405020304" pitchFamily="18" charset="0"/>
        </a:defRPr>
      </a:lvl7pPr>
      <a:lvl8pPr marL="1371600" algn="l" rtl="0" fontAlgn="base">
        <a:spcBef>
          <a:spcPct val="0"/>
        </a:spcBef>
        <a:spcAft>
          <a:spcPct val="0"/>
        </a:spcAft>
        <a:defRPr sz="4200">
          <a:solidFill>
            <a:schemeClr val="tx2"/>
          </a:solidFill>
          <a:latin typeface="Times New Roman" panose="02020603050405020304" pitchFamily="18" charset="0"/>
        </a:defRPr>
      </a:lvl8pPr>
      <a:lvl9pPr marL="1828800" algn="l" rtl="0" fontAlgn="base">
        <a:spcBef>
          <a:spcPct val="0"/>
        </a:spcBef>
        <a:spcAft>
          <a:spcPct val="0"/>
        </a:spcAft>
        <a:defRPr sz="42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1"/>
        </a:buClr>
        <a:buFont typeface="Wingdings" pitchFamily="2"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Font typeface="Wingdings"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algn="ctr" eaLnBrk="1" hangingPunct="1"/>
            <a:r>
              <a:rPr lang="en-US" altLang="en-US" sz="4000" smtClean="0"/>
              <a:t>The Solution to Public Transit Inefficiencies in the United States: Widespread Adoption of Autonomous Vehicles</a:t>
            </a:r>
          </a:p>
        </p:txBody>
      </p:sp>
      <p:sp>
        <p:nvSpPr>
          <p:cNvPr id="5123" name="Rectangle 3"/>
          <p:cNvSpPr>
            <a:spLocks noGrp="1" noChangeArrowheads="1"/>
          </p:cNvSpPr>
          <p:nvPr>
            <p:ph type="subTitle" idx="1"/>
          </p:nvPr>
        </p:nvSpPr>
        <p:spPr/>
        <p:txBody>
          <a:bodyPr/>
          <a:lstStyle/>
          <a:p>
            <a:pPr eaLnBrk="1" hangingPunct="1">
              <a:lnSpc>
                <a:spcPct val="80000"/>
              </a:lnSpc>
            </a:pPr>
            <a:r>
              <a:rPr lang="en-US" altLang="en-US" sz="4000" smtClean="0">
                <a:latin typeface="Times New Roman" pitchFamily="18" charset="0"/>
              </a:rPr>
              <a:t>Clifford Winston</a:t>
            </a:r>
          </a:p>
          <a:p>
            <a:pPr eaLnBrk="1" hangingPunct="1">
              <a:lnSpc>
                <a:spcPct val="80000"/>
              </a:lnSpc>
            </a:pPr>
            <a:r>
              <a:rPr lang="en-US" altLang="en-US" sz="4000" smtClean="0">
                <a:latin typeface="Times New Roman" pitchFamily="18" charset="0"/>
              </a:rPr>
              <a:t>The Brookings Institution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eaLnBrk="1" hangingPunct="1"/>
            <a:r>
              <a:rPr lang="en-US" altLang="en-US" smtClean="0"/>
              <a:t>Optimal Service Policies</a:t>
            </a:r>
          </a:p>
        </p:txBody>
      </p:sp>
      <p:sp>
        <p:nvSpPr>
          <p:cNvPr id="14339" name="Content Placeholder 2"/>
          <p:cNvSpPr>
            <a:spLocks noGrp="1"/>
          </p:cNvSpPr>
          <p:nvPr>
            <p:ph idx="1"/>
          </p:nvPr>
        </p:nvSpPr>
        <p:spPr/>
        <p:txBody>
          <a:bodyPr/>
          <a:lstStyle/>
          <a:p>
            <a:pPr eaLnBrk="1" hangingPunct="1"/>
            <a:r>
              <a:rPr lang="en-US" altLang="en-US" smtClean="0"/>
              <a:t>Raise price to marginal cost</a:t>
            </a:r>
          </a:p>
          <a:p>
            <a:pPr eaLnBrk="1" hangingPunct="1"/>
            <a:endParaRPr lang="en-US" altLang="en-US" smtClean="0"/>
          </a:p>
          <a:p>
            <a:pPr eaLnBrk="1" hangingPunct="1"/>
            <a:r>
              <a:rPr lang="en-US" altLang="en-US" smtClean="0"/>
              <a:t>Reduce service frequency so the net benefits of transit service are maximized</a:t>
            </a:r>
          </a:p>
          <a:p>
            <a:pPr eaLnBrk="1" hangingPunct="1"/>
            <a:endParaRPr lang="en-US" altLang="en-US" smtClean="0"/>
          </a:p>
          <a:p>
            <a:pPr eaLnBrk="1" hangingPunct="1"/>
            <a:r>
              <a:rPr lang="en-US" altLang="en-US" smtClean="0"/>
              <a:t>The problem is demand will spiral downward</a:t>
            </a:r>
          </a:p>
          <a:p>
            <a:pPr eaLnBrk="1" hangingPunct="1"/>
            <a:endParaRPr lang="en-US" altLang="en-US" smtClean="0"/>
          </a:p>
          <a:p>
            <a:pPr eaLnBrk="1" hangingPunct="1"/>
            <a:r>
              <a:rPr lang="en-US" altLang="en-US" smtClean="0"/>
              <a:t>Second best arguments do not help much and first-best pricing of auto does little to help transit demand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ctr" eaLnBrk="1" hangingPunct="1"/>
            <a:r>
              <a:rPr lang="en-US" altLang="en-US" smtClean="0"/>
              <a:t>Production Inefficiencies</a:t>
            </a:r>
          </a:p>
        </p:txBody>
      </p:sp>
      <p:sp>
        <p:nvSpPr>
          <p:cNvPr id="15363" name="Rectangle 3"/>
          <p:cNvSpPr>
            <a:spLocks noGrp="1" noChangeArrowheads="1"/>
          </p:cNvSpPr>
          <p:nvPr>
            <p:ph type="body" idx="1"/>
          </p:nvPr>
        </p:nvSpPr>
        <p:spPr/>
        <p:txBody>
          <a:bodyPr/>
          <a:lstStyle/>
          <a:p>
            <a:pPr eaLnBrk="1" hangingPunct="1"/>
            <a:r>
              <a:rPr lang="en-US" altLang="en-US" sz="2400" smtClean="0"/>
              <a:t>Federal regulations increase the cost of capital that is used to provide service (e.g., Buy American provisions, EPA Retrofit/Build requirements)</a:t>
            </a:r>
          </a:p>
          <a:p>
            <a:pPr eaLnBrk="1" hangingPunct="1"/>
            <a:endParaRPr lang="en-US" altLang="en-US" sz="2400" smtClean="0"/>
          </a:p>
          <a:p>
            <a:pPr eaLnBrk="1" hangingPunct="1"/>
            <a:r>
              <a:rPr lang="en-US" altLang="en-US" sz="2400" smtClean="0"/>
              <a:t>Formula grants distort investment decisions to obtain capital subsidies</a:t>
            </a:r>
          </a:p>
          <a:p>
            <a:pPr eaLnBrk="1" hangingPunct="1"/>
            <a:endParaRPr lang="en-US" altLang="en-US" sz="2400" smtClean="0"/>
          </a:p>
          <a:p>
            <a:pPr eaLnBrk="1" hangingPunct="1"/>
            <a:r>
              <a:rPr lang="en-US" altLang="en-US" sz="2400" smtClean="0"/>
              <a:t>Labor expenses are inflated by powerful unions and the 1964 FTA act that makes it extremely expensive to fire a transit employee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eaLnBrk="1" hangingPunct="1"/>
            <a:r>
              <a:rPr lang="en-US" altLang="en-US" smtClean="0"/>
              <a:t>Production Inefficiencies (cont)</a:t>
            </a:r>
          </a:p>
        </p:txBody>
      </p:sp>
      <p:sp>
        <p:nvSpPr>
          <p:cNvPr id="16387" name="Rectangle 3"/>
          <p:cNvSpPr>
            <a:spLocks noGrp="1" noChangeArrowheads="1"/>
          </p:cNvSpPr>
          <p:nvPr>
            <p:ph type="body" idx="1"/>
          </p:nvPr>
        </p:nvSpPr>
        <p:spPr/>
        <p:txBody>
          <a:bodyPr/>
          <a:lstStyle/>
          <a:p>
            <a:pPr eaLnBrk="1" hangingPunct="1"/>
            <a:r>
              <a:rPr lang="en-US" altLang="en-US" sz="2400" smtClean="0"/>
              <a:t>Excessive highly paid administrative positions raise labor costs</a:t>
            </a:r>
          </a:p>
          <a:p>
            <a:pPr eaLnBrk="1" hangingPunct="1">
              <a:buFont typeface="Wingdings" pitchFamily="2" charset="2"/>
              <a:buNone/>
            </a:pPr>
            <a:endParaRPr lang="en-US" altLang="en-US" sz="2400" smtClean="0"/>
          </a:p>
          <a:p>
            <a:pPr eaLnBrk="1" hangingPunct="1"/>
            <a:r>
              <a:rPr lang="en-US" altLang="en-US" sz="2400" smtClean="0"/>
              <a:t>Charles Lave estimated that if labor productivity had remained constant since 1964, bus operating costs in 1990 would have been 40 percent lower and most of the bus transit operating deficit would have been eliminated without raising fares</a:t>
            </a:r>
          </a:p>
          <a:p>
            <a:pPr eaLnBrk="1" hangingPunct="1"/>
            <a:endParaRPr lang="en-US" altLang="en-US" sz="2400" smtClean="0"/>
          </a:p>
          <a:p>
            <a:pPr eaLnBrk="1" hangingPunct="1"/>
            <a:r>
              <a:rPr lang="en-US" altLang="en-US" sz="2400" smtClean="0"/>
              <a:t>Transit subsidies encourage inefficiencies to flourish and productivity to decline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eaLnBrk="1" hangingPunct="1"/>
            <a:r>
              <a:rPr lang="en-US" altLang="en-US" smtClean="0"/>
              <a:t>Spending Inefficiencies</a:t>
            </a:r>
          </a:p>
        </p:txBody>
      </p:sp>
      <p:sp>
        <p:nvSpPr>
          <p:cNvPr id="17411" name="Rectangle 3"/>
          <p:cNvSpPr>
            <a:spLocks noGrp="1" noChangeArrowheads="1"/>
          </p:cNvSpPr>
          <p:nvPr>
            <p:ph type="body" idx="1"/>
          </p:nvPr>
        </p:nvSpPr>
        <p:spPr/>
        <p:txBody>
          <a:bodyPr/>
          <a:lstStyle/>
          <a:p>
            <a:pPr eaLnBrk="1" hangingPunct="1">
              <a:lnSpc>
                <a:spcPct val="90000"/>
              </a:lnSpc>
            </a:pPr>
            <a:r>
              <a:rPr lang="en-US" altLang="en-US" smtClean="0"/>
              <a:t>The costs of building new rail systems often exceed expectations, while ridership levels tend to be lower than expected</a:t>
            </a:r>
          </a:p>
          <a:p>
            <a:pPr lvl="1" eaLnBrk="1" hangingPunct="1">
              <a:lnSpc>
                <a:spcPct val="90000"/>
              </a:lnSpc>
            </a:pPr>
            <a:r>
              <a:rPr lang="en-US" altLang="en-US" smtClean="0"/>
              <a:t>New Honolulu system, 40% completed, needs a $2.4 billion bailout from new hotel taxes</a:t>
            </a:r>
          </a:p>
          <a:p>
            <a:pPr lvl="1" eaLnBrk="1" hangingPunct="1">
              <a:lnSpc>
                <a:spcPct val="90000"/>
              </a:lnSpc>
            </a:pPr>
            <a:r>
              <a:rPr lang="en-US" altLang="en-US" smtClean="0"/>
              <a:t>Ridership on extension of DC Metro to Dulles airport is below forecast and adding to deficits</a:t>
            </a:r>
          </a:p>
          <a:p>
            <a:pPr eaLnBrk="1" hangingPunct="1">
              <a:lnSpc>
                <a:spcPct val="90000"/>
              </a:lnSpc>
            </a:pPr>
            <a:r>
              <a:rPr lang="en-US" altLang="en-US" smtClean="0"/>
              <a:t>Cost overruns persist after systems are built </a:t>
            </a:r>
          </a:p>
          <a:p>
            <a:pPr lvl="1" eaLnBrk="1" hangingPunct="1">
              <a:lnSpc>
                <a:spcPct val="90000"/>
              </a:lnSpc>
            </a:pPr>
            <a:r>
              <a:rPr lang="en-US" altLang="en-US" smtClean="0"/>
              <a:t>NYC system is in dire straits despite $billions  </a:t>
            </a:r>
          </a:p>
          <a:p>
            <a:pPr eaLnBrk="1" hangingPunct="1">
              <a:lnSpc>
                <a:spcPct val="90000"/>
              </a:lnSpc>
            </a:pPr>
            <a:r>
              <a:rPr lang="en-US" altLang="en-US" smtClean="0"/>
              <a:t>Transit investments/expenditures are not based on cost-benefit analysis</a:t>
            </a:r>
          </a:p>
          <a:p>
            <a:pPr lvl="1" eaLnBrk="1" hangingPunct="1">
              <a:lnSpc>
                <a:spcPct val="90000"/>
              </a:lnSpc>
            </a:pPr>
            <a:r>
              <a:rPr lang="en-US" altLang="en-US" smtClean="0"/>
              <a:t>$1 billion subsidy for new purple line in MD. </a:t>
            </a:r>
          </a:p>
          <a:p>
            <a:pPr eaLnBrk="1" hangingPunct="1">
              <a:lnSpc>
                <a:spcPct val="90000"/>
              </a:lnSpc>
            </a:pPr>
            <a:endParaRPr lang="en-US" altLang="en-US" smtClean="0"/>
          </a:p>
          <a:p>
            <a:pPr eaLnBrk="1" hangingPunct="1">
              <a:lnSpc>
                <a:spcPct val="90000"/>
              </a:lnSpc>
            </a:pPr>
            <a:endParaRPr lang="en-US" alt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ctr" eaLnBrk="1" hangingPunct="1"/>
            <a:r>
              <a:rPr lang="en-US" altLang="en-US" sz="3800" smtClean="0"/>
              <a:t>Slow Rate of Technological and Operational Advance</a:t>
            </a:r>
          </a:p>
        </p:txBody>
      </p:sp>
      <p:sp>
        <p:nvSpPr>
          <p:cNvPr id="18435" name="Rectangle 3"/>
          <p:cNvSpPr>
            <a:spLocks noGrp="1" noChangeArrowheads="1"/>
          </p:cNvSpPr>
          <p:nvPr>
            <p:ph type="body" idx="1"/>
          </p:nvPr>
        </p:nvSpPr>
        <p:spPr/>
        <p:txBody>
          <a:bodyPr/>
          <a:lstStyle/>
          <a:p>
            <a:pPr eaLnBrk="1" hangingPunct="1">
              <a:lnSpc>
                <a:spcPct val="80000"/>
              </a:lnSpc>
            </a:pPr>
            <a:r>
              <a:rPr lang="en-US" altLang="en-US" sz="2400" smtClean="0"/>
              <a:t>NextBus, which offers satelite-provided bus location information, has been slow to be adopted</a:t>
            </a:r>
          </a:p>
          <a:p>
            <a:pPr eaLnBrk="1" hangingPunct="1">
              <a:lnSpc>
                <a:spcPct val="80000"/>
              </a:lnSpc>
            </a:pPr>
            <a:endParaRPr lang="en-US" altLang="en-US" sz="2400" smtClean="0"/>
          </a:p>
          <a:p>
            <a:pPr eaLnBrk="1" hangingPunct="1">
              <a:lnSpc>
                <a:spcPct val="80000"/>
              </a:lnSpc>
            </a:pPr>
            <a:r>
              <a:rPr lang="en-US" altLang="en-US" sz="2400" smtClean="0"/>
              <a:t>Buses equipped with GPS systems, could improve service times and reliability</a:t>
            </a:r>
          </a:p>
          <a:p>
            <a:pPr eaLnBrk="1" hangingPunct="1">
              <a:lnSpc>
                <a:spcPct val="80000"/>
              </a:lnSpc>
            </a:pPr>
            <a:endParaRPr lang="en-US" altLang="en-US" sz="2400" smtClean="0"/>
          </a:p>
          <a:p>
            <a:pPr eaLnBrk="1" hangingPunct="1">
              <a:lnSpc>
                <a:spcPct val="80000"/>
              </a:lnSpc>
            </a:pPr>
            <a:r>
              <a:rPr lang="en-US" altLang="en-US" sz="2400" smtClean="0"/>
              <a:t>Greater use of mini-buses could improve efficiency</a:t>
            </a:r>
          </a:p>
          <a:p>
            <a:pPr eaLnBrk="1" hangingPunct="1">
              <a:lnSpc>
                <a:spcPct val="80000"/>
              </a:lnSpc>
            </a:pPr>
            <a:endParaRPr lang="en-US" altLang="en-US" sz="2400" smtClean="0"/>
          </a:p>
          <a:p>
            <a:pPr eaLnBrk="1" hangingPunct="1">
              <a:lnSpc>
                <a:spcPct val="80000"/>
              </a:lnSpc>
            </a:pPr>
            <a:r>
              <a:rPr lang="en-US" altLang="en-US" sz="2400" smtClean="0"/>
              <a:t>The possibility of profitable paratransit and jitney service should be explored</a:t>
            </a:r>
          </a:p>
          <a:p>
            <a:pPr eaLnBrk="1" hangingPunct="1">
              <a:lnSpc>
                <a:spcPct val="80000"/>
              </a:lnSpc>
            </a:pPr>
            <a:endParaRPr lang="en-US" altLang="en-US" sz="2400" smtClean="0"/>
          </a:p>
          <a:p>
            <a:pPr eaLnBrk="1" hangingPunct="1">
              <a:lnSpc>
                <a:spcPct val="80000"/>
              </a:lnSpc>
            </a:pPr>
            <a:r>
              <a:rPr lang="en-US" altLang="en-US" sz="2400" smtClean="0"/>
              <a:t>Transit systems are prevented from providing non-transit services</a:t>
            </a:r>
          </a:p>
          <a:p>
            <a:pPr eaLnBrk="1" hangingPunct="1">
              <a:lnSpc>
                <a:spcPct val="80000"/>
              </a:lnSpc>
            </a:pPr>
            <a:r>
              <a:rPr lang="en-US" altLang="en-US" sz="2400" smtClean="0"/>
              <a:t>Autonomous operations will be resisted</a:t>
            </a:r>
          </a:p>
          <a:p>
            <a:pPr eaLnBrk="1" hangingPunct="1">
              <a:lnSpc>
                <a:spcPct val="80000"/>
              </a:lnSpc>
            </a:pPr>
            <a:endParaRPr lang="en-US" altLang="en-US" sz="2400" smtClean="0"/>
          </a:p>
          <a:p>
            <a:pPr eaLnBrk="1" hangingPunct="1">
              <a:lnSpc>
                <a:spcPct val="80000"/>
              </a:lnSpc>
            </a:pPr>
            <a:endParaRPr lang="en-US" altLang="en-US" sz="2400" smtClean="0"/>
          </a:p>
          <a:p>
            <a:pPr eaLnBrk="1" hangingPunct="1">
              <a:lnSpc>
                <a:spcPct val="80000"/>
              </a:lnSpc>
            </a:pPr>
            <a:endParaRPr lang="en-US" altLang="en-US" sz="24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eaLnBrk="1" hangingPunct="1"/>
            <a:r>
              <a:rPr lang="en-US" altLang="en-US" sz="3800" smtClean="0"/>
              <a:t>Political Forces Inhibiting Constructive Change in Transit</a:t>
            </a:r>
          </a:p>
        </p:txBody>
      </p:sp>
      <p:sp>
        <p:nvSpPr>
          <p:cNvPr id="19459" name="Rectangle 3"/>
          <p:cNvSpPr>
            <a:spLocks noGrp="1" noChangeArrowheads="1"/>
          </p:cNvSpPr>
          <p:nvPr>
            <p:ph type="body" idx="1"/>
          </p:nvPr>
        </p:nvSpPr>
        <p:spPr/>
        <p:txBody>
          <a:bodyPr/>
          <a:lstStyle/>
          <a:p>
            <a:pPr eaLnBrk="1" hangingPunct="1">
              <a:lnSpc>
                <a:spcPct val="90000"/>
              </a:lnSpc>
            </a:pPr>
            <a:r>
              <a:rPr lang="en-US" altLang="en-US" sz="2400" smtClean="0"/>
              <a:t>Planners</a:t>
            </a:r>
          </a:p>
          <a:p>
            <a:pPr eaLnBrk="1" hangingPunct="1">
              <a:lnSpc>
                <a:spcPct val="90000"/>
              </a:lnSpc>
              <a:buFont typeface="Wingdings" pitchFamily="2" charset="2"/>
              <a:buNone/>
            </a:pPr>
            <a:endParaRPr lang="en-US" altLang="en-US" sz="2400" smtClean="0"/>
          </a:p>
          <a:p>
            <a:pPr eaLnBrk="1" hangingPunct="1">
              <a:lnSpc>
                <a:spcPct val="90000"/>
              </a:lnSpc>
            </a:pPr>
            <a:r>
              <a:rPr lang="en-US" altLang="en-US" sz="2400" smtClean="0"/>
              <a:t>Suppliers of labor and capital</a:t>
            </a:r>
          </a:p>
          <a:p>
            <a:pPr eaLnBrk="1" hangingPunct="1">
              <a:lnSpc>
                <a:spcPct val="90000"/>
              </a:lnSpc>
              <a:buFont typeface="Wingdings" pitchFamily="2" charset="2"/>
              <a:buNone/>
            </a:pPr>
            <a:endParaRPr lang="en-US" altLang="en-US" sz="2400" smtClean="0"/>
          </a:p>
          <a:p>
            <a:pPr eaLnBrk="1" hangingPunct="1">
              <a:lnSpc>
                <a:spcPct val="90000"/>
              </a:lnSpc>
            </a:pPr>
            <a:r>
              <a:rPr lang="en-US" altLang="en-US" sz="2400" smtClean="0"/>
              <a:t>Civic boosters</a:t>
            </a:r>
          </a:p>
          <a:p>
            <a:pPr eaLnBrk="1" hangingPunct="1">
              <a:lnSpc>
                <a:spcPct val="90000"/>
              </a:lnSpc>
              <a:buFont typeface="Wingdings" pitchFamily="2" charset="2"/>
              <a:buNone/>
            </a:pPr>
            <a:endParaRPr lang="en-US" altLang="en-US" sz="2400" smtClean="0"/>
          </a:p>
          <a:p>
            <a:pPr eaLnBrk="1" hangingPunct="1">
              <a:lnSpc>
                <a:spcPct val="90000"/>
              </a:lnSpc>
            </a:pPr>
            <a:r>
              <a:rPr lang="en-US" altLang="en-US" sz="2400" smtClean="0"/>
              <a:t>Congress</a:t>
            </a:r>
          </a:p>
          <a:p>
            <a:pPr eaLnBrk="1" hangingPunct="1">
              <a:lnSpc>
                <a:spcPct val="90000"/>
              </a:lnSpc>
              <a:buFont typeface="Wingdings" pitchFamily="2" charset="2"/>
              <a:buNone/>
            </a:pPr>
            <a:endParaRPr lang="en-US" altLang="en-US" sz="2400" smtClean="0"/>
          </a:p>
          <a:p>
            <a:pPr eaLnBrk="1" hangingPunct="1">
              <a:lnSpc>
                <a:spcPct val="90000"/>
              </a:lnSpc>
            </a:pPr>
            <a:r>
              <a:rPr lang="en-US" altLang="en-US" sz="2400" smtClean="0"/>
              <a:t>Public</a:t>
            </a:r>
          </a:p>
          <a:p>
            <a:pPr eaLnBrk="1" hangingPunct="1">
              <a:lnSpc>
                <a:spcPct val="90000"/>
              </a:lnSpc>
              <a:buFont typeface="Wingdings" pitchFamily="2" charset="2"/>
              <a:buNone/>
            </a:pPr>
            <a:endParaRPr lang="en-US" altLang="en-US" sz="2400" smtClean="0"/>
          </a:p>
          <a:p>
            <a:pPr eaLnBrk="1" hangingPunct="1">
              <a:lnSpc>
                <a:spcPct val="90000"/>
              </a:lnSpc>
            </a:pPr>
            <a:r>
              <a:rPr lang="en-US" altLang="en-US" sz="2400" smtClean="0"/>
              <a:t>New Projects—will not take NO for an answer </a:t>
            </a:r>
          </a:p>
          <a:p>
            <a:pPr eaLnBrk="1" hangingPunct="1">
              <a:lnSpc>
                <a:spcPct val="90000"/>
              </a:lnSpc>
              <a:buFont typeface="Wingdings" pitchFamily="2" charset="2"/>
              <a:buNone/>
            </a:pPr>
            <a:endParaRPr lang="en-US" altLang="en-US" sz="24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algn="ctr" eaLnBrk="1" hangingPunct="1"/>
            <a:r>
              <a:rPr lang="en-US" altLang="en-US" smtClean="0"/>
              <a:t>Transit Outside of the US</a:t>
            </a:r>
          </a:p>
        </p:txBody>
      </p:sp>
      <p:sp>
        <p:nvSpPr>
          <p:cNvPr id="3" name="Content Placeholder 2"/>
          <p:cNvSpPr>
            <a:spLocks noGrp="1"/>
          </p:cNvSpPr>
          <p:nvPr>
            <p:ph idx="1"/>
          </p:nvPr>
        </p:nvSpPr>
        <p:spPr/>
        <p:txBody>
          <a:bodyPr/>
          <a:lstStyle/>
          <a:p>
            <a:pPr eaLnBrk="1" hangingPunct="1">
              <a:defRPr/>
            </a:pPr>
            <a:r>
              <a:rPr lang="en-US" dirty="0" smtClean="0"/>
              <a:t>Some systems are better aligned with population density and are more competitive with auto than are US systems</a:t>
            </a:r>
          </a:p>
          <a:p>
            <a:pPr marL="0" indent="0" eaLnBrk="1" hangingPunct="1">
              <a:buFont typeface="Wingdings" pitchFamily="2" charset="2"/>
              <a:buNone/>
              <a:defRPr/>
            </a:pPr>
            <a:endParaRPr lang="en-US" dirty="0" smtClean="0"/>
          </a:p>
          <a:p>
            <a:pPr eaLnBrk="1" hangingPunct="1">
              <a:defRPr/>
            </a:pPr>
            <a:r>
              <a:rPr lang="en-US" dirty="0" smtClean="0"/>
              <a:t>Some systems offer transit and non-transit services, which increases revenue</a:t>
            </a:r>
          </a:p>
          <a:p>
            <a:pPr marL="0" indent="0" eaLnBrk="1" hangingPunct="1">
              <a:buFont typeface="Wingdings" pitchFamily="2" charset="2"/>
              <a:buNone/>
              <a:defRPr/>
            </a:pPr>
            <a:endParaRPr lang="en-US" dirty="0" smtClean="0"/>
          </a:p>
          <a:p>
            <a:pPr eaLnBrk="1" hangingPunct="1">
              <a:defRPr/>
            </a:pPr>
            <a:r>
              <a:rPr lang="en-US" dirty="0" smtClean="0"/>
              <a:t>Labor costs are better controlled</a:t>
            </a:r>
          </a:p>
          <a:p>
            <a:pPr marL="0" indent="0" eaLnBrk="1" hangingPunct="1">
              <a:buFont typeface="Wingdings" pitchFamily="2" charset="2"/>
              <a:buNone/>
              <a:defRPr/>
            </a:pPr>
            <a:endParaRPr lang="en-US" dirty="0" smtClean="0"/>
          </a:p>
          <a:p>
            <a:pPr eaLnBrk="1" hangingPunct="1">
              <a:defRPr/>
            </a:pPr>
            <a:r>
              <a:rPr lang="en-US" dirty="0" smtClean="0"/>
              <a:t>Pricing is better aligned with costs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algn="ctr" eaLnBrk="1" hangingPunct="1"/>
            <a:r>
              <a:rPr lang="en-US" altLang="en-US" smtClean="0"/>
              <a:t>Future Developments </a:t>
            </a:r>
          </a:p>
        </p:txBody>
      </p:sp>
      <p:sp>
        <p:nvSpPr>
          <p:cNvPr id="21507" name="Content Placeholder 2"/>
          <p:cNvSpPr>
            <a:spLocks noGrp="1"/>
          </p:cNvSpPr>
          <p:nvPr>
            <p:ph idx="1"/>
          </p:nvPr>
        </p:nvSpPr>
        <p:spPr/>
        <p:txBody>
          <a:bodyPr/>
          <a:lstStyle/>
          <a:p>
            <a:pPr eaLnBrk="1" hangingPunct="1"/>
            <a:r>
              <a:rPr lang="en-US" altLang="en-US" smtClean="0"/>
              <a:t>Privatization faces exceptional challenges in the United States. I would like to see experiments in bus and possibly rail transit, but there will be strong political resistance</a:t>
            </a:r>
          </a:p>
          <a:p>
            <a:pPr eaLnBrk="1" hangingPunct="1"/>
            <a:r>
              <a:rPr lang="en-US" altLang="en-US" smtClean="0"/>
              <a:t>Transit does face serious challenges from shared vehicles. </a:t>
            </a:r>
          </a:p>
          <a:p>
            <a:pPr eaLnBrk="1" hangingPunct="1"/>
            <a:r>
              <a:rPr lang="en-US" altLang="en-US" smtClean="0"/>
              <a:t>However, the major threat is from autonomous vehicles because they would effectively provide personalized transit service at low cost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algn="ctr" eaLnBrk="1" hangingPunct="1"/>
            <a:r>
              <a:rPr lang="en-US" altLang="en-US" smtClean="0"/>
              <a:t>Future Developments Continued</a:t>
            </a:r>
          </a:p>
        </p:txBody>
      </p:sp>
      <p:sp>
        <p:nvSpPr>
          <p:cNvPr id="22531" name="Content Placeholder 2"/>
          <p:cNvSpPr>
            <a:spLocks noGrp="1"/>
          </p:cNvSpPr>
          <p:nvPr>
            <p:ph idx="1"/>
          </p:nvPr>
        </p:nvSpPr>
        <p:spPr/>
        <p:txBody>
          <a:bodyPr/>
          <a:lstStyle/>
          <a:p>
            <a:pPr eaLnBrk="1" hangingPunct="1"/>
            <a:r>
              <a:rPr lang="en-US" altLang="en-US" smtClean="0"/>
              <a:t>It is expected that most people will subscribe but not own autonomous vehicles; thus, they will largely eliminate the capital costs of ownership.</a:t>
            </a:r>
          </a:p>
          <a:p>
            <a:pPr eaLnBrk="1" hangingPunct="1"/>
            <a:r>
              <a:rPr lang="en-US" altLang="en-US" smtClean="0"/>
              <a:t>Operating costs will be reduced by less congestion, but user charges may be applied</a:t>
            </a:r>
          </a:p>
          <a:p>
            <a:pPr eaLnBrk="1" hangingPunct="1"/>
            <a:r>
              <a:rPr lang="en-US" altLang="en-US" smtClean="0"/>
              <a:t>Still the cost and convenience of autonomous vehicles is likely to eventually eliminate public transit service in the U.S. and its large subsidies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marL="800100" indent="-800100" algn="ctr" eaLnBrk="1" hangingPunct="1"/>
            <a:r>
              <a:rPr lang="en-US" altLang="en-US" sz="3800" smtClean="0"/>
              <a:t>Outline</a:t>
            </a:r>
          </a:p>
        </p:txBody>
      </p:sp>
      <p:sp>
        <p:nvSpPr>
          <p:cNvPr id="71683" name="Rectangle 3"/>
          <p:cNvSpPr>
            <a:spLocks noGrp="1" noChangeArrowheads="1"/>
          </p:cNvSpPr>
          <p:nvPr>
            <p:ph type="body" idx="1"/>
          </p:nvPr>
        </p:nvSpPr>
        <p:spPr/>
        <p:txBody>
          <a:bodyPr/>
          <a:lstStyle/>
          <a:p>
            <a:pPr eaLnBrk="1" hangingPunct="1">
              <a:lnSpc>
                <a:spcPct val="90000"/>
              </a:lnSpc>
              <a:defRPr/>
            </a:pPr>
            <a:r>
              <a:rPr lang="en-US" altLang="en-US" sz="2400" dirty="0" smtClean="0"/>
              <a:t>Stylized facts about United States transit systems</a:t>
            </a:r>
          </a:p>
          <a:p>
            <a:pPr eaLnBrk="1" hangingPunct="1">
              <a:lnSpc>
                <a:spcPct val="90000"/>
              </a:lnSpc>
              <a:defRPr/>
            </a:pPr>
            <a:endParaRPr lang="en-US" altLang="en-US" sz="2400" dirty="0" smtClean="0"/>
          </a:p>
          <a:p>
            <a:pPr eaLnBrk="1" hangingPunct="1">
              <a:lnSpc>
                <a:spcPct val="90000"/>
              </a:lnSpc>
              <a:defRPr/>
            </a:pPr>
            <a:r>
              <a:rPr lang="en-US" altLang="en-US" sz="2400" dirty="0" smtClean="0"/>
              <a:t>Demand inefficiencies</a:t>
            </a:r>
          </a:p>
          <a:p>
            <a:pPr eaLnBrk="1" hangingPunct="1">
              <a:lnSpc>
                <a:spcPct val="90000"/>
              </a:lnSpc>
              <a:defRPr/>
            </a:pPr>
            <a:endParaRPr lang="en-US" altLang="en-US" sz="2400" dirty="0" smtClean="0"/>
          </a:p>
          <a:p>
            <a:pPr eaLnBrk="1" hangingPunct="1">
              <a:lnSpc>
                <a:spcPct val="90000"/>
              </a:lnSpc>
              <a:defRPr/>
            </a:pPr>
            <a:r>
              <a:rPr lang="en-US" altLang="en-US" sz="2400" dirty="0" smtClean="0"/>
              <a:t>Production inefficiencies </a:t>
            </a:r>
          </a:p>
          <a:p>
            <a:pPr marL="0" indent="0" eaLnBrk="1" hangingPunct="1">
              <a:lnSpc>
                <a:spcPct val="90000"/>
              </a:lnSpc>
              <a:buFont typeface="Wingdings" pitchFamily="2" charset="2"/>
              <a:buNone/>
              <a:defRPr/>
            </a:pPr>
            <a:endParaRPr lang="en-US" altLang="en-US" sz="2400" dirty="0" smtClean="0"/>
          </a:p>
          <a:p>
            <a:pPr eaLnBrk="1" hangingPunct="1">
              <a:lnSpc>
                <a:spcPct val="90000"/>
              </a:lnSpc>
              <a:defRPr/>
            </a:pPr>
            <a:r>
              <a:rPr lang="en-US" altLang="en-US" sz="2400" dirty="0" smtClean="0"/>
              <a:t>Technological change</a:t>
            </a:r>
          </a:p>
          <a:p>
            <a:pPr eaLnBrk="1" hangingPunct="1">
              <a:lnSpc>
                <a:spcPct val="90000"/>
              </a:lnSpc>
              <a:defRPr/>
            </a:pPr>
            <a:endParaRPr lang="en-US" altLang="en-US" sz="2400" dirty="0" smtClean="0"/>
          </a:p>
          <a:p>
            <a:pPr eaLnBrk="1" hangingPunct="1">
              <a:lnSpc>
                <a:spcPct val="90000"/>
              </a:lnSpc>
              <a:defRPr/>
            </a:pPr>
            <a:r>
              <a:rPr lang="en-US" altLang="en-US" sz="2400" dirty="0" smtClean="0"/>
              <a:t>Political forces</a:t>
            </a:r>
          </a:p>
          <a:p>
            <a:pPr eaLnBrk="1" hangingPunct="1">
              <a:lnSpc>
                <a:spcPct val="90000"/>
              </a:lnSpc>
              <a:defRPr/>
            </a:pPr>
            <a:endParaRPr lang="en-US" altLang="en-US" sz="2400" dirty="0" smtClean="0"/>
          </a:p>
          <a:p>
            <a:pPr eaLnBrk="1" hangingPunct="1">
              <a:lnSpc>
                <a:spcPct val="90000"/>
              </a:lnSpc>
              <a:defRPr/>
            </a:pPr>
            <a:r>
              <a:rPr lang="en-US" altLang="en-US" sz="2400" dirty="0" smtClean="0"/>
              <a:t>Future developments </a:t>
            </a:r>
          </a:p>
          <a:p>
            <a:pPr eaLnBrk="1" hangingPunct="1">
              <a:lnSpc>
                <a:spcPct val="90000"/>
              </a:lnSpc>
              <a:defRPr/>
            </a:pPr>
            <a:endParaRPr lang="en-US" altLang="en-US" sz="2000" dirty="0" smtClean="0"/>
          </a:p>
          <a:p>
            <a:pPr marL="0" indent="0" eaLnBrk="1" hangingPunct="1">
              <a:lnSpc>
                <a:spcPct val="90000"/>
              </a:lnSpc>
              <a:buFont typeface="Wingdings" pitchFamily="2" charset="2"/>
              <a:buNone/>
              <a:defRPr/>
            </a:pPr>
            <a:endParaRPr lang="en-US" altLang="en-US"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altLang="en-US" smtClean="0"/>
              <a:t>Stylized Facts: Mode Shares</a:t>
            </a:r>
          </a:p>
        </p:txBody>
      </p:sp>
      <p:pic>
        <p:nvPicPr>
          <p:cNvPr id="7171"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914400" y="1943100"/>
            <a:ext cx="7772400" cy="3844925"/>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r>
              <a:rPr lang="en-US" altLang="en-US" smtClean="0"/>
              <a:t>Stylized Facts: Mode Shares</a:t>
            </a:r>
          </a:p>
        </p:txBody>
      </p:sp>
      <p:sp>
        <p:nvSpPr>
          <p:cNvPr id="8195" name="Rectangle 3"/>
          <p:cNvSpPr>
            <a:spLocks noGrp="1" noChangeArrowheads="1"/>
          </p:cNvSpPr>
          <p:nvPr>
            <p:ph type="body" idx="1"/>
          </p:nvPr>
        </p:nvSpPr>
        <p:spPr/>
        <p:txBody>
          <a:bodyPr/>
          <a:lstStyle/>
          <a:p>
            <a:pPr eaLnBrk="1" hangingPunct="1">
              <a:lnSpc>
                <a:spcPct val="90000"/>
              </a:lnSpc>
            </a:pPr>
            <a:r>
              <a:rPr lang="en-US" altLang="en-US" sz="2000" smtClean="0"/>
              <a:t>Transit’s mode share (bus and rail) of commutes to work was 13.5 percent in 1960.  By 2009, its share was roughly 5 percent. Its share of non-work trips is even lower. </a:t>
            </a:r>
          </a:p>
          <a:p>
            <a:pPr eaLnBrk="1" hangingPunct="1">
              <a:lnSpc>
                <a:spcPct val="90000"/>
              </a:lnSpc>
            </a:pPr>
            <a:endParaRPr lang="en-US" altLang="en-US" sz="2000" smtClean="0"/>
          </a:p>
          <a:p>
            <a:pPr eaLnBrk="1" hangingPunct="1">
              <a:lnSpc>
                <a:spcPct val="90000"/>
              </a:lnSpc>
            </a:pPr>
            <a:r>
              <a:rPr lang="en-US" altLang="en-US" sz="2000" smtClean="0"/>
              <a:t>In 2008, transit ridership rose to its highest level since the 1950s with the U.S. economy in decline. But its financial situation worsened because fares account for only 20 to 50 percent of revenues and its main source of funds, state and local tax receipts, has declined </a:t>
            </a:r>
          </a:p>
          <a:p>
            <a:pPr eaLnBrk="1" hangingPunct="1">
              <a:lnSpc>
                <a:spcPct val="90000"/>
              </a:lnSpc>
            </a:pPr>
            <a:endParaRPr lang="en-US" altLang="en-US" sz="2000" smtClean="0"/>
          </a:p>
          <a:p>
            <a:pPr eaLnBrk="1" hangingPunct="1">
              <a:lnSpc>
                <a:spcPct val="90000"/>
              </a:lnSpc>
            </a:pPr>
            <a:r>
              <a:rPr lang="en-US" altLang="en-US" sz="2000" smtClean="0"/>
              <a:t>The entry of Uber and Lyft and other forms of shared transportation are cutting into transit shares as are recent debacles to be discussed. </a:t>
            </a:r>
          </a:p>
          <a:p>
            <a:pPr eaLnBrk="1" hangingPunct="1">
              <a:lnSpc>
                <a:spcPct val="90000"/>
              </a:lnSpc>
            </a:pPr>
            <a:endParaRPr lang="en-US" altLang="en-US" sz="2000" smtClean="0"/>
          </a:p>
          <a:p>
            <a:pPr eaLnBrk="1" hangingPunct="1">
              <a:lnSpc>
                <a:spcPct val="90000"/>
              </a:lnSpc>
            </a:pPr>
            <a:endParaRPr lang="en-US" altLang="en-US" sz="2000" smtClean="0"/>
          </a:p>
          <a:p>
            <a:pPr eaLnBrk="1" hangingPunct="1">
              <a:lnSpc>
                <a:spcPct val="90000"/>
              </a:lnSpc>
            </a:pPr>
            <a:endParaRPr lang="en-US" altLang="en-US" sz="2000" smtClean="0"/>
          </a:p>
          <a:p>
            <a:pPr eaLnBrk="1" hangingPunct="1">
              <a:lnSpc>
                <a:spcPct val="90000"/>
              </a:lnSpc>
            </a:pPr>
            <a:endParaRPr lang="en-US" altLang="en-US" sz="2000" smtClean="0"/>
          </a:p>
          <a:p>
            <a:pPr eaLnBrk="1" hangingPunct="1">
              <a:lnSpc>
                <a:spcPct val="90000"/>
              </a:lnSpc>
              <a:buFont typeface="Wingdings" pitchFamily="2" charset="2"/>
              <a:buNone/>
            </a:pPr>
            <a:endParaRPr lang="en-US" altLang="en-US" sz="2000" smtClean="0"/>
          </a:p>
          <a:p>
            <a:pPr eaLnBrk="1" hangingPunct="1">
              <a:lnSpc>
                <a:spcPct val="90000"/>
              </a:lnSpc>
            </a:pPr>
            <a:endParaRPr lang="en-US" altLang="en-US" sz="20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algn="ctr" eaLnBrk="1" hangingPunct="1"/>
            <a:r>
              <a:rPr lang="en-US" altLang="en-US" smtClean="0"/>
              <a:t>Stylized Facts: Operating Costs and Revenues</a:t>
            </a:r>
          </a:p>
        </p:txBody>
      </p:sp>
      <p:pic>
        <p:nvPicPr>
          <p:cNvPr id="9219"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914400" y="1795463"/>
            <a:ext cx="7772400" cy="4452937"/>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eaLnBrk="1" hangingPunct="1"/>
            <a:r>
              <a:rPr lang="en-US" altLang="en-US" smtClean="0"/>
              <a:t>Stylized Facts: Financial Condition</a:t>
            </a:r>
          </a:p>
        </p:txBody>
      </p:sp>
      <p:sp>
        <p:nvSpPr>
          <p:cNvPr id="10243" name="Rectangle 3"/>
          <p:cNvSpPr>
            <a:spLocks noGrp="1" noChangeArrowheads="1"/>
          </p:cNvSpPr>
          <p:nvPr>
            <p:ph type="body" idx="1"/>
          </p:nvPr>
        </p:nvSpPr>
        <p:spPr/>
        <p:txBody>
          <a:bodyPr/>
          <a:lstStyle/>
          <a:p>
            <a:pPr eaLnBrk="1" hangingPunct="1"/>
            <a:r>
              <a:rPr lang="en-US" altLang="en-US" smtClean="0"/>
              <a:t>Service costs have soared creating deficits covered by taxpayers.  By 2009, annual operating expenses were nearly $40 billion, and roughly twice operating revenues.</a:t>
            </a:r>
          </a:p>
          <a:p>
            <a:pPr eaLnBrk="1" hangingPunct="1"/>
            <a:r>
              <a:rPr lang="en-US" altLang="en-US" smtClean="0"/>
              <a:t>Capital subsidies add another $15 billion, bringing total subsidies to more than $30 billion.</a:t>
            </a:r>
          </a:p>
          <a:p>
            <a:pPr eaLnBrk="1" hangingPunct="1"/>
            <a:r>
              <a:rPr lang="en-US" altLang="en-US" smtClean="0"/>
              <a:t>At the same time, rail transit assets are in poor condition and need capital for repairs</a:t>
            </a:r>
          </a:p>
          <a:p>
            <a:pPr eaLnBrk="1" hangingPunct="1"/>
            <a:r>
              <a:rPr lang="en-US" altLang="en-US" smtClean="0"/>
              <a:t>Amazingly, new rail systems and extensions of existing ones continue to be built. </a:t>
            </a:r>
          </a:p>
          <a:p>
            <a:pPr eaLnBrk="1" hangingPunct="1"/>
            <a:endParaRPr lang="en-US" altLang="en-US" smtClean="0"/>
          </a:p>
          <a:p>
            <a:pPr eaLnBrk="1" hangingPunct="1"/>
            <a:endParaRPr lang="en-US" altLang="en-US" smtClean="0"/>
          </a:p>
          <a:p>
            <a:pPr eaLnBrk="1" hangingPunct="1">
              <a:buFont typeface="Wingdings" pitchFamily="2" charset="2"/>
              <a:buNone/>
            </a:pPr>
            <a:endParaRPr lang="en-US" alt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lgn="ctr" eaLnBrk="1" hangingPunct="1"/>
            <a:r>
              <a:rPr lang="en-US" altLang="en-US" smtClean="0"/>
              <a:t>Summary </a:t>
            </a:r>
          </a:p>
        </p:txBody>
      </p:sp>
      <p:sp>
        <p:nvSpPr>
          <p:cNvPr id="11267" name="Content Placeholder 2"/>
          <p:cNvSpPr>
            <a:spLocks noGrp="1"/>
          </p:cNvSpPr>
          <p:nvPr>
            <p:ph idx="1"/>
          </p:nvPr>
        </p:nvSpPr>
        <p:spPr/>
        <p:txBody>
          <a:bodyPr/>
          <a:lstStyle/>
          <a:p>
            <a:pPr eaLnBrk="1" hangingPunct="1"/>
            <a:r>
              <a:rPr lang="en-US" altLang="en-US" smtClean="0"/>
              <a:t>The combination of shrinking mode share and growing subsidies raises the question of whether public transit in the United States is even socially desirable—that is, social benefits, including lower externalities from auto, exceed social costs, including subsidies.</a:t>
            </a:r>
          </a:p>
          <a:p>
            <a:pPr eaLnBrk="1" hangingPunct="1"/>
            <a:r>
              <a:rPr lang="en-US" altLang="en-US" smtClean="0"/>
              <a:t>I have found that rail transit is generally not socially desirable and that bus social desirability is highly questionable.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eaLnBrk="1" hangingPunct="1"/>
            <a:r>
              <a:rPr lang="en-US" altLang="en-US" smtClean="0"/>
              <a:t>Demand Side Inefficiencies: Pricing and Service </a:t>
            </a:r>
          </a:p>
        </p:txBody>
      </p:sp>
      <p:sp>
        <p:nvSpPr>
          <p:cNvPr id="12291" name="Rectangle 3"/>
          <p:cNvSpPr>
            <a:spLocks noGrp="1" noChangeArrowheads="1"/>
          </p:cNvSpPr>
          <p:nvPr>
            <p:ph type="body" idx="1"/>
          </p:nvPr>
        </p:nvSpPr>
        <p:spPr/>
        <p:txBody>
          <a:bodyPr/>
          <a:lstStyle/>
          <a:p>
            <a:pPr eaLnBrk="1" hangingPunct="1">
              <a:lnSpc>
                <a:spcPct val="80000"/>
              </a:lnSpc>
            </a:pPr>
            <a:r>
              <a:rPr lang="en-US" altLang="en-US" smtClean="0"/>
              <a:t>More than 80 percent of public transit systems charge a uniform price that ignores the duration and time of a trip.  Even those fares that vary by time of day and distance are kept below marginal cost. </a:t>
            </a:r>
          </a:p>
          <a:p>
            <a:pPr eaLnBrk="1" hangingPunct="1">
              <a:lnSpc>
                <a:spcPct val="80000"/>
              </a:lnSpc>
              <a:buFont typeface="Wingdings" pitchFamily="2" charset="2"/>
              <a:buNone/>
            </a:pPr>
            <a:endParaRPr lang="en-US" altLang="en-US" smtClean="0"/>
          </a:p>
          <a:p>
            <a:pPr eaLnBrk="1" hangingPunct="1">
              <a:lnSpc>
                <a:spcPct val="80000"/>
              </a:lnSpc>
            </a:pPr>
            <a:r>
              <a:rPr lang="en-US" altLang="en-US" smtClean="0"/>
              <a:t>The household income of transit users is above the average income of US households </a:t>
            </a:r>
          </a:p>
          <a:p>
            <a:pPr eaLnBrk="1" hangingPunct="1">
              <a:lnSpc>
                <a:spcPct val="80000"/>
              </a:lnSpc>
              <a:buFont typeface="Wingdings" pitchFamily="2" charset="2"/>
              <a:buNone/>
            </a:pPr>
            <a:endParaRPr lang="en-US" altLang="en-US" smtClean="0"/>
          </a:p>
          <a:p>
            <a:pPr eaLnBrk="1" hangingPunct="1">
              <a:lnSpc>
                <a:spcPct val="80000"/>
              </a:lnSpc>
            </a:pPr>
            <a:r>
              <a:rPr lang="en-US" altLang="en-US" smtClean="0"/>
              <a:t>Certain commuters are provided with transit service at no charge and others, e.g., myself, get additional tax subsidies </a:t>
            </a:r>
          </a:p>
          <a:p>
            <a:pPr eaLnBrk="1" hangingPunct="1">
              <a:lnSpc>
                <a:spcPct val="80000"/>
              </a:lnSpc>
            </a:pPr>
            <a:endParaRPr lang="en-US" altLang="en-US" sz="2000" smtClean="0"/>
          </a:p>
          <a:p>
            <a:pPr eaLnBrk="1" hangingPunct="1">
              <a:lnSpc>
                <a:spcPct val="80000"/>
              </a:lnSpc>
            </a:pPr>
            <a:endParaRPr lang="en-US" altLang="en-US" sz="2000" smtClean="0"/>
          </a:p>
          <a:p>
            <a:pPr eaLnBrk="1" hangingPunct="1">
              <a:lnSpc>
                <a:spcPct val="80000"/>
              </a:lnSpc>
              <a:buFont typeface="Wingdings" pitchFamily="2" charset="2"/>
              <a:buNone/>
            </a:pPr>
            <a:endParaRPr lang="en-US" altLang="en-US" sz="20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ctr" eaLnBrk="1" hangingPunct="1"/>
            <a:r>
              <a:rPr lang="en-US" altLang="en-US" smtClean="0"/>
              <a:t>Demand Side Inefficiencies cont.</a:t>
            </a:r>
          </a:p>
        </p:txBody>
      </p:sp>
      <p:sp>
        <p:nvSpPr>
          <p:cNvPr id="3" name="Content Placeholder 2"/>
          <p:cNvSpPr>
            <a:spLocks noGrp="1"/>
          </p:cNvSpPr>
          <p:nvPr>
            <p:ph idx="1"/>
          </p:nvPr>
        </p:nvSpPr>
        <p:spPr/>
        <p:txBody>
          <a:bodyPr/>
          <a:lstStyle/>
          <a:p>
            <a:pPr eaLnBrk="1" hangingPunct="1">
              <a:defRPr/>
            </a:pPr>
            <a:r>
              <a:rPr lang="en-US" dirty="0" smtClean="0"/>
              <a:t>The frequency of trips is not determined by optimization—that is, balancing marginal costs and benefits.  The result is that frequency is excessive.</a:t>
            </a:r>
          </a:p>
          <a:p>
            <a:pPr eaLnBrk="1" hangingPunct="1">
              <a:defRPr/>
            </a:pPr>
            <a:endParaRPr lang="en-US" dirty="0" smtClean="0"/>
          </a:p>
          <a:p>
            <a:pPr eaLnBrk="1" hangingPunct="1">
              <a:lnSpc>
                <a:spcPct val="80000"/>
              </a:lnSpc>
              <a:buClr>
                <a:srgbClr val="336699"/>
              </a:buClr>
              <a:defRPr/>
            </a:pPr>
            <a:r>
              <a:rPr lang="en-US" altLang="en-US" dirty="0" smtClean="0">
                <a:solidFill>
                  <a:srgbClr val="000000"/>
                </a:solidFill>
              </a:rPr>
              <a:t>Low load factors, less than 20 percent, are attributable to excess frequency and standardized vehicles, which do not alter capacity in response to demand.</a:t>
            </a:r>
          </a:p>
          <a:p>
            <a:pPr eaLnBrk="1" hangingPunct="1">
              <a:lnSpc>
                <a:spcPct val="80000"/>
              </a:lnSpc>
              <a:buClr>
                <a:srgbClr val="336699"/>
              </a:buClr>
              <a:defRPr/>
            </a:pPr>
            <a:endParaRPr lang="en-US" altLang="en-US" dirty="0" smtClean="0">
              <a:solidFill>
                <a:srgbClr val="000000"/>
              </a:solidFill>
            </a:endParaRPr>
          </a:p>
          <a:p>
            <a:pPr eaLnBrk="1" hangingPunct="1">
              <a:lnSpc>
                <a:spcPct val="80000"/>
              </a:lnSpc>
              <a:buClr>
                <a:srgbClr val="336699"/>
              </a:buClr>
              <a:defRPr/>
            </a:pPr>
            <a:r>
              <a:rPr lang="en-US" altLang="en-US" dirty="0" smtClean="0">
                <a:solidFill>
                  <a:srgbClr val="000000"/>
                </a:solidFill>
              </a:rPr>
              <a:t>Route coverage is not responsive to demographic changes</a:t>
            </a:r>
          </a:p>
          <a:p>
            <a:pPr marL="0" indent="0" eaLnBrk="1" hangingPunct="1">
              <a:lnSpc>
                <a:spcPct val="80000"/>
              </a:lnSpc>
              <a:buClr>
                <a:srgbClr val="336699"/>
              </a:buClr>
              <a:buFont typeface="Wingdings" pitchFamily="2" charset="2"/>
              <a:buNone/>
              <a:defRPr/>
            </a:pPr>
            <a:endParaRPr lang="en-US" altLang="en-US" sz="2000" dirty="0" smtClean="0">
              <a:solidFill>
                <a:srgbClr val="000000"/>
              </a:solidFill>
            </a:endParaRPr>
          </a:p>
          <a:p>
            <a:pPr eaLnBrk="1" hangingPunct="1">
              <a:lnSpc>
                <a:spcPct val="80000"/>
              </a:lnSpc>
              <a:buClr>
                <a:srgbClr val="336699"/>
              </a:buClr>
              <a:defRPr/>
            </a:pPr>
            <a:endParaRPr lang="en-US" altLang="en-US" sz="2000" dirty="0" smtClean="0">
              <a:solidFill>
                <a:srgbClr val="000000"/>
              </a:solidFill>
            </a:endParaRPr>
          </a:p>
          <a:p>
            <a:pPr eaLnBrk="1" hangingPunct="1">
              <a:lnSpc>
                <a:spcPct val="80000"/>
              </a:lnSpc>
              <a:buClr>
                <a:srgbClr val="336699"/>
              </a:buClr>
              <a:defRPr/>
            </a:pPr>
            <a:endParaRPr lang="en-US" altLang="en-US" sz="2000" dirty="0" smtClean="0">
              <a:solidFill>
                <a:srgbClr val="000000"/>
              </a:solidFill>
            </a:endParaRPr>
          </a:p>
          <a:p>
            <a:pPr eaLnBrk="1" hangingPunct="1">
              <a:defRPr/>
            </a:pPr>
            <a:endParaRPr lang="en-US" dirty="0" smtClean="0"/>
          </a:p>
          <a:p>
            <a:pPr marL="0" indent="0" eaLnBrk="1" hangingPunct="1">
              <a:buFont typeface="Wingdings" pitchFamily="2" charset="2"/>
              <a:buNone/>
              <a:defRPr/>
            </a:pPr>
            <a:endParaRPr lang="en-US" dirty="0" smtClean="0"/>
          </a:p>
          <a:p>
            <a:pPr eaLnBrk="1" hangingPunct="1">
              <a:defRPr/>
            </a:pPr>
            <a:endParaRPr lang="en-US" dirty="0" smtClean="0"/>
          </a:p>
          <a:p>
            <a:pPr eaLnBrk="1" hangingPunct="1">
              <a:defRPr/>
            </a:pPr>
            <a:endParaRPr lang="en-US" dirty="0" smtClean="0"/>
          </a:p>
          <a:p>
            <a:pPr eaLnBrk="1" hangingPunct="1">
              <a:defRPr/>
            </a:pPr>
            <a:endParaRPr lang="en-US" dirty="0" smtClean="0"/>
          </a:p>
          <a:p>
            <a:pPr eaLnBrk="1" hangingPunct="1">
              <a:defRPr/>
            </a:pPr>
            <a:endParaRPr lang="en-US" dirty="0" smtClean="0"/>
          </a:p>
        </p:txBody>
      </p:sp>
    </p:spTree>
  </p:cSld>
  <p:clrMapOvr>
    <a:masterClrMapping/>
  </p:clrMapOvr>
</p:sld>
</file>

<file path=ppt/theme/theme1.xml><?xml version="1.0" encoding="utf-8"?>
<a:theme xmlns:a="http://schemas.openxmlformats.org/drawingml/2006/main" name="Layers">
  <a:themeElements>
    <a:clrScheme name="">
      <a:dk1>
        <a:srgbClr val="000000"/>
      </a:dk1>
      <a:lt1>
        <a:srgbClr val="FFFFFF"/>
      </a:lt1>
      <a:dk2>
        <a:srgbClr val="990000"/>
      </a:dk2>
      <a:lt2>
        <a:srgbClr val="183182"/>
      </a:lt2>
      <a:accent1>
        <a:srgbClr val="009999"/>
      </a:accent1>
      <a:accent2>
        <a:srgbClr val="669537"/>
      </a:accent2>
      <a:accent3>
        <a:srgbClr val="FFFFFF"/>
      </a:accent3>
      <a:accent4>
        <a:srgbClr val="000000"/>
      </a:accent4>
      <a:accent5>
        <a:srgbClr val="AACACA"/>
      </a:accent5>
      <a:accent6>
        <a:srgbClr val="5C8731"/>
      </a:accent6>
      <a:hlink>
        <a:srgbClr val="46A9EC"/>
      </a:hlink>
      <a:folHlink>
        <a:srgbClr val="336699"/>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Layers 11">
        <a:dk1>
          <a:srgbClr val="000000"/>
        </a:dk1>
        <a:lt1>
          <a:srgbClr val="FFFFFF"/>
        </a:lt1>
        <a:dk2>
          <a:srgbClr val="000000"/>
        </a:dk2>
        <a:lt2>
          <a:srgbClr val="183182"/>
        </a:lt2>
        <a:accent1>
          <a:srgbClr val="3C9AA4"/>
        </a:accent1>
        <a:accent2>
          <a:srgbClr val="CC9900"/>
        </a:accent2>
        <a:accent3>
          <a:srgbClr val="FFFFFF"/>
        </a:accent3>
        <a:accent4>
          <a:srgbClr val="000000"/>
        </a:accent4>
        <a:accent5>
          <a:srgbClr val="AFCACF"/>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2">
        <a:dk1>
          <a:srgbClr val="000000"/>
        </a:dk1>
        <a:lt1>
          <a:srgbClr val="FFFFFF"/>
        </a:lt1>
        <a:dk2>
          <a:srgbClr val="000000"/>
        </a:dk2>
        <a:lt2>
          <a:srgbClr val="183182"/>
        </a:lt2>
        <a:accent1>
          <a:srgbClr val="16BDCA"/>
        </a:accent1>
        <a:accent2>
          <a:srgbClr val="669537"/>
        </a:accent2>
        <a:accent3>
          <a:srgbClr val="FFFFFF"/>
        </a:accent3>
        <a:accent4>
          <a:srgbClr val="000000"/>
        </a:accent4>
        <a:accent5>
          <a:srgbClr val="ABDBE1"/>
        </a:accent5>
        <a:accent6>
          <a:srgbClr val="5C8731"/>
        </a:accent6>
        <a:hlink>
          <a:srgbClr val="46A9EC"/>
        </a:hlink>
        <a:folHlink>
          <a:srgbClr val="A0C6BA"/>
        </a:folHlink>
      </a:clrScheme>
      <a:clrMap bg1="lt1" tx1="dk1" bg2="lt2" tx2="dk2" accent1="accent1" accent2="accent2" accent3="accent3" accent4="accent4" accent5="accent5" accent6="accent6" hlink="hlink" folHlink="folHlink"/>
    </a:extraClrScheme>
    <a:extraClrScheme>
      <a:clrScheme name="Layers 13">
        <a:dk1>
          <a:srgbClr val="000000"/>
        </a:dk1>
        <a:lt1>
          <a:srgbClr val="FFFFFF"/>
        </a:lt1>
        <a:dk2>
          <a:srgbClr val="000000"/>
        </a:dk2>
        <a:lt2>
          <a:srgbClr val="183182"/>
        </a:lt2>
        <a:accent1>
          <a:srgbClr val="336699"/>
        </a:accent1>
        <a:accent2>
          <a:srgbClr val="669537"/>
        </a:accent2>
        <a:accent3>
          <a:srgbClr val="FFFFFF"/>
        </a:accent3>
        <a:accent4>
          <a:srgbClr val="000000"/>
        </a:accent4>
        <a:accent5>
          <a:srgbClr val="ADB8CA"/>
        </a:accent5>
        <a:accent6>
          <a:srgbClr val="5C8731"/>
        </a:accent6>
        <a:hlink>
          <a:srgbClr val="46A9EC"/>
        </a:hlink>
        <a:folHlink>
          <a:srgbClr val="336699"/>
        </a:folHlink>
      </a:clrScheme>
      <a:clrMap bg1="lt1" tx1="dk1" bg2="lt2" tx2="dk2" accent1="accent1" accent2="accent2" accent3="accent3" accent4="accent4" accent5="accent5" accent6="accent6" hlink="hlink" folHlink="folHlink"/>
    </a:extraClrScheme>
    <a:extraClrScheme>
      <a:clrScheme name="Layers 14">
        <a:dk1>
          <a:srgbClr val="000000"/>
        </a:dk1>
        <a:lt1>
          <a:srgbClr val="FFFFFF"/>
        </a:lt1>
        <a:dk2>
          <a:srgbClr val="000000"/>
        </a:dk2>
        <a:lt2>
          <a:srgbClr val="183182"/>
        </a:lt2>
        <a:accent1>
          <a:srgbClr val="339966"/>
        </a:accent1>
        <a:accent2>
          <a:srgbClr val="669537"/>
        </a:accent2>
        <a:accent3>
          <a:srgbClr val="FFFFFF"/>
        </a:accent3>
        <a:accent4>
          <a:srgbClr val="000000"/>
        </a:accent4>
        <a:accent5>
          <a:srgbClr val="ADCAB8"/>
        </a:accent5>
        <a:accent6>
          <a:srgbClr val="5C8731"/>
        </a:accent6>
        <a:hlink>
          <a:srgbClr val="46A9EC"/>
        </a:hlink>
        <a:folHlink>
          <a:srgbClr val="336699"/>
        </a:folHlink>
      </a:clrScheme>
      <a:clrMap bg1="lt1" tx1="dk1" bg2="lt2" tx2="dk2" accent1="accent1" accent2="accent2" accent3="accent3" accent4="accent4" accent5="accent5" accent6="accent6" hlink="hlink" folHlink="folHlink"/>
    </a:extraClrScheme>
    <a:extraClrScheme>
      <a:clrScheme name="Layers 15">
        <a:dk1>
          <a:srgbClr val="000000"/>
        </a:dk1>
        <a:lt1>
          <a:srgbClr val="FFFFFF"/>
        </a:lt1>
        <a:dk2>
          <a:srgbClr val="000000"/>
        </a:dk2>
        <a:lt2>
          <a:srgbClr val="183182"/>
        </a:lt2>
        <a:accent1>
          <a:srgbClr val="3399FF"/>
        </a:accent1>
        <a:accent2>
          <a:srgbClr val="669537"/>
        </a:accent2>
        <a:accent3>
          <a:srgbClr val="FFFFFF"/>
        </a:accent3>
        <a:accent4>
          <a:srgbClr val="000000"/>
        </a:accent4>
        <a:accent5>
          <a:srgbClr val="ADCAFF"/>
        </a:accent5>
        <a:accent6>
          <a:srgbClr val="5C8731"/>
        </a:accent6>
        <a:hlink>
          <a:srgbClr val="46A9EC"/>
        </a:hlink>
        <a:folHlink>
          <a:srgbClr val="336699"/>
        </a:folHlink>
      </a:clrScheme>
      <a:clrMap bg1="lt1" tx1="dk1" bg2="lt2" tx2="dk2" accent1="accent1" accent2="accent2" accent3="accent3" accent4="accent4" accent5="accent5" accent6="accent6" hlink="hlink" folHlink="folHlink"/>
    </a:extraClrScheme>
    <a:extraClrScheme>
      <a:clrScheme name="Layers 16">
        <a:dk1>
          <a:srgbClr val="000000"/>
        </a:dk1>
        <a:lt1>
          <a:srgbClr val="FFFFFF"/>
        </a:lt1>
        <a:dk2>
          <a:srgbClr val="000000"/>
        </a:dk2>
        <a:lt2>
          <a:srgbClr val="183182"/>
        </a:lt2>
        <a:accent1>
          <a:srgbClr val="009999"/>
        </a:accent1>
        <a:accent2>
          <a:srgbClr val="669537"/>
        </a:accent2>
        <a:accent3>
          <a:srgbClr val="FFFFFF"/>
        </a:accent3>
        <a:accent4>
          <a:srgbClr val="000000"/>
        </a:accent4>
        <a:accent5>
          <a:srgbClr val="AACACA"/>
        </a:accent5>
        <a:accent6>
          <a:srgbClr val="5C8731"/>
        </a:accent6>
        <a:hlink>
          <a:srgbClr val="46A9EC"/>
        </a:hlink>
        <a:folHlink>
          <a:srgbClr val="3366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Layers</Template>
  <TotalTime>5121</TotalTime>
  <Words>981</Words>
  <Application>Microsoft Office PowerPoint</Application>
  <PresentationFormat>Letter Paper (8.5x11 in)</PresentationFormat>
  <Paragraphs>124</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Times New Roman</vt:lpstr>
      <vt:lpstr>Wingdings</vt:lpstr>
      <vt:lpstr>Layers</vt:lpstr>
      <vt:lpstr>The Solution to Public Transit Inefficiencies in the United States: Widespread Adoption of Autonomous Vehicles</vt:lpstr>
      <vt:lpstr>Outline</vt:lpstr>
      <vt:lpstr>Stylized Facts: Mode Shares</vt:lpstr>
      <vt:lpstr>Stylized Facts: Mode Shares</vt:lpstr>
      <vt:lpstr>Stylized Facts: Operating Costs and Revenues</vt:lpstr>
      <vt:lpstr>Stylized Facts: Financial Condition</vt:lpstr>
      <vt:lpstr>Summary </vt:lpstr>
      <vt:lpstr>Demand Side Inefficiencies: Pricing and Service </vt:lpstr>
      <vt:lpstr>Demand Side Inefficiencies cont.</vt:lpstr>
      <vt:lpstr>Optimal Service Policies</vt:lpstr>
      <vt:lpstr>Production Inefficiencies</vt:lpstr>
      <vt:lpstr>Production Inefficiencies (cont)</vt:lpstr>
      <vt:lpstr>Spending Inefficiencies</vt:lpstr>
      <vt:lpstr>Slow Rate of Technological and Operational Advance</vt:lpstr>
      <vt:lpstr>Political Forces Inhibiting Constructive Change in Transit</vt:lpstr>
      <vt:lpstr>Transit Outside of the US</vt:lpstr>
      <vt:lpstr>Future Developments </vt:lpstr>
      <vt:lpstr>Future Developments Continued</vt:lpstr>
    </vt:vector>
  </TitlesOfParts>
  <Company>The Brookings Institution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Competition in the US Airline Industry, 1990-2000</dc:title>
  <dc:creator>Vikram Maheshri</dc:creator>
  <cp:lastModifiedBy>Maria Tortura</cp:lastModifiedBy>
  <cp:revision>87</cp:revision>
  <dcterms:created xsi:type="dcterms:W3CDTF">2004-02-06T16:14:03Z</dcterms:created>
  <dcterms:modified xsi:type="dcterms:W3CDTF">2017-11-01T00:08:35Z</dcterms:modified>
</cp:coreProperties>
</file>