o>
                    <a:pt x="693986" y="3580394"/>
                  </a:lnTo>
                  <a:lnTo>
                    <a:pt x="693854" y="3580483"/>
                  </a:lnTo>
                  <a:lnTo>
                    <a:pt x="693688" y="3580459"/>
                  </a:lnTo>
                  <a:lnTo>
                    <a:pt x="693492" y="3580335"/>
                  </a:lnTo>
                  <a:lnTo>
                    <a:pt x="693282" y="3580176"/>
                  </a:lnTo>
                  <a:lnTo>
                    <a:pt x="693076" y="3580041"/>
                  </a:lnTo>
                  <a:lnTo>
                    <a:pt x="692881" y="3579993"/>
                  </a:lnTo>
                  <a:lnTo>
                    <a:pt x="692724" y="3580058"/>
                  </a:lnTo>
                  <a:lnTo>
                    <a:pt x="692568" y="3580188"/>
                  </a:lnTo>
                  <a:lnTo>
                    <a:pt x="692421" y="3580335"/>
                  </a:lnTo>
                  <a:lnTo>
                    <a:pt x="692265" y="3580465"/>
                  </a:lnTo>
                  <a:lnTo>
                    <a:pt x="692104" y="3580536"/>
                  </a:lnTo>
                  <a:lnTo>
                    <a:pt x="691889" y="3580507"/>
                  </a:lnTo>
                  <a:lnTo>
                    <a:pt x="691654" y="3580383"/>
                  </a:lnTo>
                  <a:lnTo>
                    <a:pt x="691414" y="3580206"/>
                  </a:lnTo>
                  <a:lnTo>
                    <a:pt x="691170" y="3580035"/>
                  </a:lnTo>
                  <a:lnTo>
                    <a:pt x="690921" y="3579917"/>
                  </a:lnTo>
                  <a:lnTo>
                    <a:pt x="690647" y="3579858"/>
                  </a:lnTo>
                  <a:lnTo>
                    <a:pt x="690368" y="3579834"/>
                  </a:lnTo>
                  <a:lnTo>
                    <a:pt x="689796" y="3579822"/>
                  </a:lnTo>
                  <a:lnTo>
                    <a:pt x="689513" y="3579805"/>
                  </a:lnTo>
                  <a:lnTo>
                    <a:pt x="688286" y="3579699"/>
                  </a:lnTo>
                  <a:lnTo>
                    <a:pt x="687875" y="3579651"/>
                  </a:lnTo>
                  <a:lnTo>
                    <a:pt x="686565" y="3579480"/>
                  </a:lnTo>
                  <a:lnTo>
                    <a:pt x="686120" y="3579404"/>
                  </a:lnTo>
                  <a:lnTo>
                    <a:pt x="685680" y="3579309"/>
                  </a:lnTo>
                  <a:lnTo>
                    <a:pt x="685255" y="3579174"/>
                  </a:lnTo>
                  <a:lnTo>
                    <a:pt x="684986" y="3579062"/>
                  </a:lnTo>
                  <a:lnTo>
                    <a:pt x="684717" y="3578938"/>
                  </a:lnTo>
                  <a:lnTo>
                    <a:pt x="684199" y="3578655"/>
                  </a:lnTo>
                  <a:lnTo>
                    <a:pt x="683705" y="3578366"/>
                  </a:lnTo>
                  <a:lnTo>
                    <a:pt x="682996" y="3577906"/>
                  </a:lnTo>
                  <a:lnTo>
                    <a:pt x="682762" y="3577758"/>
                  </a:lnTo>
                  <a:lnTo>
                    <a:pt x="682498" y="3577605"/>
                  </a:lnTo>
                  <a:lnTo>
                    <a:pt x="681965" y="3577322"/>
                  </a:lnTo>
                  <a:lnTo>
                    <a:pt x="681706" y="3577169"/>
                  </a:lnTo>
                  <a:lnTo>
                    <a:pt x="681452" y="3577004"/>
                  </a:lnTo>
                  <a:lnTo>
                    <a:pt x="681315" y="3576903"/>
                  </a:lnTo>
                  <a:lnTo>
                    <a:pt x="681051" y="3576679"/>
                  </a:lnTo>
                  <a:lnTo>
                    <a:pt x="680919" y="3576573"/>
                  </a:lnTo>
                  <a:lnTo>
                    <a:pt x="680777" y="3576479"/>
                  </a:lnTo>
                  <a:lnTo>
                    <a:pt x="680626" y="3576390"/>
                  </a:lnTo>
                  <a:lnTo>
                    <a:pt x="680303" y="3576237"/>
                  </a:lnTo>
                  <a:lnTo>
                    <a:pt x="680142" y="3576178"/>
                  </a:lnTo>
                  <a:lnTo>
                    <a:pt x="679736" y="3576054"/>
                  </a:lnTo>
                  <a:lnTo>
                    <a:pt x="679482" y="3576001"/>
                  </a:lnTo>
                  <a:lnTo>
                    <a:pt x="679232" y="3575966"/>
                  </a:lnTo>
                  <a:lnTo>
                    <a:pt x="678993" y="3575966"/>
                  </a:lnTo>
                  <a:lnTo>
                    <a:pt x="678778" y="3576013"/>
                  </a:lnTo>
                  <a:lnTo>
                    <a:pt x="678577" y="3576107"/>
                  </a:lnTo>
                  <a:lnTo>
                    <a:pt x="678475" y="3576166"/>
                  </a:lnTo>
                  <a:lnTo>
                    <a:pt x="678348" y="3576308"/>
                  </a:lnTo>
                  <a:lnTo>
                    <a:pt x="678436" y="3576337"/>
                  </a:lnTo>
                  <a:lnTo>
                    <a:pt x="678919" y="3576437"/>
                  </a:lnTo>
                  <a:lnTo>
                    <a:pt x="679144" y="3576491"/>
                  </a:lnTo>
                  <a:lnTo>
                    <a:pt x="679203" y="3576632"/>
                  </a:lnTo>
                  <a:lnTo>
                    <a:pt x="679110" y="3576726"/>
                  </a:lnTo>
                  <a:lnTo>
                    <a:pt x="678719" y="3576998"/>
                  </a:lnTo>
                  <a:lnTo>
                    <a:pt x="678406" y="3577245"/>
                  </a:lnTo>
                  <a:lnTo>
                    <a:pt x="678240" y="3577363"/>
                  </a:lnTo>
                  <a:lnTo>
                    <a:pt x="678074" y="3577452"/>
                  </a:lnTo>
                  <a:lnTo>
                    <a:pt x="677898" y="3577499"/>
                  </a:lnTo>
                  <a:lnTo>
                    <a:pt x="677683" y="3577475"/>
                  </a:lnTo>
                  <a:lnTo>
                    <a:pt x="677458" y="3577375"/>
                  </a:lnTo>
                  <a:lnTo>
                    <a:pt x="677228" y="3577234"/>
                  </a:lnTo>
                  <a:lnTo>
                    <a:pt x="676993" y="3577098"/>
                  </a:lnTo>
                  <a:lnTo>
                    <a:pt x="676754" y="3577009"/>
                  </a:lnTo>
                  <a:lnTo>
                    <a:pt x="676563" y="3576974"/>
                  </a:lnTo>
                  <a:lnTo>
                    <a:pt x="676368" y="3576950"/>
                  </a:lnTo>
                  <a:lnTo>
                    <a:pt x="676167" y="3576939"/>
                  </a:lnTo>
                  <a:lnTo>
                    <a:pt x="675972" y="3576939"/>
                  </a:lnTo>
                  <a:lnTo>
                    <a:pt x="675771" y="3576950"/>
                  </a:lnTo>
                  <a:lnTo>
                    <a:pt x="675566" y="3576980"/>
                  </a:lnTo>
                  <a:lnTo>
                    <a:pt x="675146" y="3577110"/>
                  </a:lnTo>
                  <a:lnTo>
                    <a:pt x="674940" y="3577151"/>
                  </a:lnTo>
                  <a:lnTo>
                    <a:pt x="674745" y="3577145"/>
                  </a:lnTo>
                  <a:lnTo>
                    <a:pt x="674535" y="3577045"/>
                  </a:lnTo>
                  <a:lnTo>
                    <a:pt x="674334" y="3576874"/>
                  </a:lnTo>
                  <a:lnTo>
                    <a:pt x="673948" y="3576467"/>
                  </a:lnTo>
                  <a:lnTo>
                    <a:pt x="673738" y="3576314"/>
                  </a:lnTo>
                  <a:lnTo>
                    <a:pt x="673459" y="3576184"/>
                  </a:lnTo>
                  <a:lnTo>
                    <a:pt x="673166" y="3576090"/>
                  </a:lnTo>
                  <a:lnTo>
                    <a:pt x="672863" y="3576013"/>
                  </a:lnTo>
                  <a:lnTo>
                    <a:pt x="672555" y="3575954"/>
                  </a:lnTo>
                  <a:lnTo>
                    <a:pt x="672252" y="3575901"/>
                  </a:lnTo>
                  <a:lnTo>
                    <a:pt x="671895" y="3575854"/>
                  </a:lnTo>
                  <a:lnTo>
                    <a:pt x="671538" y="3575824"/>
                  </a:lnTo>
                  <a:lnTo>
                    <a:pt x="670819" y="3575800"/>
                  </a:lnTo>
                  <a:lnTo>
                    <a:pt x="670458" y="3575783"/>
                  </a:lnTo>
                  <a:lnTo>
                    <a:pt x="669079" y="3575688"/>
                  </a:lnTo>
                  <a:lnTo>
                    <a:pt x="668615" y="3575653"/>
                  </a:lnTo>
                  <a:lnTo>
                    <a:pt x="668155" y="3575612"/>
                  </a:lnTo>
                  <a:lnTo>
                    <a:pt x="667128" y="3575517"/>
                  </a:lnTo>
                  <a:lnTo>
                    <a:pt x="666615" y="3575464"/>
                  </a:lnTo>
                  <a:lnTo>
                    <a:pt x="666107" y="3575400"/>
                  </a:lnTo>
                  <a:lnTo>
                    <a:pt x="664860" y="3575181"/>
                  </a:lnTo>
                  <a:lnTo>
                    <a:pt x="664489" y="3575105"/>
                  </a:lnTo>
                  <a:lnTo>
                    <a:pt x="664137" y="3574999"/>
                  </a:lnTo>
                  <a:lnTo>
                    <a:pt x="663814" y="3574851"/>
                  </a:lnTo>
                  <a:lnTo>
                    <a:pt x="663433" y="3574586"/>
                  </a:lnTo>
                  <a:lnTo>
                    <a:pt x="663076" y="3574250"/>
                  </a:lnTo>
                  <a:lnTo>
                    <a:pt x="662753" y="3573860"/>
                  </a:lnTo>
                  <a:lnTo>
                    <a:pt x="662489" y="3573448"/>
                  </a:lnTo>
                  <a:lnTo>
                    <a:pt x="662309" y="3573023"/>
                  </a:lnTo>
                  <a:lnTo>
                    <a:pt x="662220" y="3572663"/>
                  </a:lnTo>
                  <a:lnTo>
                    <a:pt x="662176" y="3572274"/>
                  </a:lnTo>
                  <a:lnTo>
                    <a:pt x="662176" y="3571879"/>
                  </a:lnTo>
                  <a:lnTo>
                    <a:pt x="662216" y="3571496"/>
                  </a:lnTo>
                  <a:lnTo>
                    <a:pt x="662304" y="3571136"/>
                  </a:lnTo>
                  <a:lnTo>
                    <a:pt x="662426" y="3570818"/>
                  </a:lnTo>
                  <a:lnTo>
                    <a:pt x="662592" y="3570505"/>
                  </a:lnTo>
                  <a:lnTo>
                    <a:pt x="662793" y="3570204"/>
                  </a:lnTo>
                  <a:lnTo>
                    <a:pt x="663022" y="3569933"/>
                  </a:lnTo>
                  <a:lnTo>
                    <a:pt x="663267" y="3569697"/>
                  </a:lnTo>
                  <a:lnTo>
                    <a:pt x="663457" y="3569538"/>
                  </a:lnTo>
                  <a:lnTo>
                    <a:pt x="663663" y="3569379"/>
                  </a:lnTo>
                  <a:lnTo>
                    <a:pt x="663878" y="3569237"/>
                  </a:lnTo>
                  <a:lnTo>
                    <a:pt x="664093" y="3569143"/>
                  </a:lnTo>
                  <a:lnTo>
                    <a:pt x="664303" y="3569113"/>
                  </a:lnTo>
                  <a:lnTo>
                    <a:pt x="664455" y="3569137"/>
                  </a:lnTo>
                  <a:lnTo>
                    <a:pt x="664616" y="3569178"/>
                  </a:lnTo>
                  <a:lnTo>
                    <a:pt x="664772" y="3569243"/>
                  </a:lnTo>
                  <a:lnTo>
                    <a:pt x="664914" y="3569326"/>
                  </a:lnTo>
                  <a:lnTo>
                    <a:pt x="665022" y="3569426"/>
                  </a:lnTo>
                  <a:lnTo>
                    <a:pt x="665080" y="3569597"/>
                  </a:lnTo>
                  <a:lnTo>
                    <a:pt x="665061" y="3569833"/>
                  </a:lnTo>
                  <a:lnTo>
                    <a:pt x="665012" y="3570092"/>
                  </a:lnTo>
                  <a:lnTo>
                    <a:pt x="664978" y="3570352"/>
                  </a:lnTo>
                  <a:lnTo>
                    <a:pt x="665002" y="3570582"/>
                  </a:lnTo>
                  <a:lnTo>
                    <a:pt x="665070" y="3570782"/>
                  </a:lnTo>
                  <a:lnTo>
                    <a:pt x="665163" y="3570983"/>
                  </a:lnTo>
                  <a:lnTo>
                    <a:pt x="665276" y="3571177"/>
                  </a:lnTo>
                  <a:lnTo>
                    <a:pt x="665403" y="3571325"/>
                  </a:lnTo>
                  <a:lnTo>
                    <a:pt x="665540" y="3571407"/>
                  </a:lnTo>
                  <a:lnTo>
                    <a:pt x="665681" y="3571360"/>
                  </a:lnTo>
                  <a:lnTo>
                    <a:pt x="665853" y="3571177"/>
                  </a:lnTo>
                  <a:lnTo>
                    <a:pt x="666254" y="3570658"/>
                  </a:lnTo>
                  <a:lnTo>
                    <a:pt x="666454" y="3570440"/>
                  </a:lnTo>
                  <a:lnTo>
                    <a:pt x="666742" y="3570186"/>
                  </a:lnTo>
                  <a:lnTo>
                    <a:pt x="667045" y="3569945"/>
                  </a:lnTo>
                  <a:lnTo>
                    <a:pt x="667358" y="3569715"/>
                  </a:lnTo>
                  <a:lnTo>
                    <a:pt x="667681" y="3569502"/>
                  </a:lnTo>
                  <a:lnTo>
                    <a:pt x="668008" y="3569308"/>
                  </a:lnTo>
                  <a:lnTo>
                    <a:pt x="668316" y="3569149"/>
                  </a:lnTo>
                  <a:lnTo>
                    <a:pt x="668629" y="3568995"/>
                  </a:lnTo>
                  <a:lnTo>
                    <a:pt x="668947" y="3568866"/>
                  </a:lnTo>
                  <a:lnTo>
                    <a:pt x="669275" y="3568759"/>
                  </a:lnTo>
                  <a:lnTo>
                    <a:pt x="669602" y="3568695"/>
                  </a:lnTo>
                  <a:lnTo>
                    <a:pt x="669846" y="3568689"/>
                  </a:lnTo>
                  <a:lnTo>
                    <a:pt x="670096" y="3568712"/>
                  </a:lnTo>
                  <a:lnTo>
                    <a:pt x="670350" y="3568754"/>
                  </a:lnTo>
                  <a:lnTo>
                    <a:pt x="670594" y="3568771"/>
                  </a:lnTo>
                  <a:lnTo>
                    <a:pt x="670839" y="3568759"/>
                  </a:lnTo>
                  <a:lnTo>
                    <a:pt x="671147" y="3568677"/>
                  </a:lnTo>
                  <a:lnTo>
                    <a:pt x="671450" y="3568547"/>
                  </a:lnTo>
                  <a:lnTo>
                    <a:pt x="671743" y="3568382"/>
                  </a:lnTo>
                  <a:lnTo>
                    <a:pt x="672027" y="3568199"/>
                  </a:lnTo>
                  <a:lnTo>
                    <a:pt x="672305" y="3568010"/>
                  </a:lnTo>
                  <a:lnTo>
                    <a:pt x="672486" y="3567881"/>
                  </a:lnTo>
                  <a:lnTo>
                    <a:pt x="672838" y="3567604"/>
                  </a:lnTo>
                  <a:lnTo>
                    <a:pt x="673171" y="3567303"/>
                  </a:lnTo>
                  <a:lnTo>
                    <a:pt x="673293" y="3567155"/>
                  </a:lnTo>
                  <a:lnTo>
                    <a:pt x="673518" y="3566843"/>
                  </a:lnTo>
                  <a:lnTo>
                    <a:pt x="673640" y="3566713"/>
                  </a:lnTo>
                  <a:lnTo>
                    <a:pt x="673782" y="3566625"/>
                  </a:lnTo>
                  <a:lnTo>
                    <a:pt x="673982" y="3566601"/>
                  </a:lnTo>
                  <a:lnTo>
                    <a:pt x="674222" y="3566654"/>
                  </a:lnTo>
                  <a:lnTo>
                    <a:pt x="674476" y="3566754"/>
                  </a:lnTo>
                  <a:lnTo>
                    <a:pt x="674730" y="3566872"/>
                  </a:lnTo>
                  <a:lnTo>
                    <a:pt x="674970" y="3566990"/>
                  </a:lnTo>
                  <a:lnTo>
                    <a:pt x="675131" y="3567079"/>
                  </a:lnTo>
                  <a:lnTo>
                    <a:pt x="675292" y="3567179"/>
                  </a:lnTo>
                  <a:lnTo>
                    <a:pt x="675605" y="3567385"/>
                  </a:lnTo>
                  <a:lnTo>
                    <a:pt x="675771" y="3567474"/>
                  </a:lnTo>
                  <a:lnTo>
                    <a:pt x="675957" y="3567556"/>
                  </a:lnTo>
                  <a:lnTo>
                    <a:pt x="676153" y="3567627"/>
                  </a:lnTo>
                  <a:lnTo>
                    <a:pt x="676549" y="3567745"/>
                  </a:lnTo>
                  <a:lnTo>
                    <a:pt x="676749" y="3567792"/>
                  </a:lnTo>
                  <a:lnTo>
                    <a:pt x="676989" y="3567839"/>
                  </a:lnTo>
                  <a:lnTo>
                    <a:pt x="677238" y="3567875"/>
                  </a:lnTo>
                  <a:lnTo>
                    <a:pt x="677981" y="3567946"/>
                  </a:lnTo>
                  <a:lnTo>
                    <a:pt x="678211" y="3567957"/>
                  </a:lnTo>
                  <a:lnTo>
                    <a:pt x="678440" y="3567975"/>
                  </a:lnTo>
                  <a:lnTo>
                    <a:pt x="679135" y="3568005"/>
                  </a:lnTo>
                  <a:lnTo>
                    <a:pt x="679902" y="3568052"/>
                  </a:lnTo>
                  <a:lnTo>
                    <a:pt x="680411" y="3568070"/>
                  </a:lnTo>
                  <a:lnTo>
                    <a:pt x="680855" y="3568111"/>
                  </a:lnTo>
                  <a:lnTo>
                    <a:pt x="681002" y="3568111"/>
                  </a:lnTo>
                  <a:lnTo>
                    <a:pt x="681139" y="3568087"/>
                  </a:lnTo>
                  <a:lnTo>
                    <a:pt x="681295" y="3568010"/>
                  </a:lnTo>
                  <a:lnTo>
                    <a:pt x="681437" y="3567893"/>
                  </a:lnTo>
                  <a:lnTo>
                    <a:pt x="681574" y="3567757"/>
                  </a:lnTo>
                  <a:lnTo>
                    <a:pt x="681721" y="3567633"/>
                  </a:lnTo>
                  <a:lnTo>
                    <a:pt x="681872" y="3567539"/>
                  </a:lnTo>
                  <a:lnTo>
                    <a:pt x="682028" y="3567492"/>
                  </a:lnTo>
                  <a:lnTo>
                    <a:pt x="682190" y="3567456"/>
                  </a:lnTo>
                  <a:lnTo>
                    <a:pt x="682356" y="3567433"/>
                  </a:lnTo>
                  <a:lnTo>
                    <a:pt x="682522" y="3567421"/>
                  </a:lnTo>
                  <a:lnTo>
                    <a:pt x="682688" y="3567427"/>
                  </a:lnTo>
                  <a:lnTo>
                    <a:pt x="682953" y="3567480"/>
                  </a:lnTo>
                  <a:lnTo>
                    <a:pt x="683212" y="3567598"/>
                  </a:lnTo>
                  <a:lnTo>
                    <a:pt x="683471" y="3567739"/>
                  </a:lnTo>
                  <a:lnTo>
                    <a:pt x="683730" y="3567869"/>
                  </a:lnTo>
                  <a:lnTo>
                    <a:pt x="683999" y="3567963"/>
                  </a:lnTo>
                  <a:lnTo>
                    <a:pt x="684219" y="3568005"/>
                  </a:lnTo>
                  <a:lnTo>
                    <a:pt x="684439" y="3568022"/>
                  </a:lnTo>
                  <a:lnTo>
                    <a:pt x="684888" y="3568046"/>
                  </a:lnTo>
                  <a:lnTo>
                    <a:pt x="685108" y="3568070"/>
                  </a:lnTo>
                  <a:lnTo>
                    <a:pt x="685690" y="3568170"/>
                  </a:lnTo>
                  <a:lnTo>
                    <a:pt x="685978" y="3568229"/>
                  </a:lnTo>
                  <a:lnTo>
                    <a:pt x="686267" y="3568282"/>
                  </a:lnTo>
                  <a:lnTo>
                    <a:pt x="686555" y="3568311"/>
                  </a:lnTo>
                  <a:lnTo>
                    <a:pt x="686946" y="3568311"/>
                  </a:lnTo>
                  <a:lnTo>
                    <a:pt x="687342" y="3568288"/>
                  </a:lnTo>
                  <a:lnTo>
                    <a:pt x="687738" y="3568240"/>
                  </a:lnTo>
                  <a:lnTo>
                    <a:pt x="688525" y="3568128"/>
                  </a:lnTo>
                  <a:lnTo>
                    <a:pt x="689112" y="3568081"/>
                  </a:lnTo>
                  <a:lnTo>
                    <a:pt x="689298" y="3568046"/>
                  </a:lnTo>
                  <a:lnTo>
                    <a:pt x="689464" y="3567975"/>
                  </a:lnTo>
                  <a:lnTo>
                    <a:pt x="689615" y="3567875"/>
                  </a:lnTo>
                  <a:lnTo>
                    <a:pt x="689767" y="3567751"/>
                  </a:lnTo>
                  <a:lnTo>
                    <a:pt x="689899" y="3567609"/>
                  </a:lnTo>
                  <a:lnTo>
                    <a:pt x="690006" y="3567456"/>
                  </a:lnTo>
                  <a:lnTo>
                    <a:pt x="690075" y="3567303"/>
                  </a:lnTo>
                  <a:lnTo>
                    <a:pt x="690085" y="3567173"/>
                  </a:lnTo>
                  <a:lnTo>
                    <a:pt x="690060" y="3567032"/>
                  </a:lnTo>
                  <a:lnTo>
                    <a:pt x="690026" y="3566890"/>
                  </a:lnTo>
                  <a:lnTo>
                    <a:pt x="690016" y="3566760"/>
                  </a:lnTo>
                  <a:lnTo>
                    <a:pt x="690041" y="3566654"/>
                  </a:lnTo>
                  <a:lnTo>
                    <a:pt x="690173" y="3566536"/>
                  </a:lnTo>
                  <a:lnTo>
                    <a:pt x="690256" y="3566483"/>
                  </a:lnTo>
                  <a:lnTo>
                    <a:pt x="690432" y="3566406"/>
                  </a:lnTo>
                  <a:lnTo>
                    <a:pt x="690559" y="3566359"/>
                  </a:lnTo>
                  <a:lnTo>
                    <a:pt x="690696" y="3566324"/>
                  </a:lnTo>
                  <a:lnTo>
                    <a:pt x="690838" y="3566300"/>
                  </a:lnTo>
                  <a:lnTo>
                    <a:pt x="690965" y="3566300"/>
                  </a:lnTo>
                  <a:lnTo>
                    <a:pt x="691072" y="3566330"/>
                  </a:lnTo>
                  <a:lnTo>
                    <a:pt x="691146" y="3566424"/>
                  </a:lnTo>
                  <a:lnTo>
                    <a:pt x="691190" y="3566572"/>
                  </a:lnTo>
                  <a:lnTo>
                    <a:pt x="691214" y="3566748"/>
                  </a:lnTo>
                  <a:lnTo>
                    <a:pt x="691253" y="3566920"/>
                  </a:lnTo>
                  <a:lnTo>
                    <a:pt x="691317" y="3567067"/>
                  </a:lnTo>
                  <a:lnTo>
                    <a:pt x="691483" y="3567214"/>
                  </a:lnTo>
                  <a:lnTo>
                    <a:pt x="691703" y="3567326"/>
                  </a:lnTo>
                  <a:lnTo>
                    <a:pt x="692216" y="3567503"/>
                  </a:lnTo>
                  <a:lnTo>
                    <a:pt x="692461" y="3567598"/>
                  </a:lnTo>
                  <a:lnTo>
                    <a:pt x="692724" y="3567739"/>
                  </a:lnTo>
                  <a:lnTo>
                    <a:pt x="693243" y="3568034"/>
                  </a:lnTo>
                  <a:lnTo>
                    <a:pt x="693502" y="3568176"/>
                  </a:lnTo>
                  <a:lnTo>
                    <a:pt x="693771" y="3568311"/>
                  </a:lnTo>
                  <a:lnTo>
                    <a:pt x="694064" y="3568435"/>
                  </a:lnTo>
                  <a:lnTo>
                    <a:pt x="694959" y="3568771"/>
                  </a:lnTo>
                  <a:lnTo>
                    <a:pt x="695257" y="3568895"/>
                  </a:lnTo>
                  <a:lnTo>
                    <a:pt x="695511" y="3569007"/>
                  </a:lnTo>
                  <a:lnTo>
                    <a:pt x="696019" y="3569255"/>
                  </a:lnTo>
                  <a:lnTo>
                    <a:pt x="696523" y="3569514"/>
                  </a:lnTo>
                  <a:lnTo>
                    <a:pt x="696762" y="3569644"/>
                  </a:lnTo>
                  <a:lnTo>
                    <a:pt x="697232" y="3569927"/>
                  </a:lnTo>
                  <a:lnTo>
                    <a:pt x="697466" y="3570057"/>
                  </a:lnTo>
                  <a:lnTo>
                    <a:pt x="697706" y="3570181"/>
                  </a:lnTo>
                  <a:lnTo>
                    <a:pt x="697989" y="3570299"/>
                  </a:lnTo>
                  <a:lnTo>
                    <a:pt x="698273" y="3570411"/>
                  </a:lnTo>
                  <a:lnTo>
                    <a:pt x="698561" y="3570517"/>
                  </a:lnTo>
                  <a:lnTo>
                    <a:pt x="698855" y="3570605"/>
                  </a:lnTo>
                  <a:lnTo>
                    <a:pt x="699148" y="3570676"/>
                  </a:lnTo>
                  <a:lnTo>
                    <a:pt x="699417" y="3570729"/>
                  </a:lnTo>
                  <a:lnTo>
                    <a:pt x="699691" y="3570770"/>
                  </a:lnTo>
                  <a:lnTo>
                    <a:pt x="699964" y="3570800"/>
                  </a:lnTo>
                  <a:lnTo>
                    <a:pt x="700238" y="3570823"/>
                  </a:lnTo>
                  <a:lnTo>
                    <a:pt x="700698" y="3570829"/>
                  </a:lnTo>
                  <a:lnTo>
                    <a:pt x="701074" y="3570841"/>
                  </a:lnTo>
                  <a:lnTo>
                    <a:pt x="701445" y="3570865"/>
                  </a:lnTo>
                  <a:lnTo>
                    <a:pt x="701636" y="3570888"/>
                  </a:lnTo>
                  <a:lnTo>
                    <a:pt x="702018" y="3570953"/>
                  </a:lnTo>
                  <a:lnTo>
                    <a:pt x="702208" y="3570971"/>
                  </a:lnTo>
                  <a:lnTo>
                    <a:pt x="702394" y="3570959"/>
                  </a:lnTo>
                  <a:lnTo>
                    <a:pt x="702609" y="3570912"/>
                  </a:lnTo>
                  <a:lnTo>
                    <a:pt x="702824" y="3570835"/>
                  </a:lnTo>
                  <a:lnTo>
                    <a:pt x="703029" y="3570735"/>
                  </a:lnTo>
                  <a:lnTo>
                    <a:pt x="703225" y="3570617"/>
                  </a:lnTo>
                  <a:lnTo>
                    <a:pt x="703401" y="3570481"/>
                  </a:lnTo>
                  <a:lnTo>
                    <a:pt x="703503" y="3570422"/>
                  </a:lnTo>
                  <a:lnTo>
                    <a:pt x="703601" y="3570357"/>
                  </a:lnTo>
                  <a:lnTo>
                    <a:pt x="703699" y="3570281"/>
                  </a:lnTo>
                  <a:lnTo>
                    <a:pt x="703792" y="3570198"/>
                  </a:lnTo>
                  <a:lnTo>
                    <a:pt x="703924" y="3570033"/>
                  </a:lnTo>
                  <a:lnTo>
                    <a:pt x="704007" y="3569850"/>
                  </a:lnTo>
                  <a:lnTo>
                    <a:pt x="704115" y="3569721"/>
                  </a:lnTo>
                  <a:lnTo>
                    <a:pt x="704212" y="3569703"/>
                  </a:lnTo>
                  <a:lnTo>
                    <a:pt x="704325" y="3569727"/>
                  </a:lnTo>
                  <a:lnTo>
                    <a:pt x="704584" y="3569839"/>
                  </a:lnTo>
                  <a:lnTo>
                    <a:pt x="704706" y="3569886"/>
                  </a:lnTo>
                  <a:lnTo>
                    <a:pt x="704936" y="3569992"/>
                  </a:lnTo>
                  <a:lnTo>
                    <a:pt x="705151" y="3570116"/>
                  </a:lnTo>
                  <a:lnTo>
                    <a:pt x="705581" y="3570381"/>
                  </a:lnTo>
                  <a:lnTo>
                    <a:pt x="705801" y="3570505"/>
                  </a:lnTo>
                  <a:lnTo>
                    <a:pt x="706134" y="3570652"/>
                  </a:lnTo>
                  <a:lnTo>
                    <a:pt x="706471" y="3570788"/>
                  </a:lnTo>
                  <a:lnTo>
                    <a:pt x="707155" y="3571036"/>
                  </a:lnTo>
                  <a:lnTo>
                    <a:pt x="707493" y="3571171"/>
                  </a:lnTo>
                  <a:lnTo>
                    <a:pt x="707849" y="3571325"/>
                  </a:lnTo>
                  <a:lnTo>
                    <a:pt x="708549" y="3571655"/>
                  </a:lnTo>
                  <a:lnTo>
                    <a:pt x="708900" y="3571814"/>
                  </a:lnTo>
                  <a:lnTo>
                    <a:pt x="709932" y="3572209"/>
                  </a:lnTo>
                  <a:lnTo>
                    <a:pt x="710269" y="3572321"/>
                  </a:lnTo>
                  <a:lnTo>
                    <a:pt x="710611" y="3572410"/>
                  </a:lnTo>
                  <a:lnTo>
                    <a:pt x="710954" y="3572463"/>
                  </a:lnTo>
                  <a:lnTo>
                    <a:pt x="711257" y="3572480"/>
                  </a:lnTo>
                  <a:lnTo>
                    <a:pt x="711560" y="3572475"/>
                  </a:lnTo>
                  <a:lnTo>
                    <a:pt x="711868" y="3572445"/>
                  </a:lnTo>
                  <a:lnTo>
                    <a:pt x="712166" y="3572398"/>
                  </a:lnTo>
                  <a:lnTo>
                    <a:pt x="712459" y="3572333"/>
                  </a:lnTo>
                  <a:lnTo>
                    <a:pt x="712738" y="3572245"/>
                  </a:lnTo>
                  <a:lnTo>
                    <a:pt x="713007" y="3572133"/>
                  </a:lnTo>
                  <a:lnTo>
                    <a:pt x="713271" y="3572003"/>
                  </a:lnTo>
                  <a:lnTo>
                    <a:pt x="713525" y="3571867"/>
                  </a:lnTo>
                  <a:lnTo>
                    <a:pt x="714155" y="3571496"/>
                  </a:lnTo>
                  <a:lnTo>
                    <a:pt x="714336" y="3571378"/>
                  </a:lnTo>
                  <a:lnTo>
                    <a:pt x="714507" y="3571242"/>
                  </a:lnTo>
                  <a:lnTo>
                    <a:pt x="714659" y="3571100"/>
                  </a:lnTo>
                  <a:lnTo>
                    <a:pt x="714796" y="3570912"/>
                  </a:lnTo>
                  <a:lnTo>
                    <a:pt x="714918" y="3570717"/>
                  </a:lnTo>
                  <a:lnTo>
                    <a:pt x="714987" y="3570629"/>
                  </a:lnTo>
                  <a:lnTo>
                    <a:pt x="715163" y="3570363"/>
                  </a:lnTo>
                  <a:lnTo>
                    <a:pt x="715260" y="3570234"/>
                  </a:lnTo>
                  <a:lnTo>
                    <a:pt x="715358" y="3570133"/>
                  </a:lnTo>
                  <a:lnTo>
                    <a:pt x="715471" y="3570080"/>
                  </a:lnTo>
                  <a:lnTo>
                    <a:pt x="715573" y="3570074"/>
                  </a:lnTo>
                  <a:lnTo>
                    <a:pt x="715686" y="3570104"/>
                  </a:lnTo>
                  <a:lnTo>
                    <a:pt x="715798" y="3570145"/>
                  </a:lnTo>
                  <a:lnTo>
                    <a:pt x="716018" y="3570245"/>
                  </a:lnTo>
                  <a:lnTo>
                    <a:pt x="716262" y="3570363"/>
                  </a:lnTo>
                  <a:lnTo>
                    <a:pt x="716497" y="3570499"/>
                  </a:lnTo>
                  <a:lnTo>
                    <a:pt x="716962" y="3570806"/>
                  </a:lnTo>
                  <a:lnTo>
                    <a:pt x="717196" y="3570941"/>
                  </a:lnTo>
                  <a:lnTo>
                    <a:pt x="717480" y="3571095"/>
                  </a:lnTo>
                  <a:lnTo>
                    <a:pt x="717763" y="3571236"/>
                  </a:lnTo>
                  <a:lnTo>
                    <a:pt x="718052" y="3571372"/>
                  </a:lnTo>
                  <a:lnTo>
                    <a:pt x="718350" y="3571496"/>
                  </a:lnTo>
                  <a:lnTo>
                    <a:pt x="718648" y="3571608"/>
                  </a:lnTo>
                  <a:lnTo>
                    <a:pt x="718980" y="3571708"/>
                  </a:lnTo>
                  <a:lnTo>
                    <a:pt x="719318" y="3571796"/>
                  </a:lnTo>
                  <a:lnTo>
                    <a:pt x="719660" y="3571867"/>
                  </a:lnTo>
                  <a:lnTo>
                    <a:pt x="720007" y="3571909"/>
                  </a:lnTo>
                  <a:lnTo>
                    <a:pt x="720344" y="3571914"/>
                  </a:lnTo>
                  <a:lnTo>
                    <a:pt x="720647" y="3571879"/>
                  </a:lnTo>
                  <a:lnTo>
                    <a:pt x="720951" y="3571814"/>
                  </a:lnTo>
                  <a:lnTo>
                    <a:pt x="721253" y="3571732"/>
                  </a:lnTo>
                  <a:lnTo>
                    <a:pt x="721855" y="3571543"/>
                  </a:lnTo>
                  <a:lnTo>
                    <a:pt x="722344" y="3571401"/>
                  </a:lnTo>
                  <a:lnTo>
                    <a:pt x="722588" y="3571325"/>
                  </a:lnTo>
                  <a:lnTo>
                    <a:pt x="722823" y="3571236"/>
                  </a:lnTo>
                  <a:lnTo>
                    <a:pt x="723048" y="3571124"/>
                  </a:lnTo>
                  <a:lnTo>
                    <a:pt x="723199" y="3571036"/>
                  </a:lnTo>
                  <a:lnTo>
                    <a:pt x="723346" y="3570935"/>
                  </a:lnTo>
                  <a:lnTo>
                    <a:pt x="723488" y="3570835"/>
                  </a:lnTo>
                  <a:lnTo>
                    <a:pt x="723771" y="3570623"/>
                  </a:lnTo>
                  <a:lnTo>
                    <a:pt x="724123" y="3570334"/>
                  </a:lnTo>
                  <a:lnTo>
                    <a:pt x="724245" y="3570251"/>
                  </a:lnTo>
                  <a:lnTo>
                    <a:pt x="724455" y="3570175"/>
                  </a:lnTo>
                  <a:lnTo>
                    <a:pt x="724631" y="3570151"/>
                  </a:lnTo>
                  <a:lnTo>
                    <a:pt x="724807" y="3570163"/>
                  </a:lnTo>
                  <a:lnTo>
                    <a:pt x="724954" y="3570228"/>
                  </a:lnTo>
                  <a:lnTo>
                    <a:pt x="725091" y="3570340"/>
                  </a:lnTo>
                  <a:lnTo>
                    <a:pt x="725365" y="3570617"/>
                  </a:lnTo>
                  <a:lnTo>
                    <a:pt x="725496" y="3570722"/>
                  </a:lnTo>
                  <a:lnTo>
                    <a:pt x="725511" y="3570735"/>
                  </a:lnTo>
                  <a:lnTo>
                    <a:pt x="725697" y="3570841"/>
                  </a:lnTo>
                  <a:lnTo>
                    <a:pt x="725888" y="3570935"/>
                  </a:lnTo>
                  <a:lnTo>
                    <a:pt x="726083" y="3571018"/>
                  </a:lnTo>
                  <a:lnTo>
                    <a:pt x="726289" y="3571089"/>
                  </a:lnTo>
                  <a:lnTo>
                    <a:pt x="726494" y="3571148"/>
                  </a:lnTo>
                  <a:lnTo>
                    <a:pt x="726782" y="3571189"/>
                  </a:lnTo>
                  <a:lnTo>
                    <a:pt x="727076" y="3571289"/>
                  </a:lnTo>
                  <a:lnTo>
                    <a:pt x="727657" y="3571549"/>
                  </a:lnTo>
                  <a:lnTo>
                    <a:pt x="727956" y="3571643"/>
                  </a:lnTo>
                  <a:lnTo>
                    <a:pt x="728312" y="3571720"/>
                  </a:lnTo>
                  <a:lnTo>
                    <a:pt x="728674" y="3571773"/>
                  </a:lnTo>
                  <a:lnTo>
                    <a:pt x="729041" y="3571820"/>
                  </a:lnTo>
                  <a:lnTo>
                    <a:pt x="729412" y="3571844"/>
                  </a:lnTo>
                  <a:lnTo>
                    <a:pt x="729774" y="3571855"/>
                  </a:lnTo>
                  <a:lnTo>
                    <a:pt x="730957" y="3571537"/>
                  </a:lnTo>
                  <a:lnTo>
                    <a:pt x="732385" y="3571395"/>
                  </a:lnTo>
                  <a:lnTo>
                    <a:pt x="733313" y="3571154"/>
                  </a:lnTo>
                  <a:lnTo>
                    <a:pt x="734575" y="3571177"/>
                  </a:lnTo>
                  <a:lnTo>
                    <a:pt x="735660" y="3571531"/>
                  </a:lnTo>
                  <a:lnTo>
                    <a:pt x="737405" y="3572410"/>
                  </a:lnTo>
                  <a:lnTo>
                    <a:pt x="737762" y="3572469"/>
                  </a:lnTo>
                  <a:lnTo>
                    <a:pt x="738119" y="3572516"/>
                  </a:lnTo>
                  <a:lnTo>
                    <a:pt x="738480" y="3572539"/>
                  </a:lnTo>
                  <a:lnTo>
                    <a:pt x="738837" y="3572551"/>
                  </a:lnTo>
                  <a:lnTo>
                    <a:pt x="739194" y="3572545"/>
                  </a:lnTo>
                  <a:lnTo>
                    <a:pt x="739590" y="3572522"/>
                  </a:lnTo>
                  <a:lnTo>
                    <a:pt x="739981" y="3572480"/>
                  </a:lnTo>
                  <a:lnTo>
                    <a:pt x="740372" y="3572416"/>
                  </a:lnTo>
                  <a:lnTo>
                    <a:pt x="740754" y="3572327"/>
                  </a:lnTo>
                  <a:lnTo>
                    <a:pt x="741125" y="3572209"/>
                  </a:lnTo>
                  <a:lnTo>
                    <a:pt x="741316" y="3572127"/>
                  </a:lnTo>
                  <a:lnTo>
                    <a:pt x="741678" y="3571920"/>
                  </a:lnTo>
                  <a:lnTo>
                    <a:pt x="741863" y="3571826"/>
                  </a:lnTo>
                  <a:lnTo>
                    <a:pt x="742049" y="3571767"/>
                  </a:lnTo>
                  <a:lnTo>
                    <a:pt x="742362" y="3571743"/>
                  </a:lnTo>
                  <a:lnTo>
                    <a:pt x="742690" y="3571791"/>
                  </a:lnTo>
                  <a:lnTo>
                    <a:pt x="743027" y="3571879"/>
                  </a:lnTo>
                  <a:lnTo>
                    <a:pt x="743364" y="3571985"/>
                  </a:lnTo>
                  <a:lnTo>
                    <a:pt x="743696" y="3572068"/>
                  </a:lnTo>
                  <a:lnTo>
                    <a:pt x="744474" y="3572221"/>
                  </a:lnTo>
                  <a:lnTo>
                    <a:pt x="744728" y="3572286"/>
                  </a:lnTo>
                  <a:lnTo>
                    <a:pt x="744972" y="3572368"/>
                  </a:lnTo>
                  <a:lnTo>
                    <a:pt x="745163" y="3572451"/>
                  </a:lnTo>
                  <a:lnTo>
                    <a:pt x="745344" y="3572545"/>
                  </a:lnTo>
                  <a:lnTo>
                    <a:pt x="746097" y="3572970"/>
                  </a:lnTo>
                  <a:lnTo>
                    <a:pt x="746527" y="3573241"/>
                  </a:lnTo>
                  <a:lnTo>
                    <a:pt x="746747" y="3573347"/>
                  </a:lnTo>
                  <a:lnTo>
                    <a:pt x="746972" y="3573418"/>
                  </a:lnTo>
                  <a:lnTo>
                    <a:pt x="747270" y="3573424"/>
                  </a:lnTo>
                  <a:lnTo>
                    <a:pt x="747583" y="3573359"/>
                  </a:lnTo>
                  <a:lnTo>
                    <a:pt x="748218" y="3573153"/>
                  </a:lnTo>
                  <a:lnTo>
                    <a:pt x="748536" y="3573076"/>
                  </a:lnTo>
                  <a:lnTo>
                    <a:pt x="748869" y="3573035"/>
                  </a:lnTo>
                  <a:lnTo>
                    <a:pt x="749196" y="3573005"/>
                  </a:lnTo>
                  <a:lnTo>
                    <a:pt x="749528" y="3572982"/>
                  </a:lnTo>
                  <a:lnTo>
                    <a:pt x="750188" y="3572923"/>
                  </a:lnTo>
                  <a:lnTo>
                    <a:pt x="750433" y="3572893"/>
                  </a:lnTo>
                  <a:lnTo>
                    <a:pt x="750912" y="3572846"/>
                  </a:lnTo>
                  <a:lnTo>
                    <a:pt x="751151" y="3572811"/>
                  </a:lnTo>
                  <a:lnTo>
                    <a:pt x="751386" y="3572758"/>
                  </a:lnTo>
                  <a:lnTo>
                    <a:pt x="751498" y="3572722"/>
                  </a:lnTo>
                  <a:lnTo>
                    <a:pt x="751718" y="3572640"/>
                  </a:lnTo>
                  <a:lnTo>
                    <a:pt x="751826" y="3572604"/>
                  </a:lnTo>
                  <a:lnTo>
                    <a:pt x="751939" y="3572587"/>
                  </a:lnTo>
                  <a:lnTo>
                    <a:pt x="752183" y="3572634"/>
                  </a:lnTo>
                  <a:lnTo>
                    <a:pt x="752427" y="3572781"/>
                  </a:lnTo>
                  <a:lnTo>
                    <a:pt x="752682" y="3572988"/>
                  </a:lnTo>
                  <a:lnTo>
                    <a:pt x="752941" y="3573188"/>
                  </a:lnTo>
                  <a:lnTo>
                    <a:pt x="753210" y="3573341"/>
                  </a:lnTo>
                  <a:lnTo>
                    <a:pt x="753522" y="3573459"/>
                  </a:lnTo>
                  <a:lnTo>
                    <a:pt x="753850" y="3573548"/>
                  </a:lnTo>
                  <a:lnTo>
                    <a:pt x="754182" y="3573619"/>
                  </a:lnTo>
                  <a:lnTo>
                    <a:pt x="754852" y="3573743"/>
                  </a:lnTo>
                  <a:lnTo>
                    <a:pt x="755253" y="3573807"/>
                  </a:lnTo>
                  <a:lnTo>
                    <a:pt x="755654" y="3573855"/>
                  </a:lnTo>
                  <a:lnTo>
                    <a:pt x="756460" y="3573931"/>
                  </a:lnTo>
                  <a:lnTo>
                    <a:pt x="757267" y="3573990"/>
                  </a:lnTo>
                  <a:lnTo>
                    <a:pt x="758078" y="3574031"/>
                  </a:lnTo>
                  <a:lnTo>
                    <a:pt x="758484" y="3574026"/>
                  </a:lnTo>
                  <a:lnTo>
                    <a:pt x="758880" y="3573996"/>
                  </a:lnTo>
                  <a:lnTo>
                    <a:pt x="759178" y="3573949"/>
                  </a:lnTo>
                  <a:lnTo>
                    <a:pt x="759472" y="3573878"/>
                  </a:lnTo>
                  <a:lnTo>
                    <a:pt x="760063" y="3573725"/>
                  </a:lnTo>
                  <a:lnTo>
                    <a:pt x="761070" y="3573477"/>
                  </a:lnTo>
                  <a:lnTo>
                    <a:pt x="761310" y="3573430"/>
                  </a:lnTo>
                  <a:lnTo>
                    <a:pt x="761554" y="3573400"/>
                  </a:lnTo>
                  <a:lnTo>
                    <a:pt x="762038" y="3573406"/>
                  </a:lnTo>
                  <a:lnTo>
                    <a:pt x="762527" y="3573489"/>
                  </a:lnTo>
                  <a:lnTo>
                    <a:pt x="763524" y="3573725"/>
                  </a:lnTo>
                  <a:lnTo>
                    <a:pt x="764018" y="3573807"/>
                  </a:lnTo>
                  <a:lnTo>
                    <a:pt x="764751" y="3573890"/>
                  </a:lnTo>
                  <a:lnTo>
                    <a:pt x="765118" y="3573919"/>
                  </a:lnTo>
                  <a:lnTo>
                    <a:pt x="765484" y="3573937"/>
                  </a:lnTo>
                  <a:lnTo>
                    <a:pt x="765851" y="3573931"/>
                  </a:lnTo>
                  <a:lnTo>
                    <a:pt x="766242" y="3573902"/>
                  </a:lnTo>
                  <a:lnTo>
                    <a:pt x="766628" y="3573843"/>
                  </a:lnTo>
                  <a:lnTo>
                    <a:pt x="767015" y="3573772"/>
                  </a:lnTo>
                  <a:lnTo>
                    <a:pt x="767401" y="3573689"/>
                  </a:lnTo>
                  <a:lnTo>
                    <a:pt x="767782" y="3573601"/>
                  </a:lnTo>
                  <a:lnTo>
                    <a:pt x="768134" y="3573501"/>
                  </a:lnTo>
                  <a:lnTo>
                    <a:pt x="768833" y="3573271"/>
                  </a:lnTo>
                  <a:lnTo>
                    <a:pt x="769180" y="3573165"/>
                  </a:lnTo>
                  <a:lnTo>
                    <a:pt x="769532" y="3573076"/>
                  </a:lnTo>
                  <a:lnTo>
                    <a:pt x="769825" y="3573023"/>
                  </a:lnTo>
                  <a:lnTo>
                    <a:pt x="770412" y="3572946"/>
                  </a:lnTo>
                  <a:lnTo>
                    <a:pt x="771004" y="3572917"/>
                  </a:lnTo>
                  <a:lnTo>
                    <a:pt x="771463" y="3572964"/>
                  </a:lnTo>
                  <a:lnTo>
                    <a:pt x="771918" y="3573076"/>
                  </a:lnTo>
                  <a:lnTo>
                    <a:pt x="772377" y="3573200"/>
                  </a:lnTo>
                  <a:lnTo>
                    <a:pt x="772837" y="3573300"/>
                  </a:lnTo>
                  <a:lnTo>
                    <a:pt x="773286" y="3573330"/>
                  </a:lnTo>
                  <a:lnTo>
                    <a:pt x="773565" y="3573300"/>
                  </a:lnTo>
                  <a:lnTo>
                    <a:pt x="773839" y="3573253"/>
                  </a:lnTo>
                  <a:lnTo>
                    <a:pt x="774117" y="3573194"/>
                  </a:lnTo>
                  <a:lnTo>
                    <a:pt x="774391" y="3573129"/>
                  </a:lnTo>
                  <a:lnTo>
                    <a:pt x="774670" y="3573076"/>
                  </a:lnTo>
                  <a:lnTo>
                    <a:pt x="774997" y="3573023"/>
                  </a:lnTo>
                  <a:lnTo>
                    <a:pt x="775330" y="3572976"/>
                  </a:lnTo>
                  <a:lnTo>
                    <a:pt x="775662" y="3572935"/>
                  </a:lnTo>
                  <a:lnTo>
                    <a:pt x="776322" y="3572828"/>
                  </a:lnTo>
                  <a:lnTo>
                    <a:pt x="776953" y="3572716"/>
                  </a:lnTo>
                  <a:lnTo>
                    <a:pt x="777270" y="3572652"/>
                  </a:lnTo>
                  <a:lnTo>
                    <a:pt x="777578" y="3572581"/>
                  </a:lnTo>
                  <a:lnTo>
                    <a:pt x="777886" y="3572486"/>
                  </a:lnTo>
                  <a:lnTo>
                    <a:pt x="778170" y="3572374"/>
                  </a:lnTo>
                  <a:lnTo>
                    <a:pt x="778713" y="3572085"/>
                  </a:lnTo>
                  <a:lnTo>
                    <a:pt x="778986" y="3571956"/>
                  </a:lnTo>
                  <a:lnTo>
                    <a:pt x="779275" y="3571867"/>
                  </a:lnTo>
                  <a:lnTo>
                    <a:pt x="779592" y="3571826"/>
                  </a:lnTo>
                  <a:lnTo>
                    <a:pt x="779920" y="3571820"/>
                  </a:lnTo>
                  <a:lnTo>
                    <a:pt x="780257" y="3571844"/>
                  </a:lnTo>
                  <a:lnTo>
                    <a:pt x="780590" y="3571873"/>
                  </a:lnTo>
                  <a:lnTo>
                    <a:pt x="781269" y="3571920"/>
                  </a:lnTo>
                  <a:lnTo>
                    <a:pt x="781968" y="3572003"/>
                  </a:lnTo>
                  <a:lnTo>
                    <a:pt x="782315" y="3572026"/>
                  </a:lnTo>
                  <a:lnTo>
                    <a:pt x="782662" y="3572020"/>
                  </a:lnTo>
                  <a:lnTo>
                    <a:pt x="782941" y="3571991"/>
                  </a:lnTo>
                  <a:lnTo>
                    <a:pt x="783220" y="3571950"/>
                  </a:lnTo>
                  <a:lnTo>
                    <a:pt x="783767" y="3571832"/>
                  </a:lnTo>
                  <a:lnTo>
                    <a:pt x="784344" y="3571696"/>
                  </a:lnTo>
                  <a:lnTo>
                    <a:pt x="784647" y="3571631"/>
                  </a:lnTo>
                  <a:lnTo>
                    <a:pt x="784945" y="3571549"/>
                  </a:lnTo>
                  <a:lnTo>
                    <a:pt x="785239" y="3571454"/>
                  </a:lnTo>
                  <a:lnTo>
                    <a:pt x="785517" y="3571330"/>
                  </a:lnTo>
                  <a:lnTo>
                    <a:pt x="785713" y="3571230"/>
                  </a:lnTo>
                  <a:lnTo>
                    <a:pt x="785908" y="3571112"/>
                  </a:lnTo>
                  <a:lnTo>
                    <a:pt x="786094" y="3570983"/>
                  </a:lnTo>
                  <a:lnTo>
                    <a:pt x="786275" y="3570847"/>
                  </a:lnTo>
                  <a:lnTo>
                    <a:pt x="786446" y="3570705"/>
                  </a:lnTo>
                  <a:lnTo>
                    <a:pt x="786593" y="3570564"/>
                  </a:lnTo>
                  <a:lnTo>
                    <a:pt x="786734" y="3570416"/>
                  </a:lnTo>
                  <a:lnTo>
                    <a:pt x="786867" y="3570257"/>
                  </a:lnTo>
                  <a:lnTo>
                    <a:pt x="786994" y="3570092"/>
                  </a:lnTo>
                  <a:lnTo>
                    <a:pt x="787106" y="3569927"/>
                  </a:lnTo>
                  <a:lnTo>
                    <a:pt x="787527" y="3569744"/>
                  </a:lnTo>
                  <a:lnTo>
                    <a:pt x="787737" y="3569662"/>
                  </a:lnTo>
                  <a:lnTo>
                    <a:pt x="787952" y="3569585"/>
                  </a:lnTo>
                  <a:lnTo>
                    <a:pt x="788167" y="3569514"/>
                  </a:lnTo>
                  <a:lnTo>
                    <a:pt x="788622" y="3569408"/>
                  </a:lnTo>
                  <a:lnTo>
                    <a:pt x="789086" y="3569355"/>
                  </a:lnTo>
                  <a:lnTo>
                    <a:pt x="790029" y="3569273"/>
                  </a:lnTo>
                  <a:lnTo>
                    <a:pt x="790489" y="3569190"/>
                  </a:lnTo>
                  <a:lnTo>
                    <a:pt x="790767" y="3569119"/>
                  </a:lnTo>
                  <a:lnTo>
                    <a:pt x="791046" y="3569037"/>
                  </a:lnTo>
                  <a:lnTo>
                    <a:pt x="791594" y="3568860"/>
                  </a:lnTo>
                  <a:lnTo>
                    <a:pt x="791872" y="3568777"/>
                  </a:lnTo>
                  <a:lnTo>
                    <a:pt x="792513" y="3568612"/>
                  </a:lnTo>
                  <a:lnTo>
                    <a:pt x="792835" y="3568535"/>
                  </a:lnTo>
                  <a:lnTo>
                    <a:pt x="793945" y="3568246"/>
                  </a:lnTo>
                  <a:lnTo>
                    <a:pt x="794884" y="3567987"/>
                  </a:lnTo>
                  <a:lnTo>
                    <a:pt x="795343" y="3567845"/>
                  </a:lnTo>
                  <a:lnTo>
                    <a:pt x="795803" y="3567686"/>
                  </a:lnTo>
                  <a:lnTo>
                    <a:pt x="796238" y="3567515"/>
                  </a:lnTo>
                  <a:lnTo>
                    <a:pt x="796668" y="3567332"/>
                  </a:lnTo>
                  <a:lnTo>
                    <a:pt x="797093" y="3567138"/>
                  </a:lnTo>
                  <a:lnTo>
                    <a:pt x="797509" y="3566925"/>
                  </a:lnTo>
                  <a:lnTo>
                    <a:pt x="797919" y="3566701"/>
                  </a:lnTo>
                  <a:lnTo>
                    <a:pt x="798232" y="3566542"/>
                  </a:lnTo>
                  <a:lnTo>
                    <a:pt x="798565" y="3566383"/>
                  </a:lnTo>
                  <a:lnTo>
                    <a:pt x="798882" y="3566212"/>
                  </a:lnTo>
                  <a:lnTo>
                    <a:pt x="799146" y="3566017"/>
                  </a:lnTo>
                  <a:lnTo>
                    <a:pt x="799312" y="3565781"/>
                  </a:lnTo>
                  <a:lnTo>
                    <a:pt x="799352" y="3565581"/>
                  </a:lnTo>
                  <a:lnTo>
                    <a:pt x="799337" y="3565357"/>
                  </a:lnTo>
                  <a:lnTo>
                    <a:pt x="799312" y="3565127"/>
                  </a:lnTo>
                  <a:lnTo>
                    <a:pt x="799293" y="3564897"/>
                  </a:lnTo>
                  <a:lnTo>
                    <a:pt x="799332" y="3564691"/>
                  </a:lnTo>
                  <a:lnTo>
                    <a:pt x="799469" y="3564437"/>
                  </a:lnTo>
                  <a:lnTo>
                    <a:pt x="799689" y="3564207"/>
                  </a:lnTo>
                  <a:lnTo>
                    <a:pt x="799948" y="3564000"/>
                  </a:lnTo>
                  <a:lnTo>
                    <a:pt x="800231" y="3563806"/>
                  </a:lnTo>
                  <a:lnTo>
                    <a:pt x="800510" y="3563623"/>
                  </a:lnTo>
                  <a:lnTo>
                    <a:pt x="800887" y="3563405"/>
                  </a:lnTo>
                  <a:lnTo>
                    <a:pt x="801287" y="3563234"/>
                  </a:lnTo>
                  <a:lnTo>
                    <a:pt x="801708" y="3563081"/>
                  </a:lnTo>
                  <a:lnTo>
                    <a:pt x="802133" y="3562939"/>
                  </a:lnTo>
                  <a:lnTo>
                    <a:pt x="802319" y="3562871"/>
                  </a:lnTo>
                  <a:lnTo>
                    <a:pt x="803091" y="3562579"/>
                  </a:lnTo>
                  <a:lnTo>
                    <a:pt x="804177" y="3562178"/>
                  </a:lnTo>
                  <a:lnTo>
                    <a:pt x="804714" y="3561972"/>
                  </a:lnTo>
                  <a:lnTo>
                    <a:pt x="805247" y="3561742"/>
                  </a:lnTo>
                  <a:lnTo>
                    <a:pt x="806083" y="3561353"/>
                  </a:lnTo>
                  <a:lnTo>
                    <a:pt x="806499" y="3561146"/>
                  </a:lnTo>
                  <a:lnTo>
                    <a:pt x="806904" y="3560928"/>
                  </a:lnTo>
                  <a:lnTo>
                    <a:pt x="807290" y="3560686"/>
                  </a:lnTo>
                  <a:lnTo>
                    <a:pt x="807735" y="3560374"/>
                  </a:lnTo>
                  <a:lnTo>
                    <a:pt x="808156" y="3560032"/>
                  </a:lnTo>
                  <a:lnTo>
                    <a:pt x="808566" y="3559666"/>
                  </a:lnTo>
                  <a:lnTo>
                    <a:pt x="808962" y="3559289"/>
                  </a:lnTo>
                  <a:lnTo>
                    <a:pt x="809617" y="3558646"/>
                  </a:lnTo>
                  <a:lnTo>
                    <a:pt x="809891" y="3558387"/>
                  </a:lnTo>
                  <a:lnTo>
                    <a:pt x="810150" y="3558121"/>
                  </a:lnTo>
                  <a:lnTo>
                    <a:pt x="810395" y="3557844"/>
                  </a:lnTo>
                  <a:lnTo>
                    <a:pt x="810605" y="3557543"/>
                  </a:lnTo>
                  <a:lnTo>
                    <a:pt x="810708" y="3557366"/>
                  </a:lnTo>
                  <a:lnTo>
                    <a:pt x="810874" y="3556983"/>
                  </a:lnTo>
                  <a:lnTo>
                    <a:pt x="811055" y="3556606"/>
                  </a:lnTo>
                  <a:lnTo>
                    <a:pt x="811235" y="3556364"/>
                  </a:lnTo>
                  <a:lnTo>
                    <a:pt x="811676" y="3555886"/>
                  </a:lnTo>
                  <a:lnTo>
                    <a:pt x="811832" y="3555668"/>
                  </a:lnTo>
                  <a:lnTo>
                    <a:pt x="811871" y="3555462"/>
                  </a:lnTo>
                  <a:lnTo>
                    <a:pt x="811822" y="3555320"/>
                  </a:lnTo>
                  <a:lnTo>
                    <a:pt x="811734" y="3555190"/>
                  </a:lnTo>
                  <a:lnTo>
                    <a:pt x="811529" y="3554937"/>
                  </a:lnTo>
                  <a:lnTo>
                    <a:pt x="811451" y="3554795"/>
                  </a:lnTo>
                  <a:lnTo>
                    <a:pt x="811387" y="3554536"/>
                  </a:lnTo>
                  <a:lnTo>
                    <a:pt x="811387" y="3554247"/>
                  </a:lnTo>
                  <a:lnTo>
                    <a:pt x="811402" y="3553952"/>
                  </a:lnTo>
                  <a:lnTo>
                    <a:pt x="811392" y="3553669"/>
                  </a:lnTo>
                  <a:lnTo>
                    <a:pt x="811328" y="3553415"/>
                  </a:lnTo>
                  <a:lnTo>
                    <a:pt x="811192" y="3553221"/>
                  </a:lnTo>
                  <a:lnTo>
                    <a:pt x="811001" y="3553050"/>
                  </a:lnTo>
                  <a:lnTo>
                    <a:pt x="810796" y="3552879"/>
                  </a:lnTo>
                  <a:lnTo>
                    <a:pt x="810634" y="3552714"/>
                  </a:lnTo>
                  <a:lnTo>
                    <a:pt x="810546" y="3552525"/>
                  </a:lnTo>
                  <a:lnTo>
                    <a:pt x="810566" y="3552325"/>
                  </a:lnTo>
                  <a:lnTo>
                    <a:pt x="810659" y="3552106"/>
                  </a:lnTo>
                  <a:lnTo>
                    <a:pt x="810791" y="3551882"/>
                  </a:lnTo>
                  <a:lnTo>
                    <a:pt x="810942" y="3551664"/>
                  </a:lnTo>
                  <a:lnTo>
                    <a:pt x="811074" y="3551446"/>
                  </a:lnTo>
                  <a:lnTo>
                    <a:pt x="811362" y="3550886"/>
                  </a:lnTo>
                  <a:lnTo>
                    <a:pt x="811514" y="3550609"/>
                  </a:lnTo>
                  <a:lnTo>
                    <a:pt x="811685" y="3550361"/>
                  </a:lnTo>
                  <a:lnTo>
                    <a:pt x="811891" y="3550154"/>
                  </a:lnTo>
                  <a:lnTo>
                    <a:pt x="812184" y="3549989"/>
                  </a:lnTo>
                  <a:lnTo>
                    <a:pt x="812526" y="3549895"/>
                  </a:lnTo>
                  <a:lnTo>
                    <a:pt x="812898" y="3549830"/>
                  </a:lnTo>
                  <a:lnTo>
                    <a:pt x="813250" y="3549742"/>
                  </a:lnTo>
                  <a:lnTo>
                    <a:pt x="813567" y="3549600"/>
                  </a:lnTo>
                  <a:lnTo>
                    <a:pt x="813934" y="3549264"/>
                  </a:lnTo>
                  <a:lnTo>
                    <a:pt x="814227" y="3548822"/>
                  </a:lnTo>
                  <a:lnTo>
                    <a:pt x="814750" y="3547825"/>
                  </a:lnTo>
                  <a:lnTo>
                    <a:pt x="815053" y="3547371"/>
                  </a:lnTo>
                  <a:lnTo>
                    <a:pt x="815317" y="3547059"/>
                  </a:lnTo>
                  <a:lnTo>
                    <a:pt x="815596" y="3546752"/>
                  </a:lnTo>
                  <a:lnTo>
                    <a:pt x="815880" y="3546457"/>
                  </a:lnTo>
                  <a:lnTo>
                    <a:pt x="816456" y="3545868"/>
                  </a:lnTo>
                  <a:lnTo>
                    <a:pt x="816691" y="3545638"/>
                  </a:lnTo>
                  <a:lnTo>
                    <a:pt x="816936" y="3545419"/>
                  </a:lnTo>
                  <a:lnTo>
                    <a:pt x="817414" y="3544965"/>
                  </a:lnTo>
                  <a:lnTo>
                    <a:pt x="817634" y="3544724"/>
                  </a:lnTo>
                  <a:lnTo>
                    <a:pt x="817918" y="3544299"/>
                  </a:lnTo>
                  <a:lnTo>
                    <a:pt x="818177" y="3543792"/>
                  </a:lnTo>
                  <a:lnTo>
                    <a:pt x="818417" y="3543302"/>
                  </a:lnTo>
                  <a:lnTo>
                    <a:pt x="818656" y="3542931"/>
                  </a:lnTo>
                  <a:lnTo>
                    <a:pt x="818901" y="3542784"/>
                  </a:lnTo>
                  <a:lnTo>
                    <a:pt x="819101" y="3542825"/>
                  </a:lnTo>
                  <a:lnTo>
                    <a:pt x="819296" y="3542925"/>
                  </a:lnTo>
                  <a:lnTo>
                    <a:pt x="819697" y="3543167"/>
                  </a:lnTo>
                  <a:lnTo>
                    <a:pt x="819903" y="3543238"/>
                  </a:lnTo>
                  <a:lnTo>
                    <a:pt x="820089" y="3543273"/>
                  </a:lnTo>
                  <a:lnTo>
                    <a:pt x="820279" y="3543291"/>
                  </a:lnTo>
                  <a:lnTo>
                    <a:pt x="820475" y="3543296"/>
                  </a:lnTo>
                  <a:lnTo>
                    <a:pt x="820665" y="3543285"/>
                  </a:lnTo>
                  <a:lnTo>
                    <a:pt x="820846" y="3543255"/>
                  </a:lnTo>
                  <a:lnTo>
                    <a:pt x="821110" y="3543143"/>
                  </a:lnTo>
                  <a:lnTo>
                    <a:pt x="821360" y="3542966"/>
                  </a:lnTo>
                  <a:lnTo>
                    <a:pt x="821838" y="3542524"/>
                  </a:lnTo>
                  <a:lnTo>
                    <a:pt x="822093" y="3542330"/>
                  </a:lnTo>
                  <a:lnTo>
                    <a:pt x="822347" y="3542176"/>
                  </a:lnTo>
                  <a:lnTo>
                    <a:pt x="822606" y="3542023"/>
                  </a:lnTo>
                  <a:lnTo>
                    <a:pt x="822870" y="3541875"/>
                  </a:lnTo>
                  <a:lnTo>
                    <a:pt x="823134" y="3541746"/>
                  </a:lnTo>
                  <a:lnTo>
                    <a:pt x="823589" y="3541551"/>
                  </a:lnTo>
                  <a:lnTo>
                    <a:pt x="823774" y="3541457"/>
                  </a:lnTo>
                  <a:lnTo>
                    <a:pt x="823960" y="3541380"/>
                  </a:lnTo>
                  <a:lnTo>
                    <a:pt x="824131" y="3541339"/>
                  </a:lnTo>
                  <a:lnTo>
                    <a:pt x="824346" y="3541380"/>
                  </a:lnTo>
                  <a:lnTo>
                    <a:pt x="824469" y="3541451"/>
                  </a:lnTo>
                  <a:lnTo>
                    <a:pt x="824576" y="3541545"/>
                  </a:lnTo>
                  <a:lnTo>
                    <a:pt x="824718" y="3541604"/>
                  </a:lnTo>
                  <a:lnTo>
                    <a:pt x="824879" y="3541640"/>
                  </a:lnTo>
                  <a:lnTo>
                    <a:pt x="825050" y="3541657"/>
                  </a:lnTo>
                  <a:lnTo>
                    <a:pt x="825216" y="3541645"/>
                  </a:lnTo>
                  <a:lnTo>
                    <a:pt x="825368" y="3541616"/>
                  </a:lnTo>
                  <a:lnTo>
                    <a:pt x="825524" y="3541545"/>
                  </a:lnTo>
                  <a:lnTo>
                    <a:pt x="825691" y="3541433"/>
                  </a:lnTo>
                  <a:lnTo>
                    <a:pt x="825837" y="3541309"/>
                  </a:lnTo>
                  <a:lnTo>
                    <a:pt x="825940" y="3541185"/>
                  </a:lnTo>
                  <a:lnTo>
                    <a:pt x="825911" y="3541015"/>
                  </a:lnTo>
                  <a:lnTo>
                    <a:pt x="825779" y="3540950"/>
                  </a:lnTo>
                  <a:lnTo>
                    <a:pt x="825422" y="3540838"/>
                  </a:lnTo>
                  <a:lnTo>
                    <a:pt x="825265" y="3540779"/>
                  </a:lnTo>
                  <a:lnTo>
                    <a:pt x="825070" y="3540690"/>
                  </a:lnTo>
                  <a:lnTo>
                    <a:pt x="824860" y="3540602"/>
                  </a:lnTo>
                  <a:lnTo>
                    <a:pt x="824664" y="3540501"/>
                  </a:lnTo>
                  <a:lnTo>
                    <a:pt x="824513" y="3540401"/>
                  </a:lnTo>
                  <a:lnTo>
                    <a:pt x="824439" y="3540283"/>
                  </a:lnTo>
                  <a:lnTo>
                    <a:pt x="824483" y="3540160"/>
                  </a:lnTo>
                  <a:lnTo>
                    <a:pt x="824620" y="3540012"/>
                  </a:lnTo>
                  <a:lnTo>
                    <a:pt x="824811" y="3539859"/>
                  </a:lnTo>
                  <a:lnTo>
                    <a:pt x="825026" y="3539711"/>
                  </a:lnTo>
                  <a:lnTo>
                    <a:pt x="825226" y="3539582"/>
                  </a:lnTo>
                  <a:lnTo>
                    <a:pt x="825481" y="3539446"/>
                  </a:lnTo>
                  <a:lnTo>
                    <a:pt x="825754" y="3539346"/>
                  </a:lnTo>
                  <a:lnTo>
                    <a:pt x="826043" y="3539263"/>
                  </a:lnTo>
                  <a:lnTo>
                    <a:pt x="826326" y="3539175"/>
                  </a:lnTo>
                  <a:lnTo>
                    <a:pt x="826605" y="3539069"/>
                  </a:lnTo>
                  <a:lnTo>
                    <a:pt x="826922" y="3538898"/>
                  </a:lnTo>
                  <a:lnTo>
                    <a:pt x="827235" y="3538709"/>
                  </a:lnTo>
                  <a:lnTo>
                    <a:pt x="827847" y="3538320"/>
                  </a:lnTo>
                  <a:lnTo>
                    <a:pt x="828164" y="3538137"/>
                  </a:lnTo>
                  <a:lnTo>
                    <a:pt x="828712" y="3537877"/>
                  </a:lnTo>
                  <a:lnTo>
                    <a:pt x="829543" y="3537506"/>
                  </a:lnTo>
                  <a:lnTo>
                    <a:pt x="829782" y="3537388"/>
                  </a:lnTo>
                  <a:lnTo>
                    <a:pt x="830017" y="3537264"/>
                  </a:lnTo>
                  <a:lnTo>
                    <a:pt x="830496" y="3537028"/>
                  </a:lnTo>
                  <a:lnTo>
                    <a:pt x="830745" y="3536928"/>
                  </a:lnTo>
                  <a:lnTo>
                    <a:pt x="831004" y="3536857"/>
                  </a:lnTo>
                  <a:lnTo>
                    <a:pt x="831273" y="3536804"/>
                  </a:lnTo>
                  <a:lnTo>
                    <a:pt x="831547" y="3536757"/>
                  </a:lnTo>
                  <a:lnTo>
                    <a:pt x="831811" y="3536692"/>
                  </a:lnTo>
                  <a:lnTo>
                    <a:pt x="832060" y="3536592"/>
                  </a:lnTo>
                  <a:lnTo>
                    <a:pt x="832246" y="3536498"/>
                  </a:lnTo>
                  <a:lnTo>
                    <a:pt x="832447" y="3536391"/>
                  </a:lnTo>
                  <a:lnTo>
                    <a:pt x="832632" y="3536274"/>
                  </a:lnTo>
                  <a:lnTo>
                    <a:pt x="832774" y="3536144"/>
                  </a:lnTo>
                  <a:lnTo>
                    <a:pt x="832842" y="3536008"/>
                  </a:lnTo>
                  <a:lnTo>
                    <a:pt x="832794" y="3535867"/>
                  </a:lnTo>
                  <a:lnTo>
                    <a:pt x="832647" y="3535713"/>
                  </a:lnTo>
                  <a:lnTo>
                    <a:pt x="832442" y="3535542"/>
                  </a:lnTo>
                  <a:lnTo>
                    <a:pt x="832217" y="3535377"/>
                  </a:lnTo>
                  <a:lnTo>
                    <a:pt x="832021" y="3535218"/>
                  </a:lnTo>
                  <a:lnTo>
                    <a:pt x="831821" y="3535071"/>
                  </a:lnTo>
                  <a:lnTo>
                    <a:pt x="831371" y="3534776"/>
                  </a:lnTo>
                  <a:lnTo>
                    <a:pt x="831205" y="3534634"/>
                  </a:lnTo>
                  <a:lnTo>
                    <a:pt x="831141" y="3534487"/>
                  </a:lnTo>
                  <a:lnTo>
                    <a:pt x="831215" y="3534345"/>
                  </a:lnTo>
                  <a:lnTo>
                    <a:pt x="831400" y="3534198"/>
                  </a:lnTo>
                  <a:lnTo>
                    <a:pt x="831650" y="3534051"/>
                  </a:lnTo>
                  <a:lnTo>
                    <a:pt x="831923" y="3533915"/>
                  </a:lnTo>
                  <a:lnTo>
                    <a:pt x="832168" y="3533785"/>
                  </a:lnTo>
                  <a:lnTo>
                    <a:pt x="832398" y="3533673"/>
                  </a:lnTo>
                  <a:lnTo>
                    <a:pt x="832642" y="3533573"/>
                  </a:lnTo>
                  <a:lnTo>
                    <a:pt x="833126" y="3533384"/>
                  </a:lnTo>
                  <a:lnTo>
                    <a:pt x="833366" y="3533272"/>
                  </a:lnTo>
                  <a:lnTo>
                    <a:pt x="833561" y="3533160"/>
                  </a:lnTo>
                  <a:lnTo>
                    <a:pt x="833933" y="3532901"/>
                  </a:lnTo>
                  <a:lnTo>
                    <a:pt x="834128" y="3532783"/>
                  </a:lnTo>
                  <a:lnTo>
                    <a:pt x="834329" y="3532688"/>
                  </a:lnTo>
                  <a:lnTo>
                    <a:pt x="834548" y="3532606"/>
                  </a:lnTo>
                  <a:lnTo>
                    <a:pt x="834778" y="3532535"/>
                  </a:lnTo>
                  <a:lnTo>
                    <a:pt x="835013" y="3532476"/>
                  </a:lnTo>
                  <a:lnTo>
                    <a:pt x="835243" y="3532453"/>
                  </a:lnTo>
                  <a:lnTo>
                    <a:pt x="835458" y="3532470"/>
                  </a:lnTo>
                  <a:lnTo>
                    <a:pt x="835673" y="3532559"/>
                  </a:lnTo>
                  <a:lnTo>
                    <a:pt x="835868" y="3532700"/>
                  </a:lnTo>
                  <a:lnTo>
                    <a:pt x="836255" y="3533054"/>
                  </a:lnTo>
                  <a:lnTo>
                    <a:pt x="836460" y="3533207"/>
                  </a:lnTo>
                  <a:lnTo>
                    <a:pt x="836655" y="3533313"/>
                  </a:lnTo>
                  <a:lnTo>
                    <a:pt x="837266" y="3533597"/>
                  </a:lnTo>
                  <a:lnTo>
                    <a:pt x="837462" y="3533703"/>
                  </a:lnTo>
                  <a:lnTo>
                    <a:pt x="837653" y="3533838"/>
                  </a:lnTo>
                  <a:lnTo>
                    <a:pt x="837843" y="3534015"/>
                  </a:lnTo>
                  <a:lnTo>
                    <a:pt x="838024" y="3534174"/>
                  </a:lnTo>
                  <a:lnTo>
                    <a:pt x="838195" y="3534292"/>
                  </a:lnTo>
                  <a:lnTo>
                    <a:pt x="838420" y="3534286"/>
                  </a:lnTo>
                  <a:lnTo>
                    <a:pt x="838572" y="3534198"/>
                  </a:lnTo>
                  <a:lnTo>
                    <a:pt x="838704" y="3534080"/>
                  </a:lnTo>
                  <a:lnTo>
                    <a:pt x="838802" y="3533933"/>
                  </a:lnTo>
                  <a:lnTo>
                    <a:pt x="838860" y="3533744"/>
                  </a:lnTo>
                  <a:lnTo>
                    <a:pt x="838914" y="3533549"/>
                  </a:lnTo>
                  <a:lnTo>
                    <a:pt x="838978" y="3533372"/>
                  </a:lnTo>
                  <a:lnTo>
                    <a:pt x="839075" y="3533248"/>
                  </a:lnTo>
                  <a:lnTo>
                    <a:pt x="839217" y="3533296"/>
                  </a:lnTo>
                  <a:lnTo>
                    <a:pt x="839447" y="3533484"/>
                  </a:lnTo>
                  <a:lnTo>
                    <a:pt x="839735" y="3533750"/>
                  </a:lnTo>
                  <a:lnTo>
                    <a:pt x="840033" y="3534045"/>
                  </a:lnTo>
                  <a:lnTo>
                    <a:pt x="840547" y="3534499"/>
                  </a:lnTo>
                  <a:lnTo>
                    <a:pt x="840781" y="3534723"/>
                  </a:lnTo>
                  <a:lnTo>
                    <a:pt x="841021" y="3534935"/>
                  </a:lnTo>
                  <a:lnTo>
                    <a:pt x="841275" y="3535124"/>
                  </a:lnTo>
                  <a:lnTo>
                    <a:pt x="841539" y="3535265"/>
                  </a:lnTo>
                  <a:lnTo>
                    <a:pt x="841725" y="3535336"/>
                  </a:lnTo>
                  <a:lnTo>
                    <a:pt x="841915" y="3535401"/>
                  </a:lnTo>
                  <a:lnTo>
                    <a:pt x="842111" y="3535448"/>
                  </a:lnTo>
                  <a:lnTo>
                    <a:pt x="842331" y="3535472"/>
                  </a:lnTo>
                  <a:lnTo>
                    <a:pt x="842683" y="3535784"/>
                  </a:lnTo>
                  <a:lnTo>
                    <a:pt x="843010" y="3535501"/>
                  </a:lnTo>
                  <a:lnTo>
                    <a:pt x="843343" y="3535165"/>
                  </a:lnTo>
                  <a:lnTo>
                    <a:pt x="843978" y="3535065"/>
                  </a:lnTo>
                  <a:lnTo>
                    <a:pt x="844648" y="3535731"/>
                  </a:lnTo>
                  <a:lnTo>
                    <a:pt x="844692" y="3536421"/>
                  </a:lnTo>
                  <a:lnTo>
                    <a:pt x="844809" y="3536963"/>
                  </a:lnTo>
                  <a:lnTo>
                    <a:pt x="845166" y="3537187"/>
                  </a:lnTo>
                  <a:lnTo>
                    <a:pt x="845127" y="3537441"/>
                  </a:lnTo>
                  <a:lnTo>
                    <a:pt x="845684" y="3537400"/>
                  </a:lnTo>
                  <a:lnTo>
                    <a:pt x="845909" y="3537075"/>
                  </a:lnTo>
                  <a:lnTo>
                    <a:pt x="846232" y="3537317"/>
                  </a:lnTo>
                  <a:lnTo>
                    <a:pt x="846027" y="3537783"/>
                  </a:lnTo>
                  <a:lnTo>
                    <a:pt x="846291" y="3538190"/>
                  </a:lnTo>
                  <a:lnTo>
                    <a:pt x="846540" y="3538355"/>
                  </a:lnTo>
                  <a:lnTo>
                    <a:pt x="846789" y="3538343"/>
                  </a:lnTo>
                  <a:lnTo>
                    <a:pt x="847053" y="3538927"/>
                  </a:lnTo>
                  <a:lnTo>
                    <a:pt x="847322" y="3539004"/>
                  </a:lnTo>
                  <a:lnTo>
                    <a:pt x="847679" y="3539316"/>
                  </a:lnTo>
                  <a:lnTo>
                    <a:pt x="847928" y="3539340"/>
                  </a:lnTo>
                  <a:lnTo>
                    <a:pt x="848627" y="3539859"/>
                  </a:lnTo>
                  <a:lnTo>
                    <a:pt x="848798" y="3540154"/>
                  </a:lnTo>
                  <a:lnTo>
                    <a:pt x="849199" y="3540195"/>
                  </a:lnTo>
                  <a:lnTo>
                    <a:pt x="849771" y="3540407"/>
                  </a:lnTo>
                  <a:lnTo>
                    <a:pt x="850348" y="3540560"/>
                  </a:lnTo>
                  <a:lnTo>
                    <a:pt x="850935" y="3540956"/>
                  </a:lnTo>
                  <a:lnTo>
                    <a:pt x="851311" y="3541268"/>
                  </a:lnTo>
                  <a:lnTo>
                    <a:pt x="851736" y="3541474"/>
                  </a:lnTo>
                  <a:lnTo>
                    <a:pt x="851947" y="3541970"/>
                  </a:lnTo>
                  <a:lnTo>
                    <a:pt x="852196" y="3542247"/>
                  </a:lnTo>
                  <a:lnTo>
                    <a:pt x="852592" y="3542253"/>
                  </a:lnTo>
                  <a:lnTo>
                    <a:pt x="853061" y="3542223"/>
                  </a:lnTo>
                  <a:lnTo>
                    <a:pt x="853619" y="3542359"/>
                  </a:lnTo>
                  <a:lnTo>
                    <a:pt x="854044" y="3543002"/>
                  </a:lnTo>
                  <a:lnTo>
                    <a:pt x="854127" y="3543102"/>
                  </a:lnTo>
                  <a:lnTo>
                    <a:pt x="854415" y="3543426"/>
                  </a:lnTo>
                  <a:lnTo>
                    <a:pt x="854625" y="3543473"/>
                  </a:lnTo>
                  <a:lnTo>
                    <a:pt x="854728" y="3543509"/>
                  </a:lnTo>
                  <a:lnTo>
                    <a:pt x="854924" y="3543597"/>
                  </a:lnTo>
                  <a:lnTo>
                    <a:pt x="855007" y="3543650"/>
                  </a:lnTo>
                  <a:lnTo>
                    <a:pt x="855232" y="3543827"/>
                  </a:lnTo>
                  <a:lnTo>
                    <a:pt x="855315" y="3543874"/>
                  </a:lnTo>
                  <a:lnTo>
                    <a:pt x="855408" y="3543916"/>
                  </a:lnTo>
                  <a:lnTo>
                    <a:pt x="855505" y="3543945"/>
                  </a:lnTo>
                  <a:lnTo>
                    <a:pt x="855608" y="3543969"/>
                  </a:lnTo>
                  <a:lnTo>
                    <a:pt x="855711" y="3543986"/>
                  </a:lnTo>
                  <a:lnTo>
                    <a:pt x="855813" y="3543992"/>
                  </a:lnTo>
                  <a:lnTo>
                    <a:pt x="856209" y="3544034"/>
                  </a:lnTo>
                  <a:lnTo>
                    <a:pt x="856522" y="3544511"/>
                  </a:lnTo>
                  <a:lnTo>
                    <a:pt x="856913" y="3544694"/>
                  </a:lnTo>
                  <a:lnTo>
                    <a:pt x="857016" y="3545060"/>
                  </a:lnTo>
                  <a:lnTo>
                    <a:pt x="857573" y="3545012"/>
                  </a:lnTo>
                  <a:lnTo>
                    <a:pt x="858879" y="3545413"/>
                  </a:lnTo>
                  <a:lnTo>
                    <a:pt x="859397" y="3545408"/>
                  </a:lnTo>
                  <a:lnTo>
                    <a:pt x="860091" y="3545596"/>
                  </a:lnTo>
                  <a:lnTo>
                    <a:pt x="860550" y="3546039"/>
                  </a:lnTo>
                  <a:lnTo>
                    <a:pt x="860941" y="3546386"/>
                  </a:lnTo>
                  <a:lnTo>
                    <a:pt x="861738" y="3546994"/>
                  </a:lnTo>
                  <a:lnTo>
                    <a:pt x="861953" y="3547094"/>
                  </a:lnTo>
                  <a:lnTo>
                    <a:pt x="862960" y="3547719"/>
                  </a:lnTo>
                  <a:lnTo>
                    <a:pt x="863723" y="3548138"/>
                  </a:lnTo>
                  <a:lnTo>
                    <a:pt x="863830" y="3548745"/>
                  </a:lnTo>
                  <a:lnTo>
                    <a:pt x="864280" y="3549016"/>
                  </a:lnTo>
                  <a:lnTo>
                    <a:pt x="864657" y="3549453"/>
                  </a:lnTo>
                  <a:lnTo>
                    <a:pt x="865302" y="3549730"/>
                  </a:lnTo>
                  <a:lnTo>
                    <a:pt x="865664" y="3549494"/>
                  </a:lnTo>
                  <a:lnTo>
                    <a:pt x="866035" y="3550031"/>
                  </a:lnTo>
                  <a:lnTo>
                    <a:pt x="866421" y="3550196"/>
                  </a:lnTo>
                  <a:lnTo>
                    <a:pt x="866993" y="3550679"/>
                  </a:lnTo>
                  <a:lnTo>
                    <a:pt x="866715" y="3551080"/>
                  </a:lnTo>
                  <a:lnTo>
                    <a:pt x="865903" y="3550886"/>
                  </a:lnTo>
                  <a:lnTo>
                    <a:pt x="865977" y="3551753"/>
                  </a:lnTo>
                  <a:lnTo>
                    <a:pt x="866866" y="3552584"/>
                  </a:lnTo>
                  <a:lnTo>
                    <a:pt x="867761" y="3553327"/>
                  </a:lnTo>
                  <a:lnTo>
                    <a:pt x="868235" y="3554518"/>
                  </a:lnTo>
                  <a:lnTo>
                    <a:pt x="867551" y="3554913"/>
                  </a:lnTo>
                  <a:lnTo>
                    <a:pt x="867634" y="3555550"/>
                  </a:lnTo>
                  <a:lnTo>
                    <a:pt x="867981" y="3556193"/>
                  </a:lnTo>
                  <a:lnTo>
                    <a:pt x="868606" y="3556842"/>
                  </a:lnTo>
                  <a:lnTo>
                    <a:pt x="868499" y="3557614"/>
                  </a:lnTo>
                  <a:lnTo>
                    <a:pt x="869081" y="3558257"/>
                  </a:lnTo>
                  <a:lnTo>
                    <a:pt x="869379" y="3559130"/>
                  </a:lnTo>
                  <a:lnTo>
                    <a:pt x="869726" y="3560091"/>
                  </a:lnTo>
                  <a:lnTo>
                    <a:pt x="869672" y="3560769"/>
                  </a:lnTo>
                  <a:lnTo>
                    <a:pt x="869980" y="3561229"/>
                  </a:lnTo>
                  <a:lnTo>
                    <a:pt x="869692" y="3562131"/>
                  </a:lnTo>
                  <a:lnTo>
                    <a:pt x="869814" y="3562910"/>
                  </a:lnTo>
                  <a:lnTo>
                    <a:pt x="870293" y="3563918"/>
                  </a:lnTo>
                  <a:lnTo>
                    <a:pt x="870826" y="3564608"/>
                  </a:lnTo>
                  <a:lnTo>
                    <a:pt x="871403" y="3565209"/>
                  </a:lnTo>
                  <a:lnTo>
                    <a:pt x="872077" y="3565404"/>
                  </a:lnTo>
                  <a:lnTo>
                    <a:pt x="872600" y="3566589"/>
                  </a:lnTo>
                  <a:lnTo>
                    <a:pt x="873392" y="3567922"/>
                  </a:lnTo>
                  <a:lnTo>
                    <a:pt x="873959" y="3569113"/>
                  </a:lnTo>
                  <a:lnTo>
                    <a:pt x="874253" y="3570440"/>
                  </a:lnTo>
                  <a:lnTo>
                    <a:pt x="874971" y="3570859"/>
                  </a:lnTo>
                  <a:lnTo>
                    <a:pt x="875460" y="3571466"/>
                  </a:lnTo>
                  <a:lnTo>
                    <a:pt x="874742" y="3572032"/>
                  </a:lnTo>
                  <a:lnTo>
                    <a:pt x="875250" y="3573047"/>
                  </a:lnTo>
                  <a:lnTo>
                    <a:pt x="875137" y="3574149"/>
                  </a:lnTo>
                  <a:lnTo>
                    <a:pt x="874595" y="3574910"/>
                  </a:lnTo>
                  <a:lnTo>
                    <a:pt x="874243" y="3575913"/>
                  </a:lnTo>
                  <a:lnTo>
                    <a:pt x="873568" y="3576284"/>
                  </a:lnTo>
                  <a:lnTo>
                    <a:pt x="873026" y="3577045"/>
                  </a:lnTo>
                  <a:lnTo>
                    <a:pt x="872297" y="3577753"/>
                  </a:lnTo>
                  <a:lnTo>
                    <a:pt x="872136" y="3578714"/>
                  </a:lnTo>
                  <a:lnTo>
                    <a:pt x="871549" y="3579663"/>
                  </a:lnTo>
                  <a:lnTo>
                    <a:pt x="872341" y="3580737"/>
                  </a:lnTo>
                  <a:lnTo>
                    <a:pt x="872908" y="3581320"/>
                  </a:lnTo>
                  <a:lnTo>
                    <a:pt x="873030" y="3582282"/>
                  </a:lnTo>
                  <a:lnTo>
                    <a:pt x="873637" y="3583302"/>
                  </a:lnTo>
                  <a:lnTo>
                    <a:pt x="874052" y="3584127"/>
                  </a:lnTo>
                  <a:lnTo>
                    <a:pt x="873554" y="3585271"/>
                  </a:lnTo>
                  <a:lnTo>
                    <a:pt x="872874" y="3585885"/>
                  </a:lnTo>
                  <a:lnTo>
                    <a:pt x="873774" y="3586669"/>
                  </a:lnTo>
                  <a:lnTo>
                    <a:pt x="874864" y="3587218"/>
                  </a:lnTo>
                  <a:lnTo>
                    <a:pt x="875954" y="3587860"/>
                  </a:lnTo>
                  <a:lnTo>
                    <a:pt x="876658" y="3588592"/>
                  </a:lnTo>
                  <a:lnTo>
                    <a:pt x="876692" y="3589506"/>
                  </a:lnTo>
                  <a:lnTo>
                    <a:pt x="877298" y="3590378"/>
                  </a:lnTo>
                  <a:lnTo>
                    <a:pt x="878339" y="3590927"/>
                  </a:lnTo>
                  <a:lnTo>
                    <a:pt x="879351" y="3590656"/>
                  </a:lnTo>
                  <a:lnTo>
                    <a:pt x="880089" y="3591570"/>
                  </a:lnTo>
                  <a:lnTo>
                    <a:pt x="880173" y="3591658"/>
                  </a:lnTo>
                  <a:lnTo>
                    <a:pt x="880280" y="3591782"/>
                  </a:lnTo>
                  <a:lnTo>
                    <a:pt x="880368" y="3591918"/>
                  </a:lnTo>
                  <a:lnTo>
                    <a:pt x="880402" y="3592142"/>
                  </a:lnTo>
                  <a:lnTo>
                    <a:pt x="880378" y="3592248"/>
                  </a:lnTo>
                  <a:lnTo>
                    <a:pt x="880334" y="3592354"/>
                  </a:lnTo>
                  <a:lnTo>
                    <a:pt x="880275" y="3592454"/>
                  </a:lnTo>
                  <a:lnTo>
                    <a:pt x="880207" y="3592531"/>
                  </a:lnTo>
                  <a:lnTo>
                    <a:pt x="880637" y="3593115"/>
                  </a:lnTo>
                  <a:lnTo>
                    <a:pt x="880906" y="3593422"/>
                  </a:lnTo>
                  <a:lnTo>
                    <a:pt x="881370" y="3593599"/>
                  </a:lnTo>
                  <a:lnTo>
                    <a:pt x="881800" y="3594070"/>
                  </a:lnTo>
                  <a:lnTo>
                    <a:pt x="880891" y="3594165"/>
                  </a:lnTo>
                  <a:lnTo>
                    <a:pt x="881184" y="3594914"/>
                  </a:lnTo>
                  <a:lnTo>
                    <a:pt x="881116" y="3595521"/>
                  </a:lnTo>
                  <a:lnTo>
                    <a:pt x="880803" y="3596282"/>
                  </a:lnTo>
                  <a:lnTo>
                    <a:pt x="880490" y="3596966"/>
                  </a:lnTo>
                  <a:lnTo>
                    <a:pt x="880593" y="3597326"/>
                  </a:lnTo>
                  <a:lnTo>
                    <a:pt x="879894" y="3598027"/>
                  </a:lnTo>
                  <a:lnTo>
                    <a:pt x="879640" y="3598411"/>
                  </a:lnTo>
                  <a:lnTo>
                    <a:pt x="878902" y="3598263"/>
                  </a:lnTo>
                  <a:lnTo>
                    <a:pt x="878755" y="3598888"/>
                  </a:lnTo>
                  <a:lnTo>
                    <a:pt x="878207" y="3599048"/>
                  </a:lnTo>
                  <a:lnTo>
                    <a:pt x="878246" y="3599708"/>
                  </a:lnTo>
                  <a:lnTo>
                    <a:pt x="878418" y="3600162"/>
                  </a:lnTo>
                  <a:lnTo>
                    <a:pt x="878413" y="3600292"/>
                  </a:lnTo>
                  <a:lnTo>
                    <a:pt x="878418" y="3600428"/>
                  </a:lnTo>
                  <a:lnTo>
                    <a:pt x="878432" y="3600557"/>
                  </a:lnTo>
                  <a:lnTo>
                    <a:pt x="878462" y="3600687"/>
                  </a:lnTo>
                  <a:lnTo>
                    <a:pt x="878501" y="3600811"/>
                  </a:lnTo>
                  <a:lnTo>
                    <a:pt x="878555" y="3600929"/>
                  </a:lnTo>
                  <a:lnTo>
                    <a:pt x="878623" y="3601035"/>
                  </a:lnTo>
                  <a:lnTo>
                    <a:pt x="878853" y="3601342"/>
                  </a:lnTo>
                  <a:lnTo>
                    <a:pt x="879102" y="3601731"/>
                  </a:lnTo>
                  <a:lnTo>
                    <a:pt x="879278" y="3601984"/>
                  </a:lnTo>
                  <a:lnTo>
                    <a:pt x="879498" y="3602285"/>
                  </a:lnTo>
                  <a:lnTo>
                    <a:pt x="879737" y="3602592"/>
                  </a:lnTo>
                  <a:lnTo>
                    <a:pt x="879913" y="3602810"/>
                  </a:lnTo>
                  <a:lnTo>
                    <a:pt x="880089" y="3603017"/>
                  </a:lnTo>
                  <a:lnTo>
                    <a:pt x="880099" y="3603648"/>
                  </a:lnTo>
                  <a:lnTo>
                    <a:pt x="880417" y="3604231"/>
                  </a:lnTo>
                  <a:lnTo>
                    <a:pt x="880104" y="3605110"/>
                  </a:lnTo>
                  <a:lnTo>
                    <a:pt x="880285" y="3605747"/>
                  </a:lnTo>
                  <a:lnTo>
                    <a:pt x="880715" y="3606219"/>
                  </a:lnTo>
                  <a:lnTo>
                    <a:pt x="880700" y="3607104"/>
                  </a:lnTo>
                  <a:lnTo>
                    <a:pt x="880935" y="3607463"/>
                  </a:lnTo>
                  <a:lnTo>
                    <a:pt x="880583" y="3607646"/>
                  </a:lnTo>
                  <a:lnTo>
                    <a:pt x="880417" y="3608088"/>
                  </a:lnTo>
                  <a:lnTo>
                    <a:pt x="880187" y="3609516"/>
                  </a:lnTo>
                  <a:lnTo>
                    <a:pt x="880261" y="3609976"/>
                  </a:lnTo>
                  <a:lnTo>
                    <a:pt x="880383" y="3610377"/>
                  </a:lnTo>
                  <a:lnTo>
                    <a:pt x="880407" y="3610884"/>
                  </a:lnTo>
                  <a:lnTo>
                    <a:pt x="880202" y="3611515"/>
                  </a:lnTo>
                  <a:lnTo>
                    <a:pt x="880656" y="3611810"/>
                  </a:lnTo>
                  <a:lnTo>
                    <a:pt x="880588" y="3612299"/>
                  </a:lnTo>
                  <a:lnTo>
                    <a:pt x="881057" y="3612529"/>
                  </a:lnTo>
                  <a:lnTo>
                    <a:pt x="881033" y="3613019"/>
                  </a:lnTo>
                  <a:lnTo>
                    <a:pt x="881170" y="3613308"/>
                  </a:lnTo>
                  <a:lnTo>
                    <a:pt x="881233" y="3614027"/>
                  </a:lnTo>
                  <a:lnTo>
                    <a:pt x="881414" y="3614646"/>
                  </a:lnTo>
                  <a:lnTo>
                    <a:pt x="881629" y="3615036"/>
                  </a:lnTo>
                  <a:lnTo>
                    <a:pt x="882133" y="3615915"/>
                  </a:lnTo>
                  <a:lnTo>
                    <a:pt x="881996" y="3616345"/>
                  </a:lnTo>
                  <a:lnTo>
                    <a:pt x="883008" y="3616923"/>
                  </a:lnTo>
                  <a:lnTo>
                    <a:pt x="883780" y="3617696"/>
                  </a:lnTo>
                  <a:lnTo>
                    <a:pt x="884015" y="3619382"/>
                  </a:lnTo>
                  <a:lnTo>
                    <a:pt x="884152" y="3620939"/>
                  </a:lnTo>
                  <a:lnTo>
                    <a:pt x="884103" y="3624006"/>
                  </a:lnTo>
                  <a:lnTo>
                    <a:pt x="883658" y="3624891"/>
                  </a:lnTo>
                  <a:lnTo>
                    <a:pt x="883810" y="3625522"/>
                  </a:lnTo>
                  <a:lnTo>
                    <a:pt x="883145" y="3626070"/>
                  </a:lnTo>
                  <a:lnTo>
                    <a:pt x="882993" y="3627156"/>
                  </a:lnTo>
                  <a:lnTo>
                    <a:pt x="882749" y="3628046"/>
                  </a:lnTo>
                  <a:lnTo>
                    <a:pt x="880554" y="3629739"/>
                  </a:lnTo>
                  <a:lnTo>
                    <a:pt x="880124" y="3630057"/>
                  </a:lnTo>
                  <a:lnTo>
                    <a:pt x="879684" y="3630352"/>
                  </a:lnTo>
                  <a:lnTo>
                    <a:pt x="879459" y="3630494"/>
                  </a:lnTo>
                  <a:lnTo>
                    <a:pt x="879219" y="3630641"/>
                  </a:lnTo>
                  <a:lnTo>
                    <a:pt x="879097" y="3630706"/>
                  </a:lnTo>
                  <a:lnTo>
                    <a:pt x="878858" y="3630853"/>
                  </a:lnTo>
                  <a:lnTo>
                    <a:pt x="878711" y="3630960"/>
                  </a:lnTo>
                  <a:lnTo>
                    <a:pt x="878286" y="3631308"/>
                  </a:lnTo>
                  <a:lnTo>
                    <a:pt x="878139" y="3631414"/>
                  </a:lnTo>
                  <a:lnTo>
                    <a:pt x="877816" y="3631608"/>
                  </a:lnTo>
                  <a:lnTo>
                    <a:pt x="877738" y="3631661"/>
                  </a:lnTo>
                  <a:lnTo>
                    <a:pt x="877606" y="3631762"/>
                  </a:lnTo>
                  <a:lnTo>
                    <a:pt x="877474" y="3631868"/>
                  </a:lnTo>
                  <a:lnTo>
                    <a:pt x="877352" y="3631974"/>
                  </a:lnTo>
                  <a:lnTo>
                    <a:pt x="877220" y="3632074"/>
                  </a:lnTo>
                  <a:lnTo>
                    <a:pt x="877000" y="3632198"/>
                  </a:lnTo>
                  <a:lnTo>
                    <a:pt x="876834" y="3632251"/>
                  </a:lnTo>
                  <a:lnTo>
                    <a:pt x="876677" y="3632328"/>
                  </a:lnTo>
                  <a:lnTo>
                    <a:pt x="876565" y="3632428"/>
                  </a:lnTo>
                  <a:lnTo>
                    <a:pt x="876477" y="3632570"/>
                  </a:lnTo>
                  <a:lnTo>
                    <a:pt x="876242" y="3633030"/>
                  </a:lnTo>
                  <a:lnTo>
                    <a:pt x="875954" y="3633496"/>
                  </a:lnTo>
                  <a:lnTo>
                    <a:pt x="875861" y="3633655"/>
                  </a:lnTo>
                  <a:lnTo>
                    <a:pt x="875773" y="3633820"/>
                  </a:lnTo>
                  <a:lnTo>
                    <a:pt x="875675" y="3634032"/>
                  </a:lnTo>
                  <a:lnTo>
                    <a:pt x="875426" y="3634699"/>
                  </a:lnTo>
                  <a:lnTo>
                    <a:pt x="875333" y="3634917"/>
                  </a:lnTo>
                  <a:lnTo>
                    <a:pt x="875128" y="3635330"/>
                  </a:lnTo>
                  <a:lnTo>
                    <a:pt x="875054" y="3635466"/>
                  </a:lnTo>
                  <a:lnTo>
                    <a:pt x="874790" y="3635932"/>
                  </a:lnTo>
                  <a:lnTo>
                    <a:pt x="874693" y="3636097"/>
                  </a:lnTo>
                  <a:lnTo>
                    <a:pt x="874585" y="3636250"/>
                  </a:lnTo>
                  <a:lnTo>
                    <a:pt x="874458" y="3636386"/>
                  </a:lnTo>
                  <a:lnTo>
                    <a:pt x="874341" y="3636456"/>
                  </a:lnTo>
                  <a:lnTo>
                    <a:pt x="874072" y="3636574"/>
                  </a:lnTo>
                  <a:lnTo>
                    <a:pt x="873964" y="3636639"/>
                  </a:lnTo>
                  <a:lnTo>
                    <a:pt x="873920" y="3636810"/>
                  </a:lnTo>
                  <a:lnTo>
                    <a:pt x="873969" y="3636916"/>
                  </a:lnTo>
                  <a:lnTo>
                    <a:pt x="874131" y="3637135"/>
                  </a:lnTo>
                  <a:lnTo>
                    <a:pt x="874306" y="3637329"/>
                  </a:lnTo>
                  <a:lnTo>
                    <a:pt x="874526" y="3637506"/>
                  </a:lnTo>
                  <a:lnTo>
                    <a:pt x="874629" y="3637595"/>
                  </a:lnTo>
                  <a:lnTo>
                    <a:pt x="874717" y="3637695"/>
                  </a:lnTo>
                  <a:lnTo>
                    <a:pt x="874829" y="3637901"/>
                  </a:lnTo>
                  <a:lnTo>
                    <a:pt x="874913" y="3638137"/>
                  </a:lnTo>
                  <a:lnTo>
                    <a:pt x="874961" y="3638385"/>
                  </a:lnTo>
                  <a:lnTo>
                    <a:pt x="874976" y="3638639"/>
                  </a:lnTo>
                  <a:lnTo>
                    <a:pt x="874952" y="3638869"/>
                  </a:lnTo>
                  <a:lnTo>
                    <a:pt x="874903" y="3639034"/>
                  </a:lnTo>
                  <a:lnTo>
                    <a:pt x="874825" y="3639199"/>
                  </a:lnTo>
                  <a:lnTo>
                    <a:pt x="874732" y="3639358"/>
                  </a:lnTo>
                  <a:lnTo>
                    <a:pt x="874624" y="3639511"/>
                  </a:lnTo>
                  <a:lnTo>
                    <a:pt x="874473" y="3639700"/>
                  </a:lnTo>
                  <a:lnTo>
                    <a:pt x="874311" y="3639877"/>
                  </a:lnTo>
                  <a:lnTo>
                    <a:pt x="874253" y="3640060"/>
                  </a:lnTo>
                  <a:lnTo>
                    <a:pt x="874258" y="3640284"/>
                  </a:lnTo>
                  <a:lnTo>
                    <a:pt x="874346" y="3640780"/>
                  </a:lnTo>
                  <a:lnTo>
                    <a:pt x="874375" y="3641015"/>
                  </a:lnTo>
                  <a:lnTo>
                    <a:pt x="874375" y="3641163"/>
                  </a:lnTo>
                  <a:lnTo>
                    <a:pt x="874360" y="3641452"/>
                  </a:lnTo>
                  <a:lnTo>
                    <a:pt x="874365" y="3641593"/>
                  </a:lnTo>
                  <a:lnTo>
                    <a:pt x="874394" y="3641729"/>
                  </a:lnTo>
                  <a:lnTo>
                    <a:pt x="874477" y="3641894"/>
                  </a:lnTo>
                  <a:lnTo>
                    <a:pt x="874614" y="3642071"/>
                  </a:lnTo>
                  <a:lnTo>
                    <a:pt x="874756" y="3642230"/>
                  </a:lnTo>
                  <a:lnTo>
                    <a:pt x="874893" y="3642419"/>
                  </a:lnTo>
                  <a:lnTo>
                    <a:pt x="874756" y="3642496"/>
                  </a:lnTo>
                  <a:lnTo>
                    <a:pt x="874668" y="3642519"/>
                  </a:lnTo>
                  <a:lnTo>
                    <a:pt x="874492" y="3642555"/>
                  </a:lnTo>
                  <a:lnTo>
                    <a:pt x="874341" y="3642578"/>
                  </a:lnTo>
                  <a:lnTo>
                    <a:pt x="874189" y="3642590"/>
                  </a:lnTo>
                  <a:lnTo>
                    <a:pt x="873725" y="3642602"/>
                  </a:lnTo>
                  <a:lnTo>
                    <a:pt x="873246" y="3642578"/>
                  </a:lnTo>
                  <a:lnTo>
                    <a:pt x="873104" y="3642590"/>
                  </a:lnTo>
                  <a:lnTo>
                    <a:pt x="872987" y="3642643"/>
                  </a:lnTo>
                  <a:lnTo>
                    <a:pt x="872908" y="3642749"/>
                  </a:lnTo>
                  <a:lnTo>
                    <a:pt x="872864" y="3642897"/>
                  </a:lnTo>
                  <a:lnTo>
                    <a:pt x="872835" y="3643068"/>
                  </a:lnTo>
                  <a:lnTo>
                    <a:pt x="872811" y="3643245"/>
                  </a:lnTo>
                  <a:lnTo>
                    <a:pt x="872776" y="3643410"/>
                  </a:lnTo>
                  <a:lnTo>
                    <a:pt x="872732" y="3643563"/>
                  </a:lnTo>
                  <a:lnTo>
                    <a:pt x="872537" y="3644171"/>
                  </a:lnTo>
                  <a:lnTo>
                    <a:pt x="872478" y="3644277"/>
                  </a:lnTo>
                  <a:lnTo>
                    <a:pt x="872459" y="3644430"/>
                  </a:lnTo>
                  <a:lnTo>
                    <a:pt x="872468" y="3644607"/>
                  </a:lnTo>
                  <a:lnTo>
                    <a:pt x="872493" y="3644790"/>
                  </a:lnTo>
                  <a:lnTo>
                    <a:pt x="872527" y="3644949"/>
                  </a:lnTo>
                  <a:lnTo>
                    <a:pt x="872566" y="3645067"/>
                  </a:lnTo>
                  <a:lnTo>
                    <a:pt x="872615" y="3645179"/>
                  </a:lnTo>
                  <a:lnTo>
                    <a:pt x="872674" y="3645291"/>
                  </a:lnTo>
                  <a:lnTo>
                    <a:pt x="872742" y="3645398"/>
                  </a:lnTo>
                  <a:lnTo>
                    <a:pt x="872820" y="3645498"/>
                  </a:lnTo>
                  <a:lnTo>
                    <a:pt x="872620" y="3646064"/>
                  </a:lnTo>
                  <a:lnTo>
                    <a:pt x="872331" y="3646825"/>
                  </a:lnTo>
                  <a:lnTo>
                    <a:pt x="872786" y="3647350"/>
                  </a:lnTo>
                  <a:lnTo>
                    <a:pt x="873617" y="3647963"/>
                  </a:lnTo>
                  <a:lnTo>
                    <a:pt x="873490" y="3648972"/>
                  </a:lnTo>
                  <a:lnTo>
                    <a:pt x="873529" y="3649786"/>
                  </a:lnTo>
                  <a:lnTo>
                    <a:pt x="873627" y="3650470"/>
                  </a:lnTo>
                  <a:lnTo>
                    <a:pt x="873588" y="3651260"/>
                  </a:lnTo>
                  <a:lnTo>
                    <a:pt x="873984" y="3652003"/>
                  </a:lnTo>
                  <a:lnTo>
                    <a:pt x="874746" y="3653189"/>
                  </a:lnTo>
                  <a:lnTo>
                    <a:pt x="875665" y="3653366"/>
                  </a:lnTo>
                  <a:lnTo>
                    <a:pt x="876501" y="3653655"/>
                  </a:lnTo>
                  <a:lnTo>
                    <a:pt x="876115" y="3654250"/>
                  </a:lnTo>
                  <a:lnTo>
                    <a:pt x="875406" y="3654262"/>
                  </a:lnTo>
                  <a:lnTo>
                    <a:pt x="874854" y="3654935"/>
                  </a:lnTo>
                  <a:lnTo>
                    <a:pt x="873866" y="3655466"/>
                  </a:lnTo>
                  <a:lnTo>
                    <a:pt x="873471" y="3656244"/>
                  </a:lnTo>
                  <a:lnTo>
                    <a:pt x="874287" y="3657701"/>
                  </a:lnTo>
                  <a:lnTo>
                    <a:pt x="875445" y="3658450"/>
                  </a:lnTo>
                  <a:lnTo>
                    <a:pt x="874996" y="3659229"/>
                  </a:lnTo>
                  <a:lnTo>
                    <a:pt x="874253" y="3659659"/>
                  </a:lnTo>
                  <a:lnTo>
                    <a:pt x="873172" y="3660078"/>
                  </a:lnTo>
                  <a:lnTo>
                    <a:pt x="873114" y="3660809"/>
                  </a:lnTo>
                  <a:lnTo>
                    <a:pt x="873241" y="3661942"/>
                  </a:lnTo>
                  <a:lnTo>
                    <a:pt x="872781" y="3663009"/>
                  </a:lnTo>
                  <a:lnTo>
                    <a:pt x="872762" y="3664083"/>
                  </a:lnTo>
                  <a:lnTo>
                    <a:pt x="871779" y="3664655"/>
                  </a:lnTo>
                  <a:lnTo>
                    <a:pt x="871134" y="3665133"/>
                  </a:lnTo>
                  <a:lnTo>
                    <a:pt x="871564" y="3665976"/>
                  </a:lnTo>
                  <a:lnTo>
                    <a:pt x="871163" y="3666460"/>
                  </a:lnTo>
                  <a:lnTo>
                    <a:pt x="870181" y="3666784"/>
                  </a:lnTo>
                  <a:lnTo>
                    <a:pt x="869051" y="3667397"/>
                  </a:lnTo>
                  <a:lnTo>
                    <a:pt x="868626" y="3669450"/>
                  </a:lnTo>
                  <a:lnTo>
                    <a:pt x="867731" y="3670364"/>
                  </a:lnTo>
                  <a:lnTo>
                    <a:pt x="868934" y="3671119"/>
                  </a:lnTo>
                  <a:lnTo>
                    <a:pt x="869213" y="3672199"/>
                  </a:lnTo>
                  <a:lnTo>
                    <a:pt x="869090" y="3673420"/>
                  </a:lnTo>
                  <a:lnTo>
                    <a:pt x="869706" y="3674411"/>
                  </a:lnTo>
                  <a:lnTo>
                    <a:pt x="870958" y="3675413"/>
                  </a:lnTo>
                  <a:lnTo>
                    <a:pt x="871823" y="3676310"/>
                  </a:lnTo>
                  <a:lnTo>
                    <a:pt x="873075" y="3677212"/>
                  </a:lnTo>
                  <a:lnTo>
                    <a:pt x="873925" y="3678646"/>
                  </a:lnTo>
                  <a:lnTo>
                    <a:pt x="874986" y="3679495"/>
                  </a:lnTo>
                  <a:lnTo>
                    <a:pt x="875758" y="3680315"/>
                  </a:lnTo>
                  <a:lnTo>
                    <a:pt x="876164" y="3680533"/>
                  </a:lnTo>
                  <a:lnTo>
                    <a:pt x="876130" y="3680993"/>
                  </a:lnTo>
                  <a:lnTo>
                    <a:pt x="875797" y="3681654"/>
                  </a:lnTo>
                  <a:lnTo>
                    <a:pt x="874937" y="3682444"/>
                  </a:lnTo>
                  <a:lnTo>
                    <a:pt x="874443" y="3683170"/>
                  </a:lnTo>
                  <a:lnTo>
                    <a:pt x="874131" y="3683860"/>
                  </a:lnTo>
                  <a:lnTo>
                    <a:pt x="874629" y="3684349"/>
                  </a:lnTo>
                  <a:lnTo>
                    <a:pt x="874595" y="3684927"/>
                  </a:lnTo>
                  <a:lnTo>
                    <a:pt x="873725" y="3684957"/>
                  </a:lnTo>
                  <a:lnTo>
                    <a:pt x="872688" y="3685010"/>
                  </a:lnTo>
                  <a:lnTo>
                    <a:pt x="872424" y="3685806"/>
                  </a:lnTo>
                  <a:lnTo>
                    <a:pt x="872850" y="3686437"/>
                  </a:lnTo>
                  <a:lnTo>
                    <a:pt x="872967" y="3687523"/>
                  </a:lnTo>
                  <a:lnTo>
                    <a:pt x="872747" y="3688325"/>
                  </a:lnTo>
                  <a:lnTo>
                    <a:pt x="872185" y="3688962"/>
                  </a:lnTo>
                  <a:lnTo>
                    <a:pt x="871442" y="3689546"/>
                  </a:lnTo>
                  <a:lnTo>
                    <a:pt x="870616" y="3689670"/>
                  </a:lnTo>
                  <a:lnTo>
                    <a:pt x="870156" y="3689752"/>
                  </a:lnTo>
                  <a:lnTo>
                    <a:pt x="869540" y="3689558"/>
                  </a:lnTo>
                  <a:lnTo>
                    <a:pt x="868641" y="3689587"/>
                  </a:lnTo>
                  <a:lnTo>
                    <a:pt x="867277" y="3690442"/>
                  </a:lnTo>
                  <a:lnTo>
                    <a:pt x="866690" y="3691074"/>
                  </a:lnTo>
                  <a:lnTo>
                    <a:pt x="866583" y="3692017"/>
                  </a:lnTo>
                  <a:lnTo>
                    <a:pt x="866690" y="3692737"/>
                  </a:lnTo>
                  <a:lnTo>
                    <a:pt x="866231" y="3692973"/>
                  </a:lnTo>
                  <a:lnTo>
                    <a:pt x="865747" y="3693297"/>
                  </a:lnTo>
                  <a:lnTo>
                    <a:pt x="864779" y="3693734"/>
                  </a:lnTo>
                  <a:lnTo>
                    <a:pt x="864886" y="3694276"/>
                  </a:lnTo>
                  <a:lnTo>
                    <a:pt x="864554" y="3694512"/>
                  </a:lnTo>
                  <a:lnTo>
                    <a:pt x="864485" y="3695026"/>
                  </a:lnTo>
                  <a:lnTo>
                    <a:pt x="864119" y="3695409"/>
                  </a:lnTo>
                  <a:lnTo>
                    <a:pt x="863742" y="3696158"/>
                  </a:lnTo>
                  <a:lnTo>
                    <a:pt x="863043" y="3696601"/>
                  </a:lnTo>
                  <a:lnTo>
                    <a:pt x="862335" y="3697615"/>
                  </a:lnTo>
                  <a:lnTo>
                    <a:pt x="862330" y="3697975"/>
                  </a:lnTo>
                  <a:lnTo>
                    <a:pt x="863430" y="3698600"/>
                  </a:lnTo>
                  <a:lnTo>
                    <a:pt x="863928" y="3699332"/>
                  </a:lnTo>
                  <a:lnTo>
                    <a:pt x="864637" y="3699980"/>
                  </a:lnTo>
                  <a:lnTo>
                    <a:pt x="864593" y="3700853"/>
                  </a:lnTo>
                  <a:lnTo>
                    <a:pt x="863679" y="3701679"/>
                  </a:lnTo>
                  <a:lnTo>
                    <a:pt x="862701" y="3702629"/>
                  </a:lnTo>
                  <a:lnTo>
                    <a:pt x="862085" y="3703402"/>
                  </a:lnTo>
                  <a:lnTo>
                    <a:pt x="862017" y="3703974"/>
                  </a:lnTo>
                  <a:lnTo>
                    <a:pt x="862481" y="3704741"/>
                  </a:lnTo>
                  <a:lnTo>
                    <a:pt x="862476" y="3704859"/>
                  </a:lnTo>
                  <a:lnTo>
                    <a:pt x="862457" y="3704982"/>
                  </a:lnTo>
                  <a:lnTo>
                    <a:pt x="862427" y="3705106"/>
                  </a:lnTo>
                  <a:lnTo>
                    <a:pt x="862388" y="3705224"/>
                  </a:lnTo>
                  <a:lnTo>
                    <a:pt x="862340" y="3705336"/>
                  </a:lnTo>
                  <a:lnTo>
                    <a:pt x="862149" y="3705525"/>
                  </a:lnTo>
                  <a:lnTo>
                    <a:pt x="861851" y="3705655"/>
                  </a:lnTo>
                  <a:lnTo>
                    <a:pt x="861523" y="3705773"/>
                  </a:lnTo>
                  <a:lnTo>
                    <a:pt x="861235" y="3705908"/>
                  </a:lnTo>
                  <a:lnTo>
                    <a:pt x="861064" y="3706091"/>
                  </a:lnTo>
                  <a:lnTo>
                    <a:pt x="861015" y="3706256"/>
                  </a:lnTo>
                  <a:lnTo>
                    <a:pt x="860985" y="3706445"/>
                  </a:lnTo>
                  <a:lnTo>
                    <a:pt x="860980" y="3706634"/>
                  </a:lnTo>
                  <a:lnTo>
                    <a:pt x="861005" y="3706817"/>
                  </a:lnTo>
                  <a:lnTo>
                    <a:pt x="861049" y="3706988"/>
                  </a:lnTo>
                  <a:lnTo>
                    <a:pt x="861758" y="3708268"/>
                  </a:lnTo>
                  <a:lnTo>
                    <a:pt x="859753" y="3709011"/>
                  </a:lnTo>
                  <a:lnTo>
                    <a:pt x="858126" y="3709265"/>
                  </a:lnTo>
                  <a:lnTo>
                    <a:pt x="857050" y="3710144"/>
                  </a:lnTo>
                  <a:lnTo>
                    <a:pt x="856385" y="3710869"/>
                  </a:lnTo>
                  <a:lnTo>
                    <a:pt x="856048" y="3711642"/>
                  </a:lnTo>
                  <a:lnTo>
                    <a:pt x="856400" y="3712338"/>
                  </a:lnTo>
                  <a:lnTo>
                    <a:pt x="855980" y="3713152"/>
                  </a:lnTo>
                  <a:lnTo>
                    <a:pt x="855970" y="3713801"/>
                  </a:lnTo>
                  <a:lnTo>
                    <a:pt x="856278" y="3714786"/>
                  </a:lnTo>
                  <a:lnTo>
                    <a:pt x="856107" y="3715400"/>
                  </a:lnTo>
                  <a:lnTo>
                    <a:pt x="855085" y="3715541"/>
                  </a:lnTo>
                  <a:lnTo>
                    <a:pt x="854386" y="3716143"/>
                  </a:lnTo>
                  <a:lnTo>
                    <a:pt x="854181" y="3716060"/>
                  </a:lnTo>
                  <a:lnTo>
                    <a:pt x="854166" y="3716916"/>
                  </a:lnTo>
                  <a:lnTo>
                    <a:pt x="853613" y="3718255"/>
                  </a:lnTo>
                  <a:lnTo>
                    <a:pt x="853042" y="3719788"/>
                  </a:lnTo>
                  <a:lnTo>
                    <a:pt x="852655" y="3720744"/>
                  </a:lnTo>
                  <a:lnTo>
                    <a:pt x="852225" y="3721794"/>
                  </a:lnTo>
                  <a:lnTo>
                    <a:pt x="851795" y="3722620"/>
                  </a:lnTo>
                  <a:lnTo>
                    <a:pt x="851966" y="3723752"/>
                  </a:lnTo>
                  <a:lnTo>
                    <a:pt x="852479" y="3724366"/>
                  </a:lnTo>
                  <a:lnTo>
                    <a:pt x="852572" y="3725610"/>
                  </a:lnTo>
                  <a:lnTo>
                    <a:pt x="852406" y="3726631"/>
                  </a:lnTo>
                  <a:lnTo>
                    <a:pt x="852313" y="3727457"/>
                  </a:lnTo>
                  <a:lnTo>
                    <a:pt x="851663" y="3728353"/>
                  </a:lnTo>
                  <a:lnTo>
                    <a:pt x="850632" y="3729050"/>
                  </a:lnTo>
                  <a:lnTo>
                    <a:pt x="849766" y="3729297"/>
                  </a:lnTo>
                  <a:lnTo>
                    <a:pt x="848715" y="3729203"/>
                  </a:lnTo>
                  <a:lnTo>
                    <a:pt x="848593" y="3729805"/>
                  </a:lnTo>
                  <a:lnTo>
                    <a:pt x="847351" y="3729934"/>
                  </a:lnTo>
                  <a:lnTo>
                    <a:pt x="846139" y="3730483"/>
                  </a:lnTo>
                  <a:lnTo>
                    <a:pt x="845000" y="3730990"/>
                  </a:lnTo>
                  <a:lnTo>
                    <a:pt x="844609" y="3731887"/>
                  </a:lnTo>
                  <a:lnTo>
                    <a:pt x="844477" y="3732978"/>
                  </a:lnTo>
                  <a:lnTo>
                    <a:pt x="844081" y="3733940"/>
                  </a:lnTo>
                  <a:lnTo>
                    <a:pt x="843778" y="3734376"/>
                  </a:lnTo>
                  <a:lnTo>
                    <a:pt x="843402" y="3734246"/>
                  </a:lnTo>
                  <a:lnTo>
                    <a:pt x="842981" y="3734388"/>
                  </a:lnTo>
                  <a:lnTo>
                    <a:pt x="842908" y="3734825"/>
                  </a:lnTo>
                  <a:lnTo>
                    <a:pt x="842795" y="3735356"/>
                  </a:lnTo>
                  <a:lnTo>
                    <a:pt x="842414" y="3735474"/>
                  </a:lnTo>
                  <a:lnTo>
                    <a:pt x="841881" y="3736010"/>
                  </a:lnTo>
                  <a:lnTo>
                    <a:pt x="841769" y="3736429"/>
                  </a:lnTo>
                  <a:lnTo>
                    <a:pt x="841383" y="3736718"/>
                  </a:lnTo>
                  <a:lnTo>
                    <a:pt x="840894" y="3737072"/>
                  </a:lnTo>
                  <a:lnTo>
                    <a:pt x="840615" y="3737509"/>
                  </a:lnTo>
                  <a:lnTo>
                    <a:pt x="840708" y="3738016"/>
                  </a:lnTo>
                  <a:lnTo>
                    <a:pt x="840703" y="3738606"/>
                  </a:lnTo>
                  <a:lnTo>
                    <a:pt x="840190" y="3738913"/>
                  </a:lnTo>
                  <a:lnTo>
                    <a:pt x="839642" y="3739031"/>
                  </a:lnTo>
                  <a:lnTo>
                    <a:pt x="840009" y="3739609"/>
                  </a:lnTo>
                  <a:lnTo>
                    <a:pt x="839980" y="3740157"/>
                  </a:lnTo>
                  <a:lnTo>
                    <a:pt x="840141" y="3740623"/>
                  </a:lnTo>
                  <a:lnTo>
                    <a:pt x="840195" y="3741172"/>
                  </a:lnTo>
                  <a:lnTo>
                    <a:pt x="840185" y="3741721"/>
                  </a:lnTo>
                  <a:lnTo>
                    <a:pt x="839853" y="3742771"/>
                  </a:lnTo>
                  <a:lnTo>
                    <a:pt x="839442" y="3743396"/>
                  </a:lnTo>
                  <a:lnTo>
                    <a:pt x="839237" y="3743844"/>
                  </a:lnTo>
                  <a:lnTo>
                    <a:pt x="839012" y="3744281"/>
                  </a:lnTo>
                  <a:lnTo>
                    <a:pt x="838777" y="3744682"/>
                  </a:lnTo>
                  <a:lnTo>
                    <a:pt x="838660" y="3744871"/>
                  </a:lnTo>
                  <a:lnTo>
                    <a:pt x="838293" y="3745419"/>
                  </a:lnTo>
                  <a:lnTo>
                    <a:pt x="838098" y="3745726"/>
                  </a:lnTo>
                  <a:lnTo>
                    <a:pt x="837687" y="3746328"/>
                  </a:lnTo>
                  <a:lnTo>
                    <a:pt x="837364" y="3746782"/>
                  </a:lnTo>
                  <a:lnTo>
                    <a:pt x="837247" y="3746924"/>
                  </a:lnTo>
                  <a:lnTo>
                    <a:pt x="837090" y="3747089"/>
                  </a:lnTo>
                  <a:lnTo>
                    <a:pt x="836748" y="3747390"/>
                  </a:lnTo>
                  <a:lnTo>
                    <a:pt x="836582" y="3747549"/>
                  </a:lnTo>
                  <a:lnTo>
                    <a:pt x="836431" y="3747714"/>
                  </a:lnTo>
                  <a:lnTo>
                    <a:pt x="836328" y="3747844"/>
                  </a:lnTo>
                  <a:lnTo>
                    <a:pt x="836147" y="3748103"/>
                  </a:lnTo>
                  <a:lnTo>
                    <a:pt x="835971" y="3748375"/>
                  </a:lnTo>
                  <a:lnTo>
                    <a:pt x="835854" y="3748605"/>
                  </a:lnTo>
                  <a:lnTo>
                    <a:pt x="835746" y="3748835"/>
                  </a:lnTo>
                  <a:lnTo>
                    <a:pt x="835649" y="3749077"/>
                  </a:lnTo>
                  <a:lnTo>
                    <a:pt x="835541" y="3749307"/>
                  </a:lnTo>
                  <a:lnTo>
                    <a:pt x="835419" y="3749531"/>
                  </a:lnTo>
                  <a:lnTo>
                    <a:pt x="835262" y="3749767"/>
                  </a:lnTo>
                  <a:lnTo>
                    <a:pt x="835096" y="3749997"/>
                  </a:lnTo>
                  <a:lnTo>
                    <a:pt x="835008" y="3750103"/>
                  </a:lnTo>
                  <a:lnTo>
                    <a:pt x="834861" y="3750268"/>
                  </a:lnTo>
                  <a:lnTo>
                    <a:pt x="834705" y="3750428"/>
                  </a:lnTo>
                  <a:lnTo>
                    <a:pt x="834387" y="3750735"/>
                  </a:lnTo>
                  <a:lnTo>
                    <a:pt x="834236" y="3750894"/>
                  </a:lnTo>
                  <a:lnTo>
                    <a:pt x="834026" y="3751136"/>
                  </a:lnTo>
                  <a:lnTo>
                    <a:pt x="833825" y="3751384"/>
                  </a:lnTo>
                  <a:lnTo>
                    <a:pt x="833629" y="3751637"/>
                  </a:lnTo>
                  <a:lnTo>
                    <a:pt x="833444" y="3751897"/>
                  </a:lnTo>
                  <a:lnTo>
                    <a:pt x="833263" y="3752162"/>
                  </a:lnTo>
                  <a:lnTo>
                    <a:pt x="832921" y="3752475"/>
                  </a:lnTo>
                  <a:lnTo>
                    <a:pt x="832759" y="3752640"/>
                  </a:lnTo>
                  <a:lnTo>
                    <a:pt x="832290" y="3753136"/>
                  </a:lnTo>
                  <a:lnTo>
                    <a:pt x="832139" y="3753289"/>
                  </a:lnTo>
                  <a:lnTo>
                    <a:pt x="831997" y="3753442"/>
                  </a:lnTo>
                  <a:lnTo>
                    <a:pt x="831870" y="3753607"/>
                  </a:lnTo>
                  <a:lnTo>
                    <a:pt x="831782" y="3753784"/>
                  </a:lnTo>
                  <a:lnTo>
                    <a:pt x="831752" y="3753985"/>
                  </a:lnTo>
                  <a:lnTo>
                    <a:pt x="831772" y="3754203"/>
                  </a:lnTo>
                  <a:lnTo>
                    <a:pt x="831801" y="3754427"/>
                  </a:lnTo>
                  <a:lnTo>
                    <a:pt x="831811" y="3754640"/>
                  </a:lnTo>
                  <a:lnTo>
                    <a:pt x="831762" y="3754817"/>
                  </a:lnTo>
                  <a:lnTo>
                    <a:pt x="831567" y="3754947"/>
                  </a:lnTo>
                  <a:lnTo>
                    <a:pt x="831234" y="3754994"/>
                  </a:lnTo>
                  <a:lnTo>
                    <a:pt x="830843" y="3755006"/>
                  </a:lnTo>
                  <a:lnTo>
                    <a:pt x="830462" y="3755053"/>
                  </a:lnTo>
                  <a:lnTo>
                    <a:pt x="830173" y="3755177"/>
                  </a:lnTo>
                  <a:lnTo>
                    <a:pt x="830022" y="3755330"/>
                  </a:lnTo>
                  <a:lnTo>
                    <a:pt x="829895" y="3755507"/>
                  </a:lnTo>
                  <a:lnTo>
                    <a:pt x="829782" y="3755702"/>
                  </a:lnTo>
                  <a:lnTo>
                    <a:pt x="829685" y="3755908"/>
                  </a:lnTo>
                  <a:lnTo>
                    <a:pt x="829601" y="3756115"/>
                  </a:lnTo>
                  <a:lnTo>
                    <a:pt x="829557" y="3756268"/>
                  </a:lnTo>
                  <a:lnTo>
                    <a:pt x="829528" y="3756427"/>
                  </a:lnTo>
                  <a:lnTo>
                    <a:pt x="829509" y="3756587"/>
                  </a:lnTo>
                  <a:lnTo>
                    <a:pt x="829474" y="3756740"/>
                  </a:lnTo>
                  <a:lnTo>
                    <a:pt x="829416" y="3756887"/>
                  </a:lnTo>
                  <a:lnTo>
                    <a:pt x="829254" y="3757106"/>
                  </a:lnTo>
                  <a:lnTo>
                    <a:pt x="829025" y="3757312"/>
                  </a:lnTo>
                  <a:lnTo>
                    <a:pt x="828756" y="3757483"/>
                  </a:lnTo>
                  <a:lnTo>
                    <a:pt x="828477" y="3757613"/>
                  </a:lnTo>
                  <a:lnTo>
                    <a:pt x="828203" y="3757684"/>
                  </a:lnTo>
                  <a:lnTo>
                    <a:pt x="827949" y="3757672"/>
                  </a:lnTo>
                  <a:lnTo>
                    <a:pt x="827685" y="3757589"/>
                  </a:lnTo>
                  <a:lnTo>
                    <a:pt x="827152" y="3757359"/>
                  </a:lnTo>
                  <a:lnTo>
                    <a:pt x="826883" y="3757271"/>
                  </a:lnTo>
                  <a:lnTo>
                    <a:pt x="826404" y="3757165"/>
                  </a:lnTo>
                  <a:lnTo>
                    <a:pt x="826165" y="3757118"/>
                  </a:lnTo>
                  <a:lnTo>
                    <a:pt x="825925" y="3757088"/>
                  </a:lnTo>
                  <a:lnTo>
                    <a:pt x="825686" y="3757076"/>
                  </a:lnTo>
                  <a:lnTo>
                    <a:pt x="825383" y="3757076"/>
                  </a:lnTo>
                  <a:lnTo>
                    <a:pt x="825089" y="3757106"/>
                  </a:lnTo>
                  <a:lnTo>
                    <a:pt x="824957" y="3757153"/>
                  </a:lnTo>
                  <a:lnTo>
                    <a:pt x="824786" y="3757259"/>
                  </a:lnTo>
                  <a:lnTo>
                    <a:pt x="824635" y="3757418"/>
                  </a:lnTo>
                  <a:lnTo>
                    <a:pt x="824503" y="3757607"/>
                  </a:lnTo>
                  <a:lnTo>
                    <a:pt x="824376" y="3757808"/>
                  </a:lnTo>
                  <a:lnTo>
                    <a:pt x="824258" y="3758002"/>
                  </a:lnTo>
                  <a:lnTo>
                    <a:pt x="824175" y="3758150"/>
                  </a:lnTo>
                  <a:lnTo>
                    <a:pt x="824034" y="3758480"/>
                  </a:lnTo>
                  <a:lnTo>
                    <a:pt x="823960" y="3758634"/>
                  </a:lnTo>
                  <a:lnTo>
                    <a:pt x="823858" y="3758769"/>
                  </a:lnTo>
                  <a:lnTo>
                    <a:pt x="823696" y="3758911"/>
                  </a:lnTo>
                  <a:lnTo>
                    <a:pt x="823496" y="3759041"/>
                  </a:lnTo>
                  <a:lnTo>
                    <a:pt x="823285" y="3759141"/>
                  </a:lnTo>
                  <a:lnTo>
                    <a:pt x="823066" y="3759206"/>
                  </a:lnTo>
                  <a:lnTo>
                    <a:pt x="822865" y="3759224"/>
                  </a:lnTo>
                  <a:lnTo>
                    <a:pt x="822743" y="3759194"/>
                  </a:lnTo>
                  <a:lnTo>
                    <a:pt x="822391" y="3759029"/>
                  </a:lnTo>
                  <a:lnTo>
                    <a:pt x="822269" y="3758999"/>
                  </a:lnTo>
                  <a:lnTo>
                    <a:pt x="822088" y="3758993"/>
                  </a:lnTo>
                  <a:lnTo>
                    <a:pt x="821892" y="3759017"/>
                  </a:lnTo>
                  <a:lnTo>
                    <a:pt x="821702" y="3759070"/>
                  </a:lnTo>
                  <a:lnTo>
                    <a:pt x="821521" y="3759147"/>
                  </a:lnTo>
                  <a:lnTo>
                    <a:pt x="821364" y="3759241"/>
                  </a:lnTo>
                  <a:lnTo>
                    <a:pt x="821247" y="3759347"/>
                  </a:lnTo>
                  <a:lnTo>
                    <a:pt x="821140" y="3759477"/>
                  </a:lnTo>
                  <a:lnTo>
                    <a:pt x="821047" y="3759619"/>
                  </a:lnTo>
                  <a:lnTo>
                    <a:pt x="820959" y="3759772"/>
                  </a:lnTo>
                  <a:lnTo>
                    <a:pt x="820880" y="3759920"/>
                  </a:lnTo>
                  <a:lnTo>
                    <a:pt x="820827" y="3760061"/>
                  </a:lnTo>
                  <a:lnTo>
                    <a:pt x="820783" y="3760209"/>
                  </a:lnTo>
                  <a:lnTo>
                    <a:pt x="820749" y="3760362"/>
                  </a:lnTo>
                  <a:lnTo>
                    <a:pt x="820695" y="3760498"/>
                  </a:lnTo>
                  <a:lnTo>
                    <a:pt x="820611" y="3760604"/>
                  </a:lnTo>
                  <a:lnTo>
                    <a:pt x="820426" y="3760610"/>
                  </a:lnTo>
                  <a:lnTo>
                    <a:pt x="820137" y="3760498"/>
                  </a:lnTo>
                  <a:lnTo>
                    <a:pt x="819810" y="3760344"/>
                  </a:lnTo>
                  <a:lnTo>
                    <a:pt x="819517" y="3760227"/>
                  </a:lnTo>
                  <a:lnTo>
                    <a:pt x="819336" y="3760238"/>
                  </a:lnTo>
                  <a:lnTo>
                    <a:pt x="819277" y="3760392"/>
                  </a:lnTo>
                  <a:lnTo>
                    <a:pt x="819296" y="3760633"/>
                  </a:lnTo>
                  <a:lnTo>
                    <a:pt x="819350" y="3760917"/>
                  </a:lnTo>
                  <a:lnTo>
                    <a:pt x="819385" y="3761200"/>
                  </a:lnTo>
                  <a:lnTo>
                    <a:pt x="819355" y="3761442"/>
                  </a:lnTo>
                  <a:lnTo>
                    <a:pt x="819306" y="3761566"/>
                  </a:lnTo>
                  <a:lnTo>
                    <a:pt x="819248" y="3761689"/>
                  </a:lnTo>
                  <a:lnTo>
                    <a:pt x="819179" y="3761807"/>
                  </a:lnTo>
                  <a:lnTo>
                    <a:pt x="819096" y="3761914"/>
                  </a:lnTo>
                  <a:lnTo>
                    <a:pt x="819003" y="3761996"/>
                  </a:lnTo>
                  <a:lnTo>
                    <a:pt x="818827" y="3762014"/>
                  </a:lnTo>
                  <a:lnTo>
                    <a:pt x="818588" y="3761925"/>
                  </a:lnTo>
                  <a:lnTo>
                    <a:pt x="818304" y="3761778"/>
                  </a:lnTo>
                  <a:lnTo>
                    <a:pt x="818006" y="3761636"/>
                  </a:lnTo>
                  <a:lnTo>
                    <a:pt x="817727" y="3761542"/>
                  </a:lnTo>
                  <a:lnTo>
                    <a:pt x="817512" y="3761518"/>
                  </a:lnTo>
                  <a:lnTo>
                    <a:pt x="817077" y="3761524"/>
                  </a:lnTo>
                  <a:lnTo>
                    <a:pt x="816862" y="3761518"/>
                  </a:lnTo>
                  <a:lnTo>
                    <a:pt x="816657" y="3761477"/>
                  </a:lnTo>
                  <a:lnTo>
                    <a:pt x="816388" y="3761347"/>
                  </a:lnTo>
                  <a:lnTo>
                    <a:pt x="816100" y="3761135"/>
                  </a:lnTo>
                  <a:lnTo>
                    <a:pt x="815630" y="3760763"/>
                  </a:lnTo>
                  <a:lnTo>
                    <a:pt x="815513" y="3760728"/>
                  </a:lnTo>
                  <a:lnTo>
                    <a:pt x="815440" y="3760840"/>
                  </a:lnTo>
                  <a:lnTo>
                    <a:pt x="814858" y="3761206"/>
                  </a:lnTo>
                  <a:lnTo>
                    <a:pt x="814203" y="3760999"/>
                  </a:lnTo>
                  <a:lnTo>
                    <a:pt x="813763" y="3761318"/>
                  </a:lnTo>
                  <a:lnTo>
                    <a:pt x="813230" y="3761613"/>
                  </a:lnTo>
                  <a:lnTo>
                    <a:pt x="813240" y="3761985"/>
                  </a:lnTo>
                  <a:lnTo>
                    <a:pt x="813005" y="3762716"/>
                  </a:lnTo>
                  <a:lnTo>
                    <a:pt x="812487" y="3762934"/>
                  </a:lnTo>
                  <a:lnTo>
                    <a:pt x="811631" y="3763241"/>
                  </a:lnTo>
                  <a:lnTo>
                    <a:pt x="810942" y="3763359"/>
                  </a:lnTo>
                  <a:lnTo>
                    <a:pt x="809857" y="3763760"/>
                  </a:lnTo>
                  <a:lnTo>
                    <a:pt x="808909" y="3764002"/>
                  </a:lnTo>
                  <a:lnTo>
                    <a:pt x="808053" y="3764338"/>
                  </a:lnTo>
                  <a:lnTo>
                    <a:pt x="807545" y="3763978"/>
                  </a:lnTo>
                  <a:lnTo>
                    <a:pt x="807031" y="3763996"/>
                  </a:lnTo>
                  <a:lnTo>
                    <a:pt x="806635" y="3764521"/>
                  </a:lnTo>
                  <a:lnTo>
                    <a:pt x="806117" y="3764433"/>
                  </a:lnTo>
                  <a:lnTo>
                    <a:pt x="805785" y="3765076"/>
                  </a:lnTo>
                  <a:lnTo>
                    <a:pt x="805369" y="3764769"/>
                  </a:lnTo>
                  <a:lnTo>
                    <a:pt x="805022" y="3764562"/>
                  </a:lnTo>
                  <a:lnTo>
                    <a:pt x="804768" y="3764887"/>
                  </a:lnTo>
                  <a:lnTo>
                    <a:pt x="804133" y="3764450"/>
                  </a:lnTo>
                  <a:lnTo>
                    <a:pt x="803575" y="3763766"/>
                  </a:lnTo>
                  <a:lnTo>
                    <a:pt x="803106" y="3763660"/>
                  </a:lnTo>
                  <a:lnTo>
                    <a:pt x="802627" y="3764126"/>
                  </a:lnTo>
                  <a:lnTo>
                    <a:pt x="802715" y="3764698"/>
                  </a:lnTo>
                  <a:lnTo>
                    <a:pt x="802734" y="3765170"/>
                  </a:lnTo>
                  <a:lnTo>
                    <a:pt x="803121" y="3765748"/>
                  </a:lnTo>
                  <a:lnTo>
                    <a:pt x="802617" y="3766167"/>
                  </a:lnTo>
                  <a:lnTo>
                    <a:pt x="802182" y="3766928"/>
                  </a:lnTo>
                  <a:lnTo>
                    <a:pt x="802153" y="3767052"/>
                  </a:lnTo>
                  <a:lnTo>
                    <a:pt x="801581" y="3767241"/>
                  </a:lnTo>
                  <a:lnTo>
                    <a:pt x="801449" y="3767890"/>
                  </a:lnTo>
                  <a:lnTo>
                    <a:pt x="800872" y="3768049"/>
                  </a:lnTo>
                  <a:lnTo>
                    <a:pt x="800393" y="3768468"/>
                  </a:lnTo>
                  <a:lnTo>
                    <a:pt x="800711" y="3768769"/>
                  </a:lnTo>
                  <a:lnTo>
                    <a:pt x="801141" y="3769648"/>
                  </a:lnTo>
                  <a:lnTo>
                    <a:pt x="800364" y="3770255"/>
                  </a:lnTo>
                  <a:lnTo>
                    <a:pt x="800334" y="3770704"/>
                  </a:lnTo>
                  <a:lnTo>
                    <a:pt x="800544" y="3771258"/>
                  </a:lnTo>
                  <a:lnTo>
                    <a:pt x="799826" y="3771441"/>
                  </a:lnTo>
                  <a:lnTo>
                    <a:pt x="799640" y="3771960"/>
                  </a:lnTo>
                  <a:lnTo>
                    <a:pt x="799014" y="3772597"/>
                  </a:lnTo>
                  <a:lnTo>
                    <a:pt x="798569" y="3772367"/>
                  </a:lnTo>
                  <a:lnTo>
                    <a:pt x="798584" y="3771618"/>
                  </a:lnTo>
                  <a:lnTo>
                    <a:pt x="798315" y="3771193"/>
                  </a:lnTo>
                  <a:lnTo>
                    <a:pt x="797738" y="3770462"/>
                  </a:lnTo>
                  <a:lnTo>
                    <a:pt x="797250" y="3769854"/>
                  </a:lnTo>
                  <a:lnTo>
                    <a:pt x="796463" y="3769618"/>
                  </a:lnTo>
                  <a:lnTo>
                    <a:pt x="795421" y="3769624"/>
                  </a:lnTo>
                  <a:lnTo>
                    <a:pt x="794649" y="3769860"/>
                  </a:lnTo>
                  <a:lnTo>
                    <a:pt x="793901" y="3770143"/>
                  </a:lnTo>
                  <a:lnTo>
                    <a:pt x="794013" y="3770692"/>
                  </a:lnTo>
                  <a:lnTo>
                    <a:pt x="793412" y="3771058"/>
                  </a:lnTo>
                  <a:lnTo>
                    <a:pt x="793055" y="3770131"/>
                  </a:lnTo>
                  <a:lnTo>
                    <a:pt x="792166" y="3769913"/>
                  </a:lnTo>
                  <a:lnTo>
                    <a:pt x="791760" y="3770480"/>
                  </a:lnTo>
                  <a:lnTo>
                    <a:pt x="791300" y="3770727"/>
                  </a:lnTo>
                  <a:lnTo>
                    <a:pt x="791271" y="3771158"/>
                  </a:lnTo>
                  <a:lnTo>
                    <a:pt x="790958" y="3771376"/>
                  </a:lnTo>
                  <a:lnTo>
                    <a:pt x="791198" y="3771730"/>
                  </a:lnTo>
                  <a:lnTo>
                    <a:pt x="790640" y="3771949"/>
                  </a:lnTo>
                  <a:lnTo>
                    <a:pt x="790181" y="3771365"/>
                  </a:lnTo>
                  <a:lnTo>
                    <a:pt x="789614" y="3771105"/>
                  </a:lnTo>
                  <a:lnTo>
                    <a:pt x="789193" y="3770544"/>
                  </a:lnTo>
                  <a:lnTo>
                    <a:pt x="789061" y="3769990"/>
                  </a:lnTo>
                  <a:lnTo>
                    <a:pt x="788749" y="3770291"/>
                  </a:lnTo>
                  <a:lnTo>
                    <a:pt x="788592" y="3769878"/>
                  </a:lnTo>
                  <a:lnTo>
                    <a:pt x="788010" y="3770338"/>
                  </a:lnTo>
                  <a:lnTo>
                    <a:pt x="787253" y="3770450"/>
                  </a:lnTo>
                  <a:lnTo>
                    <a:pt x="786867" y="3770362"/>
                  </a:lnTo>
                  <a:lnTo>
                    <a:pt x="787037" y="3769748"/>
                  </a:lnTo>
                  <a:lnTo>
                    <a:pt x="786617" y="3770415"/>
                  </a:lnTo>
                  <a:lnTo>
                    <a:pt x="786754" y="3769683"/>
                  </a:lnTo>
                  <a:lnTo>
                    <a:pt x="786050" y="3770285"/>
                  </a:lnTo>
                  <a:lnTo>
                    <a:pt x="785850" y="3769996"/>
                  </a:lnTo>
                  <a:lnTo>
                    <a:pt x="785038" y="3769488"/>
                  </a:lnTo>
                  <a:lnTo>
                    <a:pt x="784701" y="3769152"/>
                  </a:lnTo>
                  <a:lnTo>
                    <a:pt x="784256" y="3768692"/>
                  </a:lnTo>
                  <a:lnTo>
                    <a:pt x="784530" y="3768173"/>
                  </a:lnTo>
                  <a:lnTo>
                    <a:pt x="784036" y="3767813"/>
                  </a:lnTo>
                  <a:lnTo>
                    <a:pt x="783376" y="3768185"/>
                  </a:lnTo>
                  <a:lnTo>
                    <a:pt x="782486" y="3768556"/>
                  </a:lnTo>
                  <a:lnTo>
                    <a:pt x="781509" y="3768627"/>
                  </a:lnTo>
                  <a:lnTo>
                    <a:pt x="781141" y="3768508"/>
                  </a:lnTo>
                  <a:lnTo>
                    <a:pt x="780834" y="3768409"/>
                  </a:lnTo>
                  <a:lnTo>
                    <a:pt x="780546" y="3768043"/>
                  </a:lnTo>
                  <a:lnTo>
                    <a:pt x="779808" y="3768061"/>
                  </a:lnTo>
                  <a:lnTo>
                    <a:pt x="779270" y="3768261"/>
                  </a:lnTo>
                  <a:lnTo>
                    <a:pt x="778673" y="3768757"/>
                  </a:lnTo>
                  <a:lnTo>
                    <a:pt x="778116" y="3768657"/>
                  </a:lnTo>
                  <a:lnTo>
                    <a:pt x="777740" y="3768114"/>
                  </a:lnTo>
                  <a:lnTo>
                    <a:pt x="777696" y="3767760"/>
                  </a:lnTo>
                  <a:lnTo>
                    <a:pt x="777662" y="3767577"/>
                  </a:lnTo>
                  <a:lnTo>
                    <a:pt x="777569" y="3767229"/>
                  </a:lnTo>
                  <a:lnTo>
                    <a:pt x="777476" y="3766963"/>
                  </a:lnTo>
                  <a:lnTo>
                    <a:pt x="777363" y="3766698"/>
                  </a:lnTo>
                  <a:lnTo>
                    <a:pt x="777231" y="3766438"/>
                  </a:lnTo>
                  <a:lnTo>
                    <a:pt x="777085" y="3766197"/>
                  </a:lnTo>
                  <a:lnTo>
                    <a:pt x="776914" y="3765967"/>
                  </a:lnTo>
                  <a:lnTo>
                    <a:pt x="776708" y="3765736"/>
                  </a:lnTo>
                  <a:lnTo>
                    <a:pt x="776479" y="3765530"/>
                  </a:lnTo>
                  <a:lnTo>
                    <a:pt x="776356" y="3765430"/>
                  </a:lnTo>
                  <a:lnTo>
                    <a:pt x="775501" y="3764887"/>
                  </a:lnTo>
                  <a:lnTo>
                    <a:pt x="774890" y="3765288"/>
                  </a:lnTo>
                  <a:lnTo>
                    <a:pt x="773716" y="3765382"/>
                  </a:lnTo>
                  <a:lnTo>
                    <a:pt x="773550" y="3766480"/>
                  </a:lnTo>
                  <a:lnTo>
                    <a:pt x="772362" y="3767441"/>
                  </a:lnTo>
                  <a:lnTo>
                    <a:pt x="771238" y="3767194"/>
                  </a:lnTo>
                  <a:lnTo>
                    <a:pt x="771903" y="3767813"/>
                  </a:lnTo>
                  <a:lnTo>
                    <a:pt x="771287" y="3768444"/>
                  </a:lnTo>
                  <a:lnTo>
                    <a:pt x="770226" y="3768727"/>
                  </a:lnTo>
                  <a:lnTo>
                    <a:pt x="769141" y="3768486"/>
                  </a:lnTo>
                  <a:lnTo>
                    <a:pt x="768462" y="3768397"/>
                  </a:lnTo>
                  <a:lnTo>
                    <a:pt x="767811" y="3768798"/>
                  </a:lnTo>
                  <a:lnTo>
                    <a:pt x="766941" y="3769052"/>
                  </a:lnTo>
                  <a:lnTo>
                    <a:pt x="766574" y="3768438"/>
                  </a:lnTo>
                  <a:lnTo>
                    <a:pt x="765895" y="3768462"/>
                  </a:lnTo>
                  <a:lnTo>
                    <a:pt x="765333" y="3768303"/>
                  </a:lnTo>
                  <a:lnTo>
                    <a:pt x="764839" y="3768674"/>
                  </a:lnTo>
                  <a:lnTo>
                    <a:pt x="765127" y="3769134"/>
                  </a:lnTo>
                  <a:lnTo>
                    <a:pt x="764595" y="3769689"/>
                  </a:lnTo>
                  <a:lnTo>
                    <a:pt x="764521" y="3770073"/>
                  </a:lnTo>
                  <a:lnTo>
                    <a:pt x="764336" y="3770084"/>
                  </a:lnTo>
                  <a:lnTo>
                    <a:pt x="764165" y="3770084"/>
                  </a:lnTo>
                  <a:lnTo>
                    <a:pt x="764008" y="3770043"/>
                  </a:lnTo>
                  <a:lnTo>
                    <a:pt x="763852" y="3769919"/>
                  </a:lnTo>
                  <a:lnTo>
                    <a:pt x="763720" y="3769736"/>
                  </a:lnTo>
                  <a:lnTo>
                    <a:pt x="763490" y="3769300"/>
                  </a:lnTo>
                  <a:lnTo>
                    <a:pt x="763358" y="3769105"/>
                  </a:lnTo>
                  <a:lnTo>
                    <a:pt x="763226" y="3768958"/>
                  </a:lnTo>
                  <a:lnTo>
                    <a:pt x="762933" y="3768692"/>
                  </a:lnTo>
                  <a:lnTo>
                    <a:pt x="762801" y="3768550"/>
                  </a:lnTo>
                  <a:lnTo>
                    <a:pt x="762703" y="3768391"/>
                  </a:lnTo>
                  <a:lnTo>
                    <a:pt x="762664" y="3768250"/>
                  </a:lnTo>
                  <a:lnTo>
                    <a:pt x="762649" y="3768096"/>
                  </a:lnTo>
                  <a:lnTo>
                    <a:pt x="762639" y="3767937"/>
                  </a:lnTo>
                  <a:lnTo>
                    <a:pt x="762615" y="3767795"/>
                  </a:lnTo>
                  <a:lnTo>
                    <a:pt x="762556" y="3767683"/>
                  </a:lnTo>
                  <a:lnTo>
                    <a:pt x="762434" y="3767618"/>
                  </a:lnTo>
                  <a:lnTo>
                    <a:pt x="762268" y="3767601"/>
                  </a:lnTo>
                  <a:lnTo>
                    <a:pt x="762077" y="3767601"/>
                  </a:lnTo>
                  <a:lnTo>
                    <a:pt x="761891" y="3767595"/>
                  </a:lnTo>
                  <a:lnTo>
                    <a:pt x="761735" y="3767542"/>
                  </a:lnTo>
                  <a:lnTo>
                    <a:pt x="761588" y="3767418"/>
                  </a:lnTo>
                  <a:lnTo>
                    <a:pt x="761466" y="3767247"/>
                  </a:lnTo>
                  <a:lnTo>
                    <a:pt x="761256" y="3766857"/>
                  </a:lnTo>
                  <a:lnTo>
                    <a:pt x="761143" y="3766669"/>
                  </a:lnTo>
                  <a:lnTo>
                    <a:pt x="760904" y="3766356"/>
                  </a:lnTo>
                  <a:lnTo>
                    <a:pt x="760523" y="3765896"/>
                  </a:lnTo>
                  <a:lnTo>
                    <a:pt x="760400" y="3765754"/>
                  </a:lnTo>
                  <a:lnTo>
                    <a:pt x="760019" y="3765353"/>
                  </a:lnTo>
                  <a:lnTo>
                    <a:pt x="759897" y="3765211"/>
                  </a:lnTo>
                  <a:lnTo>
                    <a:pt x="759701" y="3764952"/>
                  </a:lnTo>
                  <a:lnTo>
                    <a:pt x="759608" y="3764816"/>
                  </a:lnTo>
                  <a:lnTo>
                    <a:pt x="759511" y="3764686"/>
                  </a:lnTo>
                  <a:lnTo>
                    <a:pt x="759403" y="3764568"/>
                  </a:lnTo>
                  <a:lnTo>
                    <a:pt x="759296" y="3764468"/>
                  </a:lnTo>
                  <a:lnTo>
                    <a:pt x="758948" y="3764203"/>
                  </a:lnTo>
                  <a:lnTo>
                    <a:pt x="758836" y="3764108"/>
                  </a:lnTo>
                  <a:lnTo>
                    <a:pt x="758685" y="3763955"/>
                  </a:lnTo>
                  <a:lnTo>
                    <a:pt x="758401" y="3763607"/>
                  </a:lnTo>
                  <a:lnTo>
                    <a:pt x="758249" y="3763471"/>
                  </a:lnTo>
                  <a:lnTo>
                    <a:pt x="758088" y="3763394"/>
                  </a:lnTo>
                  <a:lnTo>
                    <a:pt x="757932" y="3763389"/>
                  </a:lnTo>
                  <a:lnTo>
                    <a:pt x="757765" y="3763430"/>
                  </a:lnTo>
                  <a:lnTo>
                    <a:pt x="757423" y="3763548"/>
                  </a:lnTo>
                  <a:lnTo>
                    <a:pt x="757242" y="3763495"/>
                  </a:lnTo>
                  <a:lnTo>
                    <a:pt x="757238" y="3763335"/>
                  </a:lnTo>
                  <a:lnTo>
                    <a:pt x="757267" y="3763182"/>
                  </a:lnTo>
                  <a:lnTo>
                    <a:pt x="757321" y="3763082"/>
                  </a:lnTo>
                  <a:lnTo>
                    <a:pt x="757414" y="3762981"/>
                  </a:lnTo>
                  <a:lnTo>
                    <a:pt x="757521" y="3762893"/>
                  </a:lnTo>
                  <a:lnTo>
                    <a:pt x="757638" y="3762828"/>
                  </a:lnTo>
                  <a:lnTo>
                    <a:pt x="757751" y="3762793"/>
                  </a:lnTo>
                  <a:lnTo>
                    <a:pt x="757795" y="3762698"/>
                  </a:lnTo>
                  <a:lnTo>
                    <a:pt x="757824" y="3762586"/>
                  </a:lnTo>
                  <a:lnTo>
                    <a:pt x="757834" y="3762462"/>
                  </a:lnTo>
                  <a:lnTo>
                    <a:pt x="757824" y="3762344"/>
                  </a:lnTo>
                  <a:lnTo>
                    <a:pt x="757746" y="3762161"/>
                  </a:lnTo>
                  <a:lnTo>
                    <a:pt x="757673" y="3762091"/>
                  </a:lnTo>
                  <a:lnTo>
                    <a:pt x="757590" y="3762026"/>
                  </a:lnTo>
                  <a:lnTo>
                    <a:pt x="757497" y="3761967"/>
                  </a:lnTo>
                  <a:lnTo>
                    <a:pt x="757409" y="3761914"/>
                  </a:lnTo>
                  <a:lnTo>
                    <a:pt x="757296" y="3761861"/>
                  </a:lnTo>
                  <a:lnTo>
                    <a:pt x="757179" y="3761813"/>
                  </a:lnTo>
                  <a:lnTo>
                    <a:pt x="756817" y="3761707"/>
                  </a:lnTo>
                  <a:lnTo>
                    <a:pt x="756700" y="3761666"/>
                  </a:lnTo>
                  <a:lnTo>
                    <a:pt x="756465" y="3761595"/>
                  </a:lnTo>
                  <a:lnTo>
                    <a:pt x="756226" y="3761536"/>
                  </a:lnTo>
                  <a:lnTo>
                    <a:pt x="755898" y="3761465"/>
                  </a:lnTo>
                  <a:lnTo>
                    <a:pt x="755673" y="3761448"/>
                  </a:lnTo>
                  <a:lnTo>
                    <a:pt x="755517" y="3761454"/>
                  </a:lnTo>
                  <a:lnTo>
                    <a:pt x="755351" y="3761471"/>
                  </a:lnTo>
                  <a:lnTo>
                    <a:pt x="755189" y="3761501"/>
                  </a:lnTo>
                  <a:lnTo>
                    <a:pt x="755043" y="3761554"/>
                  </a:lnTo>
                  <a:lnTo>
                    <a:pt x="754920" y="3761630"/>
                  </a:lnTo>
                  <a:lnTo>
                    <a:pt x="754842" y="3761707"/>
                  </a:lnTo>
                  <a:lnTo>
                    <a:pt x="754764" y="3761802"/>
                  </a:lnTo>
                  <a:lnTo>
                    <a:pt x="754700" y="3761902"/>
                  </a:lnTo>
                  <a:lnTo>
                    <a:pt x="754632" y="3762102"/>
                  </a:lnTo>
                  <a:lnTo>
                    <a:pt x="754647" y="3762220"/>
                  </a:lnTo>
                  <a:lnTo>
                    <a:pt x="754691" y="3762344"/>
                  </a:lnTo>
                  <a:lnTo>
                    <a:pt x="754764" y="3762468"/>
                  </a:lnTo>
                  <a:lnTo>
                    <a:pt x="754847" y="3762580"/>
                  </a:lnTo>
                  <a:lnTo>
                    <a:pt x="754940" y="3762669"/>
                  </a:lnTo>
                  <a:lnTo>
                    <a:pt x="755033" y="3762716"/>
                  </a:lnTo>
                  <a:lnTo>
                    <a:pt x="755140" y="3762740"/>
                  </a:lnTo>
                  <a:lnTo>
                    <a:pt x="755253" y="3762757"/>
                  </a:lnTo>
                  <a:lnTo>
                    <a:pt x="755360" y="3762787"/>
                  </a:lnTo>
                  <a:lnTo>
                    <a:pt x="755453" y="3762834"/>
                  </a:lnTo>
                  <a:lnTo>
                    <a:pt x="755522" y="3762905"/>
                  </a:lnTo>
                  <a:lnTo>
                    <a:pt x="755585" y="3762993"/>
                  </a:lnTo>
                  <a:lnTo>
                    <a:pt x="755634" y="3763088"/>
                  </a:lnTo>
                  <a:lnTo>
                    <a:pt x="755698" y="3763282"/>
                  </a:lnTo>
                  <a:lnTo>
                    <a:pt x="755546" y="3763253"/>
                  </a:lnTo>
                  <a:lnTo>
                    <a:pt x="755419" y="3763217"/>
                  </a:lnTo>
                  <a:lnTo>
                    <a:pt x="755165" y="3763129"/>
                  </a:lnTo>
                  <a:lnTo>
                    <a:pt x="755038" y="3763094"/>
                  </a:lnTo>
                  <a:lnTo>
                    <a:pt x="754916" y="3763082"/>
                  </a:lnTo>
                  <a:lnTo>
                    <a:pt x="754759" y="3763105"/>
                  </a:lnTo>
                  <a:lnTo>
                    <a:pt x="754603" y="3763158"/>
                  </a:lnTo>
                  <a:lnTo>
                    <a:pt x="754143" y="3763389"/>
                  </a:lnTo>
                  <a:lnTo>
                    <a:pt x="754011" y="3763459"/>
                  </a:lnTo>
                  <a:lnTo>
                    <a:pt x="753742" y="3763625"/>
                  </a:lnTo>
                  <a:lnTo>
                    <a:pt x="753610" y="3763689"/>
                  </a:lnTo>
                  <a:lnTo>
                    <a:pt x="753469" y="3763725"/>
                  </a:lnTo>
                  <a:lnTo>
                    <a:pt x="753376" y="3763737"/>
                  </a:lnTo>
                  <a:lnTo>
                    <a:pt x="753175" y="3763742"/>
                  </a:lnTo>
                  <a:lnTo>
                    <a:pt x="753028" y="3763689"/>
                  </a:lnTo>
                  <a:lnTo>
                    <a:pt x="753028" y="3763518"/>
                  </a:lnTo>
                  <a:lnTo>
                    <a:pt x="753063" y="3763406"/>
                  </a:lnTo>
                  <a:lnTo>
                    <a:pt x="753092" y="3763288"/>
                  </a:lnTo>
                  <a:lnTo>
                    <a:pt x="753097" y="3763176"/>
                  </a:lnTo>
                  <a:lnTo>
                    <a:pt x="753058" y="3763029"/>
                  </a:lnTo>
                  <a:lnTo>
                    <a:pt x="752985" y="3762869"/>
                  </a:lnTo>
                  <a:lnTo>
                    <a:pt x="752882" y="3762722"/>
                  </a:lnTo>
                  <a:lnTo>
                    <a:pt x="752760" y="3762592"/>
                  </a:lnTo>
                  <a:lnTo>
                    <a:pt x="752633" y="3762504"/>
                  </a:lnTo>
                  <a:lnTo>
                    <a:pt x="752437" y="3762397"/>
                  </a:lnTo>
                  <a:lnTo>
                    <a:pt x="751019" y="3761955"/>
                  </a:lnTo>
                  <a:lnTo>
                    <a:pt x="750799" y="3761890"/>
                  </a:lnTo>
                  <a:lnTo>
                    <a:pt x="750584" y="3761802"/>
                  </a:lnTo>
                  <a:lnTo>
                    <a:pt x="750369" y="3761695"/>
                  </a:lnTo>
                  <a:lnTo>
                    <a:pt x="750154" y="3761607"/>
                  </a:lnTo>
                  <a:lnTo>
                    <a:pt x="749939" y="3761554"/>
                  </a:lnTo>
                  <a:lnTo>
                    <a:pt x="749743" y="3761542"/>
                  </a:lnTo>
                  <a:lnTo>
                    <a:pt x="749553" y="3761542"/>
                  </a:lnTo>
                  <a:lnTo>
                    <a:pt x="749455" y="3761548"/>
                  </a:lnTo>
                  <a:lnTo>
                    <a:pt x="749059" y="3761023"/>
                  </a:lnTo>
                  <a:lnTo>
                    <a:pt x="748864" y="3761684"/>
                  </a:lnTo>
                  <a:lnTo>
                    <a:pt x="748272" y="3761825"/>
                  </a:lnTo>
                  <a:lnTo>
                    <a:pt x="747905" y="3761666"/>
                  </a:lnTo>
                  <a:lnTo>
                    <a:pt x="747769" y="3760852"/>
                  </a:lnTo>
                  <a:lnTo>
                    <a:pt x="747333" y="3760474"/>
                  </a:lnTo>
                  <a:lnTo>
                    <a:pt x="746713" y="3760126"/>
                  </a:lnTo>
                  <a:lnTo>
                    <a:pt x="746077" y="3760451"/>
                  </a:lnTo>
                  <a:lnTo>
                    <a:pt x="745706" y="3760740"/>
                  </a:lnTo>
                  <a:lnTo>
                    <a:pt x="745701" y="3761035"/>
                  </a:lnTo>
                  <a:lnTo>
                    <a:pt x="744811" y="3761318"/>
                  </a:lnTo>
                  <a:lnTo>
                    <a:pt x="743921" y="3761300"/>
                  </a:lnTo>
                  <a:lnTo>
                    <a:pt x="744239" y="3762273"/>
                  </a:lnTo>
                  <a:lnTo>
                    <a:pt x="743677" y="3762557"/>
                  </a:lnTo>
                  <a:lnTo>
                    <a:pt x="742953" y="3761878"/>
                  </a:lnTo>
                  <a:lnTo>
                    <a:pt x="742592" y="3761318"/>
                  </a:lnTo>
                  <a:lnTo>
                    <a:pt x="742245" y="3760049"/>
                  </a:lnTo>
                  <a:lnTo>
                    <a:pt x="742293" y="3759271"/>
                  </a:lnTo>
                  <a:lnTo>
                    <a:pt x="741785" y="3759076"/>
                  </a:lnTo>
                  <a:lnTo>
                    <a:pt x="741443" y="3759442"/>
                  </a:lnTo>
                  <a:lnTo>
                    <a:pt x="741194" y="3758846"/>
                  </a:lnTo>
                  <a:lnTo>
                    <a:pt x="741213" y="3757772"/>
                  </a:lnTo>
                  <a:lnTo>
                    <a:pt x="740700" y="3757684"/>
                  </a:lnTo>
                  <a:lnTo>
                    <a:pt x="740685" y="3758462"/>
                  </a:lnTo>
                  <a:lnTo>
                    <a:pt x="740016" y="3758822"/>
                  </a:lnTo>
                  <a:lnTo>
                    <a:pt x="739346" y="3759106"/>
                  </a:lnTo>
                  <a:lnTo>
                    <a:pt x="738612" y="3758911"/>
                  </a:lnTo>
                  <a:lnTo>
                    <a:pt x="738696" y="3758209"/>
                  </a:lnTo>
                  <a:lnTo>
                    <a:pt x="738089" y="3757011"/>
                  </a:lnTo>
                  <a:lnTo>
                    <a:pt x="737659" y="3756333"/>
                  </a:lnTo>
                  <a:lnTo>
                    <a:pt x="737263" y="3755660"/>
                  </a:lnTo>
                  <a:lnTo>
                    <a:pt x="737425" y="3754811"/>
                  </a:lnTo>
                  <a:lnTo>
                    <a:pt x="737410" y="3753773"/>
                  </a:lnTo>
                  <a:lnTo>
                    <a:pt x="737205" y="3752841"/>
                  </a:lnTo>
                  <a:lnTo>
                    <a:pt x="737185" y="3751879"/>
                  </a:lnTo>
                  <a:lnTo>
                    <a:pt x="736760" y="3750723"/>
                  </a:lnTo>
                  <a:lnTo>
                    <a:pt x="735885" y="3750003"/>
                  </a:lnTo>
                  <a:lnTo>
                    <a:pt x="735142" y="3750245"/>
                  </a:lnTo>
                  <a:lnTo>
                    <a:pt x="734941" y="3749018"/>
                  </a:lnTo>
                  <a:lnTo>
                    <a:pt x="733621" y="3748587"/>
                  </a:lnTo>
                  <a:lnTo>
                    <a:pt x="732394" y="3749124"/>
                  </a:lnTo>
                  <a:lnTo>
                    <a:pt x="731314" y="3749625"/>
                  </a:lnTo>
                  <a:lnTo>
                    <a:pt x="730150" y="3750681"/>
                  </a:lnTo>
                  <a:lnTo>
                    <a:pt x="729500" y="3751926"/>
                  </a:lnTo>
                  <a:lnTo>
                    <a:pt x="728811" y="3753360"/>
                  </a:lnTo>
                  <a:lnTo>
                    <a:pt x="729305" y="3754669"/>
                  </a:lnTo>
                  <a:lnTo>
                    <a:pt x="731255" y="3755070"/>
                  </a:lnTo>
                  <a:lnTo>
                    <a:pt x="732580" y="3755318"/>
                  </a:lnTo>
                  <a:lnTo>
                    <a:pt x="733044" y="3756215"/>
                  </a:lnTo>
                  <a:lnTo>
                    <a:pt x="732957" y="3757070"/>
                  </a:lnTo>
                  <a:lnTo>
                    <a:pt x="733382" y="3758079"/>
                  </a:lnTo>
                  <a:lnTo>
                    <a:pt x="733988" y="3759235"/>
                  </a:lnTo>
                  <a:lnTo>
                    <a:pt x="733524" y="3760527"/>
                  </a:lnTo>
                  <a:lnTo>
                    <a:pt x="732878" y="3761406"/>
                  </a:lnTo>
                  <a:lnTo>
                    <a:pt x="732825" y="3762515"/>
                  </a:lnTo>
                  <a:lnTo>
                    <a:pt x="732443" y="3763212"/>
                  </a:lnTo>
                  <a:lnTo>
                    <a:pt x="731949" y="3764096"/>
                  </a:lnTo>
                  <a:lnTo>
                    <a:pt x="732150" y="3765170"/>
                  </a:lnTo>
                  <a:lnTo>
                    <a:pt x="731260" y="3765270"/>
                  </a:lnTo>
                  <a:lnTo>
                    <a:pt x="730199" y="3764769"/>
                  </a:lnTo>
                  <a:lnTo>
                    <a:pt x="729642" y="3764905"/>
                  </a:lnTo>
                  <a:lnTo>
                    <a:pt x="728518" y="3765813"/>
                  </a:lnTo>
                  <a:lnTo>
                    <a:pt x="727770" y="3766539"/>
                  </a:lnTo>
                  <a:lnTo>
                    <a:pt x="726709" y="3767654"/>
                  </a:lnTo>
                  <a:lnTo>
                    <a:pt x="725815" y="3768922"/>
                  </a:lnTo>
                  <a:lnTo>
                    <a:pt x="723923" y="3770468"/>
                  </a:lnTo>
                  <a:lnTo>
                    <a:pt x="722050" y="3771134"/>
                  </a:lnTo>
                  <a:lnTo>
                    <a:pt x="720550" y="3770350"/>
                  </a:lnTo>
                  <a:lnTo>
                    <a:pt x="719171" y="3769276"/>
                  </a:lnTo>
                  <a:lnTo>
                    <a:pt x="717616" y="3768427"/>
                  </a:lnTo>
                  <a:lnTo>
                    <a:pt x="717406" y="3766963"/>
                  </a:lnTo>
                  <a:lnTo>
                    <a:pt x="717558" y="3765152"/>
                  </a:lnTo>
                  <a:lnTo>
                    <a:pt x="717587" y="3763400"/>
                  </a:lnTo>
                  <a:lnTo>
                    <a:pt x="716629" y="3761571"/>
                  </a:lnTo>
                  <a:lnTo>
                    <a:pt x="714556" y="3757094"/>
                  </a:lnTo>
                  <a:lnTo>
                    <a:pt x="712073" y="3752493"/>
                  </a:lnTo>
                  <a:lnTo>
                    <a:pt x="709399" y="3749171"/>
                  </a:lnTo>
                  <a:lnTo>
                    <a:pt x="706705" y="3746670"/>
                  </a:lnTo>
                  <a:lnTo>
                    <a:pt x="703200" y="3744033"/>
                  </a:lnTo>
                  <a:lnTo>
                    <a:pt x="701015" y="3742712"/>
                  </a:lnTo>
                  <a:lnTo>
                    <a:pt x="699427" y="3741325"/>
                  </a:lnTo>
                  <a:lnTo>
                    <a:pt x="698532" y="3740783"/>
                  </a:lnTo>
                  <a:lnTo>
                    <a:pt x="696728" y="3739709"/>
                  </a:lnTo>
                  <a:lnTo>
                    <a:pt x="693908" y="3738075"/>
                  </a:lnTo>
                  <a:lnTo>
                    <a:pt x="692900" y="3737497"/>
                  </a:lnTo>
                  <a:lnTo>
                    <a:pt x="691893" y="3736925"/>
                  </a:lnTo>
                  <a:lnTo>
                    <a:pt x="690872" y="3736370"/>
                  </a:lnTo>
                  <a:lnTo>
                    <a:pt x="689835" y="3735845"/>
                  </a:lnTo>
                  <a:lnTo>
                    <a:pt x="688555" y="3735261"/>
                  </a:lnTo>
                  <a:lnTo>
                    <a:pt x="687259" y="3734713"/>
                  </a:lnTo>
                  <a:lnTo>
                    <a:pt x="685944" y="3734193"/>
                  </a:lnTo>
                  <a:lnTo>
                    <a:pt x="684624" y="3733698"/>
                  </a:lnTo>
                  <a:lnTo>
                    <a:pt x="681432" y="3732512"/>
                  </a:lnTo>
                  <a:lnTo>
                    <a:pt x="680489" y="3732176"/>
                  </a:lnTo>
                  <a:lnTo>
                    <a:pt x="679545" y="3731857"/>
                  </a:lnTo>
                  <a:lnTo>
                    <a:pt x="678592" y="3731568"/>
                  </a:lnTo>
                  <a:lnTo>
                    <a:pt x="677580" y="3731291"/>
                  </a:lnTo>
                  <a:lnTo>
                    <a:pt x="676563" y="3731043"/>
                  </a:lnTo>
                  <a:lnTo>
                    <a:pt x="675542" y="3730813"/>
                  </a:lnTo>
                  <a:lnTo>
                    <a:pt x="674515" y="3730601"/>
                  </a:lnTo>
                  <a:lnTo>
                    <a:pt x="673483" y="3730406"/>
                  </a:lnTo>
                  <a:lnTo>
                    <a:pt x="671636" y="3730094"/>
                  </a:lnTo>
                  <a:lnTo>
                    <a:pt x="670712" y="3729958"/>
                  </a:lnTo>
                  <a:lnTo>
                    <a:pt x="669783" y="3729840"/>
                  </a:lnTo>
                  <a:lnTo>
                    <a:pt x="668854" y="3729746"/>
                  </a:lnTo>
                  <a:lnTo>
                    <a:pt x="667867" y="3729675"/>
                  </a:lnTo>
                  <a:lnTo>
                    <a:pt x="666884" y="3729639"/>
                  </a:lnTo>
                  <a:lnTo>
                    <a:pt x="664904" y="3729598"/>
                  </a:lnTo>
                  <a:lnTo>
                    <a:pt x="663917" y="3729557"/>
                  </a:lnTo>
                  <a:lnTo>
                    <a:pt x="662739" y="3729468"/>
                  </a:lnTo>
                  <a:lnTo>
                    <a:pt x="660373" y="3729215"/>
                  </a:lnTo>
                  <a:lnTo>
                    <a:pt x="659195" y="3729138"/>
                  </a:lnTo>
                  <a:lnTo>
                    <a:pt x="658026" y="3729162"/>
                  </a:lnTo>
                  <a:lnTo>
                    <a:pt x="656789" y="3729309"/>
                  </a:lnTo>
                  <a:lnTo>
                    <a:pt x="655567" y="3729563"/>
                  </a:lnTo>
                  <a:lnTo>
                    <a:pt x="654345" y="3729869"/>
                  </a:lnTo>
                  <a:lnTo>
                    <a:pt x="653123" y="3730200"/>
                  </a:lnTo>
                  <a:lnTo>
                    <a:pt x="650566" y="3730855"/>
                  </a:lnTo>
                  <a:lnTo>
                    <a:pt x="649232" y="3731238"/>
                  </a:lnTo>
                  <a:lnTo>
                    <a:pt x="647892" y="3731616"/>
                  </a:lnTo>
                  <a:lnTo>
                    <a:pt x="646553" y="3731958"/>
                  </a:lnTo>
                  <a:lnTo>
                    <a:pt x="645204" y="3732235"/>
                  </a:lnTo>
                  <a:lnTo>
                    <a:pt x="644119" y="3732388"/>
                  </a:lnTo>
                  <a:lnTo>
                    <a:pt x="643033" y="3732489"/>
                  </a:lnTo>
                  <a:lnTo>
                    <a:pt x="640853" y="3732671"/>
                  </a:lnTo>
                  <a:lnTo>
                    <a:pt x="639773" y="3732819"/>
                  </a:lnTo>
                  <a:lnTo>
                    <a:pt x="638155" y="3733120"/>
                  </a:lnTo>
                  <a:lnTo>
                    <a:pt x="636541" y="3733474"/>
                  </a:lnTo>
                  <a:lnTo>
                    <a:pt x="634943" y="3733887"/>
                  </a:lnTo>
                  <a:lnTo>
                    <a:pt x="633359" y="3734353"/>
                  </a:lnTo>
                  <a:lnTo>
                    <a:pt x="631795" y="3734872"/>
                  </a:lnTo>
                  <a:lnTo>
                    <a:pt x="629336" y="3735255"/>
                  </a:lnTo>
                  <a:lnTo>
                    <a:pt x="627913" y="3735226"/>
                  </a:lnTo>
                  <a:lnTo>
                    <a:pt x="626564" y="3735373"/>
                  </a:lnTo>
                  <a:lnTo>
                    <a:pt x="625894" y="3735361"/>
                  </a:lnTo>
                  <a:lnTo>
                    <a:pt x="625303" y="3735603"/>
                  </a:lnTo>
                  <a:lnTo>
                    <a:pt x="624374" y="3735674"/>
                  </a:lnTo>
                  <a:lnTo>
                    <a:pt x="623533" y="3735827"/>
                  </a:lnTo>
                  <a:lnTo>
                    <a:pt x="621769" y="3735880"/>
                  </a:lnTo>
                  <a:lnTo>
                    <a:pt x="620844" y="3735869"/>
                  </a:lnTo>
                  <a:lnTo>
                    <a:pt x="618987" y="3736341"/>
                  </a:lnTo>
                  <a:lnTo>
                    <a:pt x="618146" y="3736494"/>
                  </a:lnTo>
                  <a:lnTo>
                    <a:pt x="617383" y="3736907"/>
                  </a:lnTo>
                  <a:lnTo>
                    <a:pt x="616816" y="3736936"/>
                  </a:lnTo>
                  <a:lnTo>
                    <a:pt x="616254" y="3736984"/>
                  </a:lnTo>
                  <a:lnTo>
                    <a:pt x="615687" y="3737049"/>
                  </a:lnTo>
                  <a:lnTo>
                    <a:pt x="615125" y="3737125"/>
                  </a:lnTo>
                  <a:lnTo>
                    <a:pt x="614568" y="3737214"/>
                  </a:lnTo>
                  <a:lnTo>
                    <a:pt x="613942" y="3737338"/>
                  </a:lnTo>
                  <a:lnTo>
                    <a:pt x="613316" y="3737485"/>
                  </a:lnTo>
                  <a:lnTo>
                    <a:pt x="612696" y="3737644"/>
                  </a:lnTo>
                  <a:lnTo>
                    <a:pt x="612080" y="3737815"/>
                  </a:lnTo>
                  <a:lnTo>
                    <a:pt x="611469" y="3737992"/>
                  </a:lnTo>
                  <a:lnTo>
                    <a:pt x="610813" y="3738199"/>
                  </a:lnTo>
                  <a:lnTo>
                    <a:pt x="610163" y="3738411"/>
                  </a:lnTo>
                  <a:lnTo>
                    <a:pt x="609518" y="3738641"/>
                  </a:lnTo>
                  <a:lnTo>
                    <a:pt x="608878" y="3738877"/>
                  </a:lnTo>
                  <a:lnTo>
                    <a:pt x="608237" y="3739131"/>
                  </a:lnTo>
                  <a:lnTo>
                    <a:pt x="607484" y="3739449"/>
                  </a:lnTo>
                  <a:lnTo>
                    <a:pt x="606741" y="3739786"/>
                  </a:lnTo>
                  <a:lnTo>
                    <a:pt x="603667" y="3741272"/>
                  </a:lnTo>
                  <a:lnTo>
                    <a:pt x="601951" y="3742122"/>
                  </a:lnTo>
                  <a:lnTo>
                    <a:pt x="601085" y="3742535"/>
                  </a:lnTo>
                  <a:lnTo>
                    <a:pt x="600215" y="3742924"/>
                  </a:lnTo>
                  <a:lnTo>
                    <a:pt x="599340" y="3743266"/>
                  </a:lnTo>
                  <a:lnTo>
                    <a:pt x="598460" y="3743591"/>
                  </a:lnTo>
                  <a:lnTo>
                    <a:pt x="595791" y="3744511"/>
                  </a:lnTo>
                  <a:lnTo>
                    <a:pt x="595141" y="3744729"/>
                  </a:lnTo>
                  <a:lnTo>
                    <a:pt x="593831" y="3745142"/>
                  </a:lnTo>
                  <a:lnTo>
                    <a:pt x="593191" y="3745378"/>
                  </a:lnTo>
                  <a:lnTo>
                    <a:pt x="592565" y="3745649"/>
                  </a:lnTo>
                  <a:lnTo>
                    <a:pt x="591827" y="3746039"/>
                  </a:lnTo>
                  <a:lnTo>
                    <a:pt x="591113" y="3746475"/>
                  </a:lnTo>
                  <a:lnTo>
                    <a:pt x="590414" y="3746947"/>
                  </a:lnTo>
                  <a:lnTo>
                    <a:pt x="589739" y="3747455"/>
                  </a:lnTo>
                  <a:lnTo>
                    <a:pt x="589079" y="3747968"/>
                  </a:lnTo>
                  <a:lnTo>
                    <a:pt x="588561" y="3748428"/>
                  </a:lnTo>
                  <a:lnTo>
                    <a:pt x="587593" y="3749431"/>
                  </a:lnTo>
                  <a:lnTo>
                    <a:pt x="587090" y="3749903"/>
                  </a:lnTo>
                  <a:lnTo>
                    <a:pt x="586542" y="3750310"/>
                  </a:lnTo>
                  <a:lnTo>
                    <a:pt x="585941" y="3750628"/>
                  </a:lnTo>
                  <a:lnTo>
                    <a:pt x="585296" y="3750888"/>
                  </a:lnTo>
                  <a:lnTo>
                    <a:pt x="584636" y="3751112"/>
                  </a:lnTo>
                  <a:lnTo>
                    <a:pt x="583966" y="3751324"/>
                  </a:lnTo>
                  <a:lnTo>
                    <a:pt x="583311" y="3751560"/>
                  </a:lnTo>
                  <a:lnTo>
                    <a:pt x="582641" y="3751826"/>
                  </a:lnTo>
                  <a:lnTo>
                    <a:pt x="581962" y="3752085"/>
                  </a:lnTo>
                  <a:lnTo>
                    <a:pt x="581287" y="3752351"/>
                  </a:lnTo>
                  <a:lnTo>
                    <a:pt x="580622" y="3752634"/>
                  </a:lnTo>
                  <a:lnTo>
                    <a:pt x="579962" y="3752935"/>
                  </a:lnTo>
                  <a:lnTo>
                    <a:pt x="579302" y="3753277"/>
                  </a:lnTo>
                  <a:lnTo>
                    <a:pt x="578652" y="3753643"/>
                  </a:lnTo>
                  <a:lnTo>
                    <a:pt x="578007" y="3754020"/>
                  </a:lnTo>
                  <a:lnTo>
                    <a:pt x="577367" y="3754404"/>
                  </a:lnTo>
                  <a:lnTo>
                    <a:pt x="573847" y="3756457"/>
                  </a:lnTo>
                  <a:lnTo>
                    <a:pt x="573123" y="3756864"/>
                  </a:lnTo>
                  <a:lnTo>
                    <a:pt x="572405" y="3757259"/>
                  </a:lnTo>
                  <a:lnTo>
                    <a:pt x="570958" y="3758032"/>
                  </a:lnTo>
                  <a:lnTo>
                    <a:pt x="570239" y="3758421"/>
                  </a:lnTo>
                  <a:lnTo>
                    <a:pt x="569526" y="3758828"/>
                  </a:lnTo>
                  <a:lnTo>
                    <a:pt x="568743" y="3759294"/>
                  </a:lnTo>
                  <a:lnTo>
                    <a:pt x="567971" y="3759772"/>
                  </a:lnTo>
                  <a:lnTo>
                    <a:pt x="567203" y="3760262"/>
                  </a:lnTo>
                  <a:lnTo>
                    <a:pt x="565683" y="3761265"/>
                  </a:lnTo>
                  <a:lnTo>
                    <a:pt x="564437" y="3762055"/>
                  </a:lnTo>
                  <a:lnTo>
                    <a:pt x="563816" y="3762456"/>
                  </a:lnTo>
                  <a:lnTo>
                    <a:pt x="563224" y="3762881"/>
                  </a:lnTo>
                  <a:lnTo>
                    <a:pt x="562677" y="3763359"/>
                  </a:lnTo>
                  <a:lnTo>
                    <a:pt x="562325" y="3763589"/>
                  </a:lnTo>
                  <a:lnTo>
                    <a:pt x="561631" y="3764061"/>
                  </a:lnTo>
                  <a:lnTo>
                    <a:pt x="560941" y="3764539"/>
                  </a:lnTo>
                  <a:lnTo>
                    <a:pt x="560037" y="3765147"/>
                  </a:lnTo>
                  <a:lnTo>
                    <a:pt x="559592" y="3765453"/>
                  </a:lnTo>
                  <a:lnTo>
                    <a:pt x="559152" y="3765778"/>
                  </a:lnTo>
                  <a:lnTo>
                    <a:pt x="558737" y="3766120"/>
                  </a:lnTo>
                  <a:lnTo>
                    <a:pt x="558355" y="3766480"/>
                  </a:lnTo>
                  <a:lnTo>
                    <a:pt x="557989" y="3766863"/>
                  </a:lnTo>
                  <a:lnTo>
                    <a:pt x="556892" y="3768117"/>
                  </a:lnTo>
                  <a:lnTo>
                    <a:pt x="556180" y="3768910"/>
                  </a:lnTo>
                  <a:lnTo>
                    <a:pt x="555804" y="3769341"/>
                  </a:lnTo>
                  <a:lnTo>
                    <a:pt x="555437" y="3769772"/>
                  </a:lnTo>
                  <a:lnTo>
                    <a:pt x="555080" y="3770214"/>
                  </a:lnTo>
                  <a:lnTo>
                    <a:pt x="554782" y="3770615"/>
                  </a:lnTo>
                  <a:lnTo>
                    <a:pt x="554230" y="3771447"/>
                  </a:lnTo>
                  <a:lnTo>
                    <a:pt x="553946" y="3771848"/>
                  </a:lnTo>
                  <a:lnTo>
                    <a:pt x="553638" y="3772238"/>
                  </a:lnTo>
                  <a:lnTo>
                    <a:pt x="553330" y="3772574"/>
                  </a:lnTo>
                  <a:lnTo>
                    <a:pt x="553007" y="3772904"/>
                  </a:lnTo>
                  <a:lnTo>
                    <a:pt x="552675" y="3773217"/>
                  </a:lnTo>
                  <a:lnTo>
                    <a:pt x="552333" y="3773530"/>
                  </a:lnTo>
                  <a:lnTo>
                    <a:pt x="551991" y="3773830"/>
                  </a:lnTo>
                  <a:lnTo>
                    <a:pt x="551477" y="3774249"/>
                  </a:lnTo>
                  <a:lnTo>
                    <a:pt x="550949" y="3774645"/>
                  </a:lnTo>
                  <a:lnTo>
                    <a:pt x="550407" y="3775028"/>
                  </a:lnTo>
                  <a:lnTo>
                    <a:pt x="549869" y="3775417"/>
                  </a:lnTo>
                  <a:lnTo>
                    <a:pt x="549356" y="3775830"/>
                  </a:lnTo>
                  <a:lnTo>
                    <a:pt x="548823" y="3776285"/>
                  </a:lnTo>
                  <a:lnTo>
                    <a:pt x="548295" y="3776745"/>
                  </a:lnTo>
                  <a:lnTo>
                    <a:pt x="547786" y="3777229"/>
                  </a:lnTo>
                  <a:lnTo>
                    <a:pt x="547302" y="3777724"/>
                  </a:lnTo>
                  <a:lnTo>
                    <a:pt x="546853" y="3778255"/>
                  </a:lnTo>
                  <a:lnTo>
                    <a:pt x="546594" y="3778621"/>
                  </a:lnTo>
                  <a:lnTo>
                    <a:pt x="546354" y="3779004"/>
                  </a:lnTo>
                  <a:lnTo>
                    <a:pt x="546124" y="3779388"/>
                  </a:lnTo>
                  <a:lnTo>
                    <a:pt x="545885" y="3779771"/>
                  </a:lnTo>
                  <a:lnTo>
                    <a:pt x="545626" y="3780137"/>
                  </a:lnTo>
                  <a:lnTo>
                    <a:pt x="545225" y="3780591"/>
                  </a:lnTo>
                  <a:lnTo>
                    <a:pt x="544785" y="3781016"/>
                  </a:lnTo>
                  <a:lnTo>
                    <a:pt x="544335" y="3781423"/>
                  </a:lnTo>
                  <a:lnTo>
                    <a:pt x="543890" y="3781842"/>
                  </a:lnTo>
                  <a:lnTo>
                    <a:pt x="543475" y="3782285"/>
                  </a:lnTo>
                  <a:lnTo>
                    <a:pt x="543079" y="3782798"/>
                  </a:lnTo>
                  <a:lnTo>
                    <a:pt x="542707" y="3783329"/>
                  </a:lnTo>
                  <a:lnTo>
                    <a:pt x="541984" y="3784408"/>
                  </a:lnTo>
                  <a:lnTo>
                    <a:pt x="541603" y="3784933"/>
                  </a:lnTo>
                  <a:lnTo>
                    <a:pt x="541216" y="3785423"/>
                  </a:lnTo>
                  <a:lnTo>
                    <a:pt x="540825" y="3785907"/>
                  </a:lnTo>
                  <a:lnTo>
                    <a:pt x="540425" y="3786379"/>
                  </a:lnTo>
                  <a:lnTo>
                    <a:pt x="540014" y="3786845"/>
                  </a:lnTo>
                  <a:lnTo>
                    <a:pt x="539593" y="3787299"/>
                  </a:lnTo>
                  <a:lnTo>
                    <a:pt x="539227" y="3787653"/>
                  </a:lnTo>
                  <a:lnTo>
                    <a:pt x="538850" y="3787989"/>
                  </a:lnTo>
                  <a:lnTo>
                    <a:pt x="538464" y="3788326"/>
                  </a:lnTo>
                  <a:lnTo>
                    <a:pt x="538088" y="3788668"/>
                  </a:lnTo>
                  <a:lnTo>
                    <a:pt x="537731" y="3789028"/>
                  </a:lnTo>
                  <a:lnTo>
                    <a:pt x="537262" y="3789576"/>
                  </a:lnTo>
                  <a:lnTo>
                    <a:pt x="536812" y="3790149"/>
                  </a:lnTo>
                  <a:lnTo>
                    <a:pt x="536391" y="3790745"/>
                  </a:lnTo>
                  <a:lnTo>
                    <a:pt x="535976" y="3791346"/>
                  </a:lnTo>
                  <a:lnTo>
                    <a:pt x="535792" y="3791622"/>
                  </a:lnTo>
                  <a:lnTo>
                    <a:pt x="535570" y="3791954"/>
                  </a:lnTo>
                  <a:lnTo>
                    <a:pt x="535179" y="3792556"/>
                  </a:lnTo>
                  <a:lnTo>
                    <a:pt x="534798" y="3793169"/>
                  </a:lnTo>
                  <a:lnTo>
                    <a:pt x="534426" y="3793783"/>
                  </a:lnTo>
                  <a:lnTo>
                    <a:pt x="534060" y="3794408"/>
                  </a:lnTo>
                  <a:lnTo>
                    <a:pt x="533688" y="3795022"/>
                  </a:lnTo>
                  <a:lnTo>
                    <a:pt x="533361" y="3795588"/>
                  </a:lnTo>
                  <a:lnTo>
                    <a:pt x="533043" y="3796155"/>
                  </a:lnTo>
                  <a:lnTo>
                    <a:pt x="532720" y="3796721"/>
                  </a:lnTo>
                  <a:lnTo>
                    <a:pt x="532383" y="3797281"/>
                  </a:lnTo>
                  <a:lnTo>
                    <a:pt x="532026" y="3797818"/>
                  </a:lnTo>
                  <a:lnTo>
                    <a:pt x="531689" y="3798243"/>
                  </a:lnTo>
                  <a:lnTo>
                    <a:pt x="530970" y="3799057"/>
                  </a:lnTo>
                  <a:lnTo>
                    <a:pt x="530618" y="3799470"/>
                  </a:lnTo>
                  <a:lnTo>
                    <a:pt x="530300" y="3799901"/>
                  </a:lnTo>
                  <a:lnTo>
                    <a:pt x="530012" y="3800355"/>
                  </a:lnTo>
                  <a:lnTo>
                    <a:pt x="529699" y="3800880"/>
                  </a:lnTo>
                  <a:lnTo>
                    <a:pt x="529421" y="3801382"/>
                  </a:lnTo>
                  <a:lnTo>
                    <a:pt x="529078" y="3802102"/>
                  </a:lnTo>
                  <a:lnTo>
                    <a:pt x="528912" y="3802438"/>
                  </a:lnTo>
                  <a:lnTo>
                    <a:pt x="528731" y="3802768"/>
                  </a:lnTo>
                  <a:lnTo>
                    <a:pt x="528541" y="3803093"/>
                  </a:lnTo>
                  <a:lnTo>
                    <a:pt x="528345" y="3803411"/>
                  </a:lnTo>
                  <a:lnTo>
                    <a:pt x="528101" y="3803765"/>
                  </a:lnTo>
                  <a:lnTo>
                    <a:pt x="527837" y="3804113"/>
                  </a:lnTo>
                  <a:lnTo>
                    <a:pt x="527015" y="3805122"/>
                  </a:lnTo>
                  <a:lnTo>
                    <a:pt x="526062" y="3806308"/>
                  </a:lnTo>
                  <a:lnTo>
                    <a:pt x="525740" y="3806697"/>
                  </a:lnTo>
                  <a:lnTo>
                    <a:pt x="525422" y="3807093"/>
                  </a:lnTo>
                  <a:lnTo>
                    <a:pt x="525148" y="3807411"/>
                  </a:lnTo>
                  <a:lnTo>
                    <a:pt x="524860" y="3807724"/>
                  </a:lnTo>
                  <a:lnTo>
                    <a:pt x="524576" y="3808043"/>
                  </a:lnTo>
                  <a:lnTo>
                    <a:pt x="524317" y="3808373"/>
                  </a:lnTo>
                  <a:lnTo>
                    <a:pt x="524092" y="3808721"/>
                  </a:lnTo>
                  <a:lnTo>
                    <a:pt x="523931" y="3809063"/>
                  </a:lnTo>
                  <a:lnTo>
                    <a:pt x="523799" y="3809423"/>
                  </a:lnTo>
                  <a:lnTo>
                    <a:pt x="523579" y="3810167"/>
                  </a:lnTo>
                  <a:lnTo>
                    <a:pt x="523300" y="3810987"/>
                  </a:lnTo>
                  <a:lnTo>
                    <a:pt x="522983" y="3811889"/>
                  </a:lnTo>
                  <a:lnTo>
                    <a:pt x="522816" y="3812338"/>
                  </a:lnTo>
                  <a:lnTo>
                    <a:pt x="522635" y="3812780"/>
                  </a:lnTo>
                  <a:lnTo>
                    <a:pt x="522474" y="3813164"/>
                  </a:lnTo>
                  <a:lnTo>
                    <a:pt x="522303" y="3813547"/>
                  </a:lnTo>
                  <a:lnTo>
                    <a:pt x="522127" y="3813931"/>
                  </a:lnTo>
                  <a:lnTo>
                    <a:pt x="521936" y="3814308"/>
                  </a:lnTo>
                  <a:lnTo>
                    <a:pt x="521736" y="3814674"/>
                  </a:lnTo>
                  <a:lnTo>
                    <a:pt x="521433" y="3815158"/>
                  </a:lnTo>
                  <a:lnTo>
                    <a:pt x="521105" y="3815624"/>
                  </a:lnTo>
                  <a:lnTo>
                    <a:pt x="520753" y="3816078"/>
                  </a:lnTo>
                  <a:lnTo>
                    <a:pt x="519741" y="3817382"/>
                  </a:lnTo>
                  <a:lnTo>
                    <a:pt x="519106" y="3818149"/>
                  </a:lnTo>
                  <a:lnTo>
                    <a:pt x="518808" y="3818545"/>
                  </a:lnTo>
                  <a:lnTo>
                    <a:pt x="518544" y="3818958"/>
                  </a:lnTo>
                  <a:lnTo>
                    <a:pt x="518260" y="3819595"/>
                  </a:lnTo>
                  <a:lnTo>
                    <a:pt x="518065" y="3820279"/>
                  </a:lnTo>
                  <a:lnTo>
                    <a:pt x="517893" y="3820981"/>
                  </a:lnTo>
                  <a:lnTo>
                    <a:pt x="517708" y="3821678"/>
                  </a:lnTo>
                  <a:lnTo>
                    <a:pt x="517444" y="3822332"/>
                  </a:lnTo>
                  <a:lnTo>
                    <a:pt x="517180" y="3822816"/>
                  </a:lnTo>
                  <a:lnTo>
                    <a:pt x="516887" y="3823282"/>
                  </a:lnTo>
                  <a:lnTo>
                    <a:pt x="516574" y="3823742"/>
                  </a:lnTo>
                  <a:lnTo>
                    <a:pt x="515933" y="3824651"/>
                  </a:lnTo>
                  <a:lnTo>
                    <a:pt x="515630" y="3825058"/>
                  </a:lnTo>
                  <a:lnTo>
                    <a:pt x="515312" y="3825465"/>
                  </a:lnTo>
                  <a:lnTo>
                    <a:pt x="515000" y="3825867"/>
                  </a:lnTo>
                  <a:lnTo>
                    <a:pt x="514701" y="3826280"/>
                  </a:lnTo>
                  <a:lnTo>
                    <a:pt x="514428" y="3826704"/>
                  </a:lnTo>
                  <a:lnTo>
                    <a:pt x="514154" y="3827253"/>
                  </a:lnTo>
                  <a:lnTo>
                    <a:pt x="513924" y="3827825"/>
                  </a:lnTo>
                  <a:lnTo>
                    <a:pt x="513714" y="3828410"/>
                  </a:lnTo>
                  <a:lnTo>
                    <a:pt x="513499" y="3828988"/>
                  </a:lnTo>
                  <a:lnTo>
                    <a:pt x="513250" y="3829554"/>
                  </a:lnTo>
                  <a:lnTo>
                    <a:pt x="513069" y="3829885"/>
                  </a:lnTo>
                  <a:lnTo>
                    <a:pt x="512658" y="3830522"/>
                  </a:lnTo>
                  <a:lnTo>
                    <a:pt x="512482" y="3830846"/>
                  </a:lnTo>
                  <a:lnTo>
                    <a:pt x="512355" y="3831189"/>
                  </a:lnTo>
                  <a:lnTo>
                    <a:pt x="512272" y="3831578"/>
                  </a:lnTo>
                  <a:lnTo>
                    <a:pt x="512267" y="3831622"/>
                  </a:lnTo>
                  <a:lnTo>
                    <a:pt x="512228" y="3831979"/>
                  </a:lnTo>
                  <a:lnTo>
                    <a:pt x="512218" y="3832392"/>
                  </a:lnTo>
                  <a:lnTo>
                    <a:pt x="512252" y="3832799"/>
                  </a:lnTo>
                  <a:lnTo>
                    <a:pt x="512273" y="3832919"/>
                  </a:lnTo>
                  <a:lnTo>
                    <a:pt x="512321" y="3833189"/>
                  </a:lnTo>
                  <a:lnTo>
                    <a:pt x="512316" y="3833389"/>
                  </a:lnTo>
                  <a:lnTo>
                    <a:pt x="512335" y="3833602"/>
                  </a:lnTo>
                  <a:lnTo>
                    <a:pt x="512379" y="3833808"/>
                  </a:lnTo>
                  <a:lnTo>
                    <a:pt x="512448" y="3834015"/>
                  </a:lnTo>
                  <a:lnTo>
                    <a:pt x="512531" y="3834198"/>
                  </a:lnTo>
                  <a:lnTo>
                    <a:pt x="512619" y="3834333"/>
                  </a:lnTo>
                  <a:lnTo>
                    <a:pt x="512731" y="3834457"/>
                  </a:lnTo>
                  <a:lnTo>
                    <a:pt x="512849" y="3834575"/>
                  </a:lnTo>
                  <a:lnTo>
                    <a:pt x="512976" y="3834693"/>
                  </a:lnTo>
                  <a:lnTo>
                    <a:pt x="513088" y="3834817"/>
                  </a:lnTo>
                  <a:lnTo>
                    <a:pt x="513259" y="3835041"/>
                  </a:lnTo>
                  <a:lnTo>
                    <a:pt x="513572" y="3835519"/>
                  </a:lnTo>
                  <a:lnTo>
                    <a:pt x="513734" y="3835755"/>
                  </a:lnTo>
                  <a:lnTo>
                    <a:pt x="513914" y="3835974"/>
                  </a:lnTo>
                  <a:lnTo>
                    <a:pt x="514080" y="3836127"/>
                  </a:lnTo>
                  <a:lnTo>
                    <a:pt x="514442" y="3836404"/>
                  </a:lnTo>
                  <a:lnTo>
                    <a:pt x="514613" y="3836552"/>
                  </a:lnTo>
                  <a:lnTo>
                    <a:pt x="514755" y="3836717"/>
                  </a:lnTo>
                  <a:lnTo>
                    <a:pt x="514970" y="3837059"/>
                  </a:lnTo>
                  <a:lnTo>
                    <a:pt x="515063" y="3837242"/>
                  </a:lnTo>
                  <a:lnTo>
                    <a:pt x="515112" y="3837407"/>
                  </a:lnTo>
                  <a:lnTo>
                    <a:pt x="515102" y="3837537"/>
                  </a:lnTo>
                  <a:lnTo>
                    <a:pt x="515024" y="3837626"/>
                  </a:lnTo>
                  <a:lnTo>
                    <a:pt x="514897" y="3837690"/>
                  </a:lnTo>
                  <a:lnTo>
                    <a:pt x="514745" y="3837744"/>
                  </a:lnTo>
                  <a:lnTo>
                    <a:pt x="514589" y="3837791"/>
                  </a:lnTo>
                  <a:lnTo>
                    <a:pt x="514447" y="3837850"/>
                  </a:lnTo>
                  <a:lnTo>
                    <a:pt x="514095" y="3838021"/>
                  </a:lnTo>
                  <a:lnTo>
                    <a:pt x="513748" y="3838210"/>
                  </a:lnTo>
                  <a:lnTo>
                    <a:pt x="513592" y="3838322"/>
                  </a:lnTo>
                  <a:lnTo>
                    <a:pt x="513386" y="3838505"/>
                  </a:lnTo>
                  <a:lnTo>
                    <a:pt x="513205" y="3838711"/>
                  </a:lnTo>
                  <a:lnTo>
                    <a:pt x="513034" y="3838936"/>
                  </a:lnTo>
                  <a:lnTo>
                    <a:pt x="512873" y="3839171"/>
                  </a:lnTo>
                  <a:lnTo>
                    <a:pt x="512629" y="3839543"/>
                  </a:lnTo>
                  <a:lnTo>
                    <a:pt x="512208" y="3840287"/>
                  </a:lnTo>
                  <a:lnTo>
                    <a:pt x="512101" y="3840446"/>
                  </a:lnTo>
                  <a:lnTo>
                    <a:pt x="512003" y="3840605"/>
                  </a:lnTo>
                  <a:lnTo>
                    <a:pt x="511925" y="3840764"/>
                  </a:lnTo>
                  <a:lnTo>
                    <a:pt x="511876" y="3841030"/>
                  </a:lnTo>
                  <a:lnTo>
                    <a:pt x="511881" y="3841231"/>
                  </a:lnTo>
                  <a:lnTo>
                    <a:pt x="511915" y="3841419"/>
                  </a:lnTo>
                  <a:lnTo>
                    <a:pt x="511265" y="3843892"/>
                  </a:lnTo>
                  <a:lnTo>
                    <a:pt x="510840" y="3844340"/>
                  </a:lnTo>
                  <a:lnTo>
                    <a:pt x="510727" y="3844452"/>
                  </a:lnTo>
                  <a:lnTo>
                    <a:pt x="510561" y="3844606"/>
                  </a:lnTo>
                  <a:lnTo>
                    <a:pt x="509862" y="3845207"/>
                  </a:lnTo>
                  <a:lnTo>
                    <a:pt x="509642" y="3845390"/>
                  </a:lnTo>
                  <a:lnTo>
                    <a:pt x="509412" y="3845567"/>
                  </a:lnTo>
                  <a:lnTo>
                    <a:pt x="509192" y="3845750"/>
                  </a:lnTo>
                  <a:lnTo>
                    <a:pt x="508992" y="3845945"/>
                  </a:lnTo>
                  <a:lnTo>
                    <a:pt x="508835" y="3846163"/>
                  </a:lnTo>
                  <a:lnTo>
                    <a:pt x="508728" y="3846376"/>
                  </a:lnTo>
                  <a:lnTo>
                    <a:pt x="508645" y="3846612"/>
                  </a:lnTo>
                  <a:lnTo>
                    <a:pt x="508581" y="3846854"/>
                  </a:lnTo>
                  <a:lnTo>
                    <a:pt x="508542" y="3847095"/>
                  </a:lnTo>
                  <a:lnTo>
                    <a:pt x="508532" y="3847338"/>
                  </a:lnTo>
                  <a:lnTo>
                    <a:pt x="508312" y="3847833"/>
                  </a:lnTo>
                  <a:lnTo>
                    <a:pt x="508214" y="3848087"/>
                  </a:lnTo>
                  <a:lnTo>
                    <a:pt x="508043" y="3848600"/>
                  </a:lnTo>
                  <a:lnTo>
                    <a:pt x="507954" y="3848898"/>
                  </a:lnTo>
                  <a:lnTo>
                    <a:pt x="507911" y="3849043"/>
                  </a:lnTo>
                  <a:lnTo>
                    <a:pt x="507789" y="3849491"/>
                  </a:lnTo>
                  <a:lnTo>
                    <a:pt x="507696" y="3849951"/>
                  </a:lnTo>
                  <a:lnTo>
                    <a:pt x="507638" y="3850406"/>
                  </a:lnTo>
                  <a:lnTo>
                    <a:pt x="507628" y="3850854"/>
                  </a:lnTo>
                  <a:lnTo>
                    <a:pt x="507672" y="3851226"/>
                  </a:lnTo>
                  <a:lnTo>
                    <a:pt x="507750" y="3851592"/>
                  </a:lnTo>
                  <a:lnTo>
                    <a:pt x="507853" y="3851963"/>
                  </a:lnTo>
                  <a:lnTo>
                    <a:pt x="507970" y="3852329"/>
                  </a:lnTo>
                  <a:lnTo>
                    <a:pt x="508077" y="3852689"/>
                  </a:lnTo>
                  <a:lnTo>
                    <a:pt x="508293" y="3853462"/>
                  </a:lnTo>
                  <a:lnTo>
                    <a:pt x="508410" y="3853840"/>
                  </a:lnTo>
                  <a:lnTo>
                    <a:pt x="508537" y="3854217"/>
                  </a:lnTo>
                  <a:lnTo>
                    <a:pt x="508689" y="3854583"/>
                  </a:lnTo>
                  <a:lnTo>
                    <a:pt x="508845" y="3854925"/>
                  </a:lnTo>
                  <a:lnTo>
                    <a:pt x="508911" y="3855055"/>
                  </a:lnTo>
                  <a:lnTo>
                    <a:pt x="509016" y="3855262"/>
                  </a:lnTo>
                  <a:lnTo>
                    <a:pt x="509050" y="3855539"/>
                  </a:lnTo>
                  <a:lnTo>
                    <a:pt x="509124" y="3855816"/>
                  </a:lnTo>
                  <a:lnTo>
                    <a:pt x="509217" y="3856088"/>
                  </a:lnTo>
                  <a:lnTo>
                    <a:pt x="509339" y="3856347"/>
                  </a:lnTo>
                  <a:lnTo>
                    <a:pt x="509480" y="3856589"/>
                  </a:lnTo>
                  <a:lnTo>
                    <a:pt x="509642" y="3856808"/>
                  </a:lnTo>
                  <a:lnTo>
                    <a:pt x="509735" y="3856914"/>
                  </a:lnTo>
                  <a:lnTo>
                    <a:pt x="509832" y="3857008"/>
                  </a:lnTo>
                  <a:lnTo>
                    <a:pt x="510004" y="3857126"/>
                  </a:lnTo>
                  <a:lnTo>
                    <a:pt x="510145" y="3857185"/>
                  </a:lnTo>
                  <a:lnTo>
                    <a:pt x="510263" y="3857268"/>
                  </a:lnTo>
                  <a:lnTo>
                    <a:pt x="510297" y="3857415"/>
                  </a:lnTo>
                  <a:lnTo>
                    <a:pt x="510302" y="3857592"/>
                  </a:lnTo>
                  <a:lnTo>
                    <a:pt x="510380" y="3857740"/>
                  </a:lnTo>
                  <a:lnTo>
                    <a:pt x="510453" y="3857799"/>
                  </a:lnTo>
                  <a:lnTo>
                    <a:pt x="510629" y="3857911"/>
                  </a:lnTo>
                  <a:lnTo>
                    <a:pt x="510712" y="3857970"/>
                  </a:lnTo>
                  <a:lnTo>
                    <a:pt x="510825" y="3858064"/>
                  </a:lnTo>
                  <a:lnTo>
                    <a:pt x="510927" y="3858165"/>
                  </a:lnTo>
                  <a:lnTo>
                    <a:pt x="511035" y="3858259"/>
                  </a:lnTo>
                  <a:lnTo>
                    <a:pt x="511147" y="3858342"/>
                  </a:lnTo>
                  <a:lnTo>
                    <a:pt x="511270" y="3858413"/>
                  </a:lnTo>
                  <a:lnTo>
                    <a:pt x="511397" y="3858460"/>
                  </a:lnTo>
                  <a:lnTo>
                    <a:pt x="511534" y="3858495"/>
                  </a:lnTo>
                  <a:lnTo>
                    <a:pt x="512277" y="3858607"/>
                  </a:lnTo>
                  <a:lnTo>
                    <a:pt x="512438" y="3858625"/>
                  </a:lnTo>
                  <a:lnTo>
                    <a:pt x="512756" y="3858672"/>
                  </a:lnTo>
                  <a:lnTo>
                    <a:pt x="512888" y="3858702"/>
                  </a:lnTo>
                  <a:lnTo>
                    <a:pt x="513147" y="3858772"/>
                  </a:lnTo>
                  <a:lnTo>
                    <a:pt x="513279" y="3858802"/>
                  </a:lnTo>
                  <a:lnTo>
                    <a:pt x="513416" y="3858820"/>
                  </a:lnTo>
                  <a:lnTo>
                    <a:pt x="513650" y="3858820"/>
                  </a:lnTo>
                  <a:lnTo>
                    <a:pt x="513773" y="3858808"/>
                  </a:lnTo>
                  <a:lnTo>
                    <a:pt x="514090" y="3858796"/>
                  </a:lnTo>
                  <a:lnTo>
                    <a:pt x="514252" y="3858784"/>
                  </a:lnTo>
                  <a:lnTo>
                    <a:pt x="514408" y="3858802"/>
                  </a:lnTo>
                  <a:lnTo>
                    <a:pt x="514501" y="3858837"/>
                  </a:lnTo>
                  <a:lnTo>
                    <a:pt x="514565" y="3858874"/>
                  </a:lnTo>
                  <a:lnTo>
                    <a:pt x="514687" y="3858949"/>
                  </a:lnTo>
                  <a:lnTo>
                    <a:pt x="515024" y="3859185"/>
                  </a:lnTo>
                  <a:lnTo>
                    <a:pt x="515097" y="3859245"/>
                  </a:lnTo>
                  <a:lnTo>
                    <a:pt x="515181" y="3859298"/>
                  </a:lnTo>
                  <a:lnTo>
                    <a:pt x="515410" y="3859457"/>
                  </a:lnTo>
                  <a:lnTo>
                    <a:pt x="515567" y="3859551"/>
                  </a:lnTo>
                  <a:lnTo>
                    <a:pt x="515733" y="3859616"/>
                  </a:lnTo>
                  <a:lnTo>
                    <a:pt x="515909" y="3859652"/>
                  </a:lnTo>
                  <a:lnTo>
                    <a:pt x="516080" y="3859699"/>
                  </a:lnTo>
                  <a:lnTo>
                    <a:pt x="516187" y="3859758"/>
                  </a:lnTo>
                  <a:lnTo>
                    <a:pt x="516495" y="3859988"/>
                  </a:lnTo>
                  <a:lnTo>
                    <a:pt x="516603" y="3860041"/>
                  </a:lnTo>
                  <a:lnTo>
                    <a:pt x="516715" y="3860065"/>
                  </a:lnTo>
                  <a:lnTo>
                    <a:pt x="516833" y="3860076"/>
                  </a:lnTo>
                  <a:lnTo>
                    <a:pt x="517077" y="3860076"/>
                  </a:lnTo>
                  <a:lnTo>
                    <a:pt x="517199" y="3860082"/>
                  </a:lnTo>
                  <a:lnTo>
                    <a:pt x="517341" y="3860106"/>
                  </a:lnTo>
                  <a:lnTo>
                    <a:pt x="517488" y="3860124"/>
                  </a:lnTo>
                  <a:lnTo>
                    <a:pt x="517600" y="3860118"/>
                  </a:lnTo>
                  <a:lnTo>
                    <a:pt x="517717" y="3860094"/>
                  </a:lnTo>
                  <a:lnTo>
                    <a:pt x="517835" y="3860100"/>
                  </a:lnTo>
                  <a:lnTo>
                    <a:pt x="518231" y="3860236"/>
                  </a:lnTo>
                  <a:lnTo>
                    <a:pt x="518334" y="3860265"/>
                  </a:lnTo>
                  <a:lnTo>
                    <a:pt x="518544" y="3860336"/>
                  </a:lnTo>
                  <a:lnTo>
                    <a:pt x="518734" y="3860407"/>
                  </a:lnTo>
                  <a:lnTo>
                    <a:pt x="519077" y="3860549"/>
                  </a:lnTo>
                  <a:lnTo>
                    <a:pt x="519600" y="3860826"/>
                  </a:lnTo>
                  <a:lnTo>
                    <a:pt x="519927" y="3861227"/>
                  </a:lnTo>
                  <a:lnTo>
                    <a:pt x="520372" y="3862100"/>
                  </a:lnTo>
                  <a:lnTo>
                    <a:pt x="520758" y="3862708"/>
                  </a:lnTo>
                  <a:lnTo>
                    <a:pt x="521184" y="3863080"/>
                  </a:lnTo>
                  <a:lnTo>
                    <a:pt x="521609" y="3863221"/>
                  </a:lnTo>
                  <a:lnTo>
                    <a:pt x="521873" y="3863457"/>
                  </a:lnTo>
                  <a:lnTo>
                    <a:pt x="522166" y="3863882"/>
                  </a:lnTo>
                  <a:lnTo>
                    <a:pt x="522523" y="3865027"/>
                  </a:lnTo>
                  <a:lnTo>
                    <a:pt x="523153" y="3865847"/>
                  </a:lnTo>
                  <a:lnTo>
                    <a:pt x="523579" y="3866290"/>
                  </a:lnTo>
                  <a:lnTo>
                    <a:pt x="523139" y="3866821"/>
                  </a:lnTo>
                  <a:lnTo>
                    <a:pt x="523148" y="3866836"/>
                  </a:lnTo>
                  <a:lnTo>
                    <a:pt x="523711" y="3867753"/>
                  </a:lnTo>
                  <a:lnTo>
                    <a:pt x="523970" y="3868355"/>
                  </a:lnTo>
                  <a:lnTo>
                    <a:pt x="524493" y="3869122"/>
                  </a:lnTo>
                  <a:lnTo>
                    <a:pt x="524693" y="3869989"/>
                  </a:lnTo>
                  <a:lnTo>
                    <a:pt x="524097" y="3870302"/>
                  </a:lnTo>
                  <a:lnTo>
                    <a:pt x="524508" y="3871335"/>
                  </a:lnTo>
                  <a:lnTo>
                    <a:pt x="524019" y="3871760"/>
                  </a:lnTo>
                  <a:lnTo>
                    <a:pt x="523701" y="3871270"/>
                  </a:lnTo>
                  <a:lnTo>
                    <a:pt x="523158" y="3871636"/>
                  </a:lnTo>
                  <a:lnTo>
                    <a:pt x="522606" y="3872332"/>
                  </a:lnTo>
                  <a:lnTo>
                    <a:pt x="521946" y="3873182"/>
                  </a:lnTo>
                  <a:lnTo>
                    <a:pt x="521286" y="3873819"/>
                  </a:lnTo>
                  <a:lnTo>
                    <a:pt x="521144" y="3874138"/>
                  </a:lnTo>
                  <a:lnTo>
                    <a:pt x="521061" y="3874356"/>
                  </a:lnTo>
                  <a:lnTo>
                    <a:pt x="520885" y="3874757"/>
                  </a:lnTo>
                  <a:lnTo>
                    <a:pt x="520807" y="3874958"/>
                  </a:lnTo>
                  <a:lnTo>
                    <a:pt x="520763" y="3875152"/>
                  </a:lnTo>
                  <a:lnTo>
                    <a:pt x="520773" y="3875324"/>
                  </a:lnTo>
                  <a:lnTo>
                    <a:pt x="520832" y="3875453"/>
                  </a:lnTo>
                  <a:lnTo>
                    <a:pt x="520915" y="3875583"/>
                  </a:lnTo>
                  <a:lnTo>
                    <a:pt x="521017" y="3875701"/>
                  </a:lnTo>
                  <a:lnTo>
                    <a:pt x="521130" y="3875801"/>
                  </a:lnTo>
                  <a:lnTo>
                    <a:pt x="521252" y="3875872"/>
                  </a:lnTo>
                  <a:lnTo>
                    <a:pt x="521237" y="3876634"/>
                  </a:lnTo>
                  <a:lnTo>
                    <a:pt x="520802" y="3876893"/>
                  </a:lnTo>
                  <a:lnTo>
                    <a:pt x="520577" y="3877159"/>
                  </a:lnTo>
                  <a:lnTo>
                    <a:pt x="519927" y="3877584"/>
                  </a:lnTo>
                  <a:lnTo>
                    <a:pt x="520020" y="3878233"/>
                  </a:lnTo>
                  <a:lnTo>
                    <a:pt x="519521" y="3879035"/>
                  </a:lnTo>
                  <a:lnTo>
                    <a:pt x="519033" y="3879407"/>
                  </a:lnTo>
                  <a:lnTo>
                    <a:pt x="518695" y="3880262"/>
                  </a:lnTo>
                  <a:lnTo>
                    <a:pt x="518671" y="3880428"/>
                  </a:lnTo>
                  <a:lnTo>
                    <a:pt x="518588" y="3880758"/>
                  </a:lnTo>
                  <a:lnTo>
                    <a:pt x="518529" y="3880917"/>
                  </a:lnTo>
                  <a:lnTo>
                    <a:pt x="518461" y="3881071"/>
                  </a:lnTo>
                  <a:lnTo>
                    <a:pt x="518397" y="3881195"/>
                  </a:lnTo>
                  <a:lnTo>
                    <a:pt x="518324" y="3881313"/>
                  </a:lnTo>
                  <a:lnTo>
                    <a:pt x="518001" y="3881767"/>
                  </a:lnTo>
                  <a:lnTo>
                    <a:pt x="517688" y="3882192"/>
                  </a:lnTo>
                  <a:lnTo>
                    <a:pt x="519077" y="3882918"/>
                  </a:lnTo>
                  <a:lnTo>
                    <a:pt x="518744" y="3883402"/>
                  </a:lnTo>
                  <a:lnTo>
                    <a:pt x="519331" y="3883897"/>
                  </a:lnTo>
                  <a:lnTo>
                    <a:pt x="519267" y="3884275"/>
                  </a:lnTo>
                  <a:lnTo>
                    <a:pt x="518402" y="3884422"/>
                  </a:lnTo>
                  <a:lnTo>
                    <a:pt x="517859" y="3884847"/>
                  </a:lnTo>
                  <a:lnTo>
                    <a:pt x="517263" y="3884836"/>
                  </a:lnTo>
                  <a:lnTo>
                    <a:pt x="517092" y="3885373"/>
                  </a:lnTo>
                  <a:lnTo>
                    <a:pt x="517243" y="3886134"/>
                  </a:lnTo>
                  <a:lnTo>
                    <a:pt x="517717" y="3886464"/>
                  </a:lnTo>
                  <a:lnTo>
                    <a:pt x="517532" y="3886865"/>
                  </a:lnTo>
                  <a:lnTo>
                    <a:pt x="517170" y="3887438"/>
                  </a:lnTo>
                  <a:lnTo>
                    <a:pt x="516530" y="3887320"/>
                  </a:lnTo>
                  <a:lnTo>
                    <a:pt x="515938" y="3887361"/>
                  </a:lnTo>
                  <a:lnTo>
                    <a:pt x="515459" y="3887190"/>
                  </a:lnTo>
                  <a:lnTo>
                    <a:pt x="515342" y="3887621"/>
                  </a:lnTo>
                  <a:lnTo>
                    <a:pt x="514535" y="3887928"/>
                  </a:lnTo>
                  <a:lnTo>
                    <a:pt x="514579" y="3888305"/>
                  </a:lnTo>
                  <a:lnTo>
                    <a:pt x="515327" y="3888535"/>
                  </a:lnTo>
                  <a:lnTo>
                    <a:pt x="515635" y="3889403"/>
                  </a:lnTo>
                  <a:lnTo>
                    <a:pt x="515195" y="3890093"/>
                  </a:lnTo>
                  <a:lnTo>
                    <a:pt x="514491" y="3890347"/>
                  </a:lnTo>
                  <a:lnTo>
                    <a:pt x="513944" y="3890878"/>
                  </a:lnTo>
                  <a:lnTo>
                    <a:pt x="513455" y="3891297"/>
                  </a:lnTo>
                  <a:lnTo>
                    <a:pt x="512971" y="3891450"/>
                  </a:lnTo>
                  <a:lnTo>
                    <a:pt x="512477" y="3891928"/>
                  </a:lnTo>
                  <a:lnTo>
                    <a:pt x="512898" y="3892471"/>
                  </a:lnTo>
                  <a:lnTo>
                    <a:pt x="513768" y="3891952"/>
                  </a:lnTo>
                  <a:lnTo>
                    <a:pt x="514256" y="3891527"/>
                  </a:lnTo>
                  <a:lnTo>
                    <a:pt x="514560" y="3892560"/>
                  </a:lnTo>
                  <a:lnTo>
                    <a:pt x="514388" y="3892931"/>
                  </a:lnTo>
                  <a:lnTo>
                    <a:pt x="513958" y="3893191"/>
                  </a:lnTo>
                  <a:lnTo>
                    <a:pt x="514584" y="3894118"/>
                  </a:lnTo>
                  <a:lnTo>
                    <a:pt x="515112" y="3894666"/>
                  </a:lnTo>
                  <a:lnTo>
                    <a:pt x="515097" y="3895422"/>
                  </a:lnTo>
                  <a:lnTo>
                    <a:pt x="514662" y="3895681"/>
                  </a:lnTo>
                  <a:lnTo>
                    <a:pt x="514227" y="3896159"/>
                  </a:lnTo>
                  <a:lnTo>
                    <a:pt x="513685" y="3896366"/>
                  </a:lnTo>
                  <a:lnTo>
                    <a:pt x="512932" y="3896673"/>
                  </a:lnTo>
                  <a:lnTo>
                    <a:pt x="512433" y="3897528"/>
                  </a:lnTo>
                  <a:lnTo>
                    <a:pt x="512155" y="3898113"/>
                  </a:lnTo>
                  <a:lnTo>
                    <a:pt x="511714" y="3898590"/>
                  </a:lnTo>
                  <a:lnTo>
                    <a:pt x="512032" y="3898974"/>
                  </a:lnTo>
                  <a:lnTo>
                    <a:pt x="511592" y="3899340"/>
                  </a:lnTo>
                  <a:lnTo>
                    <a:pt x="511485" y="3899499"/>
                  </a:lnTo>
                  <a:lnTo>
                    <a:pt x="511905" y="3899883"/>
                  </a:lnTo>
                  <a:lnTo>
                    <a:pt x="511094" y="3900461"/>
                  </a:lnTo>
                  <a:lnTo>
                    <a:pt x="511201" y="3900833"/>
                  </a:lnTo>
                  <a:lnTo>
                    <a:pt x="512052" y="3900750"/>
                  </a:lnTo>
                  <a:lnTo>
                    <a:pt x="511714" y="3901553"/>
                  </a:lnTo>
                  <a:lnTo>
                    <a:pt x="511226" y="3901812"/>
                  </a:lnTo>
                  <a:lnTo>
                    <a:pt x="511592" y="3902574"/>
                  </a:lnTo>
                  <a:lnTo>
                    <a:pt x="511108" y="3902615"/>
                  </a:lnTo>
                  <a:lnTo>
                    <a:pt x="510683" y="3902231"/>
                  </a:lnTo>
                  <a:lnTo>
                    <a:pt x="510360" y="3902332"/>
                  </a:lnTo>
                  <a:lnTo>
                    <a:pt x="510429" y="3902568"/>
                  </a:lnTo>
                  <a:lnTo>
                    <a:pt x="510488" y="3902804"/>
                  </a:lnTo>
                  <a:lnTo>
                    <a:pt x="510536" y="3903040"/>
                  </a:lnTo>
                  <a:lnTo>
                    <a:pt x="510575" y="3903282"/>
                  </a:lnTo>
                  <a:lnTo>
                    <a:pt x="510610" y="3903524"/>
                  </a:lnTo>
                  <a:lnTo>
                    <a:pt x="510610" y="3903683"/>
                  </a:lnTo>
                  <a:lnTo>
                    <a:pt x="510585" y="3904031"/>
                  </a:lnTo>
                  <a:lnTo>
                    <a:pt x="510595" y="3904179"/>
                  </a:lnTo>
                  <a:lnTo>
                    <a:pt x="510649" y="3904279"/>
                  </a:lnTo>
                  <a:lnTo>
                    <a:pt x="510781" y="3904315"/>
                  </a:lnTo>
                  <a:lnTo>
                    <a:pt x="510986" y="3904303"/>
                  </a:lnTo>
                  <a:lnTo>
                    <a:pt x="511216" y="3904250"/>
                  </a:lnTo>
                  <a:lnTo>
                    <a:pt x="511407" y="3904167"/>
                  </a:lnTo>
                  <a:lnTo>
                    <a:pt x="511509" y="3904078"/>
                  </a:lnTo>
                  <a:lnTo>
                    <a:pt x="511930" y="3904674"/>
                  </a:lnTo>
                  <a:lnTo>
                    <a:pt x="512135" y="3905111"/>
                  </a:lnTo>
                  <a:lnTo>
                    <a:pt x="512360" y="3905459"/>
                  </a:lnTo>
                  <a:lnTo>
                    <a:pt x="511431" y="3905831"/>
                  </a:lnTo>
                  <a:lnTo>
                    <a:pt x="511501" y="3905970"/>
                  </a:lnTo>
                  <a:lnTo>
                    <a:pt x="512238" y="3907442"/>
                  </a:lnTo>
                  <a:lnTo>
                    <a:pt x="512604" y="3907271"/>
                  </a:lnTo>
                  <a:lnTo>
                    <a:pt x="513117" y="3907678"/>
                  </a:lnTo>
                  <a:lnTo>
                    <a:pt x="513269" y="3908386"/>
                  </a:lnTo>
                  <a:lnTo>
                    <a:pt x="513993" y="3908699"/>
                  </a:lnTo>
                  <a:lnTo>
                    <a:pt x="514198" y="3909496"/>
                  </a:lnTo>
                  <a:lnTo>
                    <a:pt x="514789" y="3909891"/>
                  </a:lnTo>
                  <a:lnTo>
                    <a:pt x="515024" y="3910357"/>
                  </a:lnTo>
                  <a:lnTo>
                    <a:pt x="515645" y="3910640"/>
                  </a:lnTo>
                  <a:lnTo>
                    <a:pt x="516212" y="3910841"/>
                  </a:lnTo>
                  <a:lnTo>
                    <a:pt x="515977" y="3911602"/>
                  </a:lnTo>
                  <a:lnTo>
                    <a:pt x="516324" y="3912074"/>
                  </a:lnTo>
                  <a:lnTo>
                    <a:pt x="516559" y="3912570"/>
                  </a:lnTo>
                  <a:lnTo>
                    <a:pt x="517639" y="3912517"/>
                  </a:lnTo>
                  <a:lnTo>
                    <a:pt x="517517" y="3913319"/>
                  </a:lnTo>
                  <a:lnTo>
                    <a:pt x="518451" y="3913556"/>
                  </a:lnTo>
                  <a:lnTo>
                    <a:pt x="517884" y="3914323"/>
                  </a:lnTo>
                  <a:lnTo>
                    <a:pt x="518475" y="3915220"/>
                  </a:lnTo>
                  <a:lnTo>
                    <a:pt x="520015" y="3915467"/>
                  </a:lnTo>
                  <a:lnTo>
                    <a:pt x="521213" y="3916093"/>
                  </a:lnTo>
                  <a:lnTo>
                    <a:pt x="522244" y="3916890"/>
                  </a:lnTo>
                  <a:lnTo>
                    <a:pt x="522679" y="3917285"/>
                  </a:lnTo>
                  <a:lnTo>
                    <a:pt x="523374" y="3918400"/>
                  </a:lnTo>
                  <a:lnTo>
                    <a:pt x="523193" y="3919173"/>
                  </a:lnTo>
                  <a:lnTo>
                    <a:pt x="524400" y="3919415"/>
                  </a:lnTo>
                  <a:lnTo>
                    <a:pt x="524444" y="3920135"/>
                  </a:lnTo>
                  <a:lnTo>
                    <a:pt x="523838" y="3920289"/>
                  </a:lnTo>
                  <a:lnTo>
                    <a:pt x="523061" y="3920554"/>
                  </a:lnTo>
                  <a:lnTo>
                    <a:pt x="522852" y="3920879"/>
                  </a:lnTo>
                  <a:lnTo>
                    <a:pt x="522606" y="3921262"/>
                  </a:lnTo>
                  <a:lnTo>
                    <a:pt x="522161" y="3921587"/>
                  </a:lnTo>
                  <a:lnTo>
                    <a:pt x="522244" y="3923080"/>
                  </a:lnTo>
                  <a:lnTo>
                    <a:pt x="522005" y="3924130"/>
                  </a:lnTo>
                  <a:lnTo>
                    <a:pt x="521770" y="3925010"/>
                  </a:lnTo>
                  <a:lnTo>
                    <a:pt x="521438" y="3925169"/>
                  </a:lnTo>
                  <a:lnTo>
                    <a:pt x="521369" y="3925777"/>
                  </a:lnTo>
                  <a:lnTo>
                    <a:pt x="519873" y="3926190"/>
                  </a:lnTo>
                  <a:lnTo>
                    <a:pt x="519639" y="3927069"/>
                  </a:lnTo>
                  <a:lnTo>
                    <a:pt x="519184" y="3927949"/>
                  </a:lnTo>
                  <a:lnTo>
                    <a:pt x="519336" y="3928615"/>
                  </a:lnTo>
                  <a:lnTo>
                    <a:pt x="520157" y="3929017"/>
                  </a:lnTo>
                  <a:lnTo>
                    <a:pt x="520919" y="3929524"/>
                  </a:lnTo>
                  <a:lnTo>
                    <a:pt x="520719" y="3929990"/>
                  </a:lnTo>
                  <a:lnTo>
                    <a:pt x="520304" y="3930368"/>
                  </a:lnTo>
                  <a:lnTo>
                    <a:pt x="519991" y="3930309"/>
                  </a:lnTo>
                  <a:lnTo>
                    <a:pt x="519727" y="3930533"/>
                  </a:lnTo>
                  <a:lnTo>
                    <a:pt x="519394" y="3930126"/>
                  </a:lnTo>
                  <a:lnTo>
                    <a:pt x="519052" y="3930120"/>
                  </a:lnTo>
                  <a:lnTo>
                    <a:pt x="518930" y="3930516"/>
                  </a:lnTo>
                  <a:lnTo>
                    <a:pt x="518182" y="3930905"/>
                  </a:lnTo>
                  <a:lnTo>
                    <a:pt x="517825" y="3931666"/>
                  </a:lnTo>
                  <a:lnTo>
                    <a:pt x="517703" y="3932410"/>
                  </a:lnTo>
                  <a:lnTo>
                    <a:pt x="517747" y="3933112"/>
                  </a:lnTo>
                  <a:lnTo>
                    <a:pt x="517380" y="3933685"/>
                  </a:lnTo>
                  <a:lnTo>
                    <a:pt x="516647" y="3933974"/>
                  </a:lnTo>
                  <a:lnTo>
                    <a:pt x="516442" y="3934664"/>
                  </a:lnTo>
                  <a:lnTo>
                    <a:pt x="517014" y="3934830"/>
                  </a:lnTo>
                  <a:lnTo>
                    <a:pt x="516808" y="3935632"/>
                  </a:lnTo>
                  <a:lnTo>
                    <a:pt x="517180" y="3936293"/>
                  </a:lnTo>
                  <a:lnTo>
                    <a:pt x="517322" y="3936913"/>
                  </a:lnTo>
                  <a:lnTo>
                    <a:pt x="516637" y="3936553"/>
                  </a:lnTo>
                  <a:lnTo>
                    <a:pt x="517097" y="3937462"/>
                  </a:lnTo>
                  <a:lnTo>
                    <a:pt x="517566" y="3938240"/>
                  </a:lnTo>
                  <a:lnTo>
                    <a:pt x="518045" y="3938707"/>
                  </a:lnTo>
                  <a:lnTo>
                    <a:pt x="517942" y="3939509"/>
                  </a:lnTo>
                  <a:lnTo>
                    <a:pt x="518421" y="3939804"/>
                  </a:lnTo>
                  <a:lnTo>
                    <a:pt x="518729" y="3940300"/>
                  </a:lnTo>
                  <a:lnTo>
                    <a:pt x="518338" y="3940855"/>
                  </a:lnTo>
                  <a:lnTo>
                    <a:pt x="516891" y="3940206"/>
                  </a:lnTo>
                  <a:lnTo>
                    <a:pt x="516363" y="3941557"/>
                  </a:lnTo>
                  <a:lnTo>
                    <a:pt x="516539" y="3941652"/>
                  </a:lnTo>
                  <a:lnTo>
                    <a:pt x="516016" y="3941988"/>
                  </a:lnTo>
                  <a:lnTo>
                    <a:pt x="516378" y="3942242"/>
                  </a:lnTo>
                  <a:lnTo>
                    <a:pt x="516324" y="3942956"/>
                  </a:lnTo>
                  <a:lnTo>
                    <a:pt x="516330" y="3943015"/>
                  </a:lnTo>
                  <a:lnTo>
                    <a:pt x="516456" y="3944437"/>
                  </a:lnTo>
                  <a:lnTo>
                    <a:pt x="515889" y="3944992"/>
                  </a:lnTo>
                  <a:lnTo>
                    <a:pt x="515669" y="3946107"/>
                  </a:lnTo>
                  <a:lnTo>
                    <a:pt x="515488" y="3947299"/>
                  </a:lnTo>
                  <a:lnTo>
                    <a:pt x="514653" y="3947488"/>
                  </a:lnTo>
                  <a:lnTo>
                    <a:pt x="513734" y="3947429"/>
                  </a:lnTo>
                  <a:lnTo>
                    <a:pt x="512937" y="3947695"/>
                  </a:lnTo>
                  <a:lnTo>
                    <a:pt x="512682" y="3948450"/>
                  </a:lnTo>
                  <a:lnTo>
                    <a:pt x="512277" y="3948845"/>
                  </a:lnTo>
                  <a:lnTo>
                    <a:pt x="511710" y="3949312"/>
                  </a:lnTo>
                  <a:lnTo>
                    <a:pt x="511939" y="3949920"/>
                  </a:lnTo>
                  <a:lnTo>
                    <a:pt x="511368" y="3950787"/>
                  </a:lnTo>
                  <a:lnTo>
                    <a:pt x="510595" y="3951613"/>
                  </a:lnTo>
                  <a:lnTo>
                    <a:pt x="510414" y="3951743"/>
                  </a:lnTo>
                  <a:lnTo>
                    <a:pt x="510228" y="3951867"/>
                  </a:lnTo>
                  <a:lnTo>
                    <a:pt x="510033" y="3951979"/>
                  </a:lnTo>
                  <a:lnTo>
                    <a:pt x="509832" y="3952074"/>
                  </a:lnTo>
                  <a:lnTo>
                    <a:pt x="509627" y="3952156"/>
                  </a:lnTo>
                  <a:lnTo>
                    <a:pt x="509437" y="3952198"/>
                  </a:lnTo>
                  <a:lnTo>
                    <a:pt x="509026" y="3952221"/>
                  </a:lnTo>
                  <a:lnTo>
                    <a:pt x="508845" y="3952257"/>
                  </a:lnTo>
                  <a:lnTo>
                    <a:pt x="508664" y="3952404"/>
                  </a:lnTo>
                  <a:lnTo>
                    <a:pt x="508591" y="3952564"/>
                  </a:lnTo>
                  <a:lnTo>
                    <a:pt x="508503" y="3952693"/>
                  </a:lnTo>
                  <a:lnTo>
                    <a:pt x="508395" y="3952687"/>
                  </a:lnTo>
                  <a:lnTo>
                    <a:pt x="508239" y="3952605"/>
                  </a:lnTo>
                  <a:lnTo>
                    <a:pt x="508058" y="3952499"/>
                  </a:lnTo>
                  <a:lnTo>
                    <a:pt x="507887" y="3952410"/>
                  </a:lnTo>
                  <a:lnTo>
                    <a:pt x="507750" y="3952398"/>
                  </a:lnTo>
                  <a:lnTo>
                    <a:pt x="507677" y="3952499"/>
                  </a:lnTo>
                  <a:lnTo>
                    <a:pt x="507642" y="3952687"/>
                  </a:lnTo>
                  <a:lnTo>
                    <a:pt x="507628" y="3952918"/>
                  </a:lnTo>
                  <a:lnTo>
                    <a:pt x="507598" y="3953160"/>
                  </a:lnTo>
                  <a:lnTo>
                    <a:pt x="507535" y="3953354"/>
                  </a:lnTo>
                  <a:lnTo>
                    <a:pt x="507481" y="3953455"/>
                  </a:lnTo>
                  <a:lnTo>
                    <a:pt x="507422" y="3953549"/>
                  </a:lnTo>
                  <a:lnTo>
                    <a:pt x="507359" y="3953638"/>
                  </a:lnTo>
                  <a:lnTo>
                    <a:pt x="507286" y="3953720"/>
                  </a:lnTo>
                  <a:lnTo>
                    <a:pt x="507207" y="3953791"/>
                  </a:lnTo>
                  <a:lnTo>
                    <a:pt x="507041" y="3953874"/>
                  </a:lnTo>
                  <a:lnTo>
                    <a:pt x="506841" y="3953909"/>
                  </a:lnTo>
                  <a:lnTo>
                    <a:pt x="506616" y="3953915"/>
                  </a:lnTo>
                  <a:lnTo>
                    <a:pt x="506386" y="3953915"/>
                  </a:lnTo>
                  <a:lnTo>
                    <a:pt x="505966" y="3953950"/>
                  </a:lnTo>
                  <a:lnTo>
                    <a:pt x="505550" y="3953974"/>
                  </a:lnTo>
                  <a:lnTo>
                    <a:pt x="505355" y="3954009"/>
                  </a:lnTo>
                  <a:lnTo>
                    <a:pt x="505174" y="3954074"/>
                  </a:lnTo>
                  <a:lnTo>
                    <a:pt x="505032" y="3954169"/>
                  </a:lnTo>
                  <a:lnTo>
                    <a:pt x="504900" y="3954299"/>
                  </a:lnTo>
                  <a:lnTo>
                    <a:pt x="504656" y="3954576"/>
                  </a:lnTo>
                  <a:lnTo>
                    <a:pt x="504524" y="3954700"/>
                  </a:lnTo>
                  <a:lnTo>
                    <a:pt x="504362" y="3954818"/>
                  </a:lnTo>
                  <a:lnTo>
                    <a:pt x="504196" y="3954918"/>
                  </a:lnTo>
                  <a:lnTo>
                    <a:pt x="503849" y="3955107"/>
                  </a:lnTo>
                  <a:lnTo>
                    <a:pt x="503345" y="3955408"/>
                  </a:lnTo>
                  <a:lnTo>
                    <a:pt x="503179" y="3955502"/>
                  </a:lnTo>
                  <a:lnTo>
                    <a:pt x="503008" y="3955591"/>
                  </a:lnTo>
                  <a:lnTo>
                    <a:pt x="502832" y="3955674"/>
                  </a:lnTo>
                  <a:lnTo>
                    <a:pt x="502641" y="3955721"/>
                  </a:lnTo>
                  <a:lnTo>
                    <a:pt x="502441" y="3955756"/>
                  </a:lnTo>
                  <a:lnTo>
                    <a:pt x="502241" y="3955780"/>
                  </a:lnTo>
                  <a:lnTo>
                    <a:pt x="502050" y="3955821"/>
                  </a:lnTo>
                  <a:lnTo>
                    <a:pt x="501874" y="3955892"/>
                  </a:lnTo>
                  <a:lnTo>
                    <a:pt x="501747" y="3955986"/>
                  </a:lnTo>
                  <a:lnTo>
                    <a:pt x="501639" y="3956099"/>
                  </a:lnTo>
                  <a:lnTo>
                    <a:pt x="501537" y="3956222"/>
                  </a:lnTo>
                  <a:lnTo>
                    <a:pt x="501424" y="3956341"/>
                  </a:lnTo>
                  <a:lnTo>
                    <a:pt x="501307" y="3956441"/>
                  </a:lnTo>
                  <a:lnTo>
                    <a:pt x="501116" y="3956553"/>
                  </a:lnTo>
                  <a:lnTo>
                    <a:pt x="500911" y="3956636"/>
                  </a:lnTo>
                  <a:lnTo>
                    <a:pt x="500701" y="3956706"/>
                  </a:lnTo>
                  <a:lnTo>
                    <a:pt x="500266" y="3956825"/>
                  </a:lnTo>
                  <a:lnTo>
                    <a:pt x="500060" y="3956872"/>
                  </a:lnTo>
                  <a:lnTo>
                    <a:pt x="499850" y="3956913"/>
                  </a:lnTo>
                  <a:lnTo>
                    <a:pt x="499435" y="3956972"/>
                  </a:lnTo>
                  <a:lnTo>
                    <a:pt x="499014" y="3957043"/>
                  </a:lnTo>
                  <a:lnTo>
                    <a:pt x="498809" y="3957090"/>
                  </a:lnTo>
                  <a:lnTo>
                    <a:pt x="498599" y="3957131"/>
                  </a:lnTo>
                  <a:lnTo>
                    <a:pt x="498393" y="3957155"/>
                  </a:lnTo>
                  <a:lnTo>
                    <a:pt x="498188" y="3957143"/>
                  </a:lnTo>
                  <a:lnTo>
                    <a:pt x="498017" y="3957108"/>
                  </a:lnTo>
                  <a:lnTo>
                    <a:pt x="497851" y="3957055"/>
                  </a:lnTo>
                  <a:lnTo>
                    <a:pt x="497523" y="3956913"/>
                  </a:lnTo>
                  <a:lnTo>
                    <a:pt x="497357" y="3956854"/>
                  </a:lnTo>
                  <a:lnTo>
                    <a:pt x="497127" y="3956783"/>
                  </a:lnTo>
                  <a:lnTo>
                    <a:pt x="496438" y="3956612"/>
                  </a:lnTo>
                  <a:lnTo>
                    <a:pt x="495944" y="3956470"/>
                  </a:lnTo>
                  <a:lnTo>
                    <a:pt x="495680" y="3956382"/>
                  </a:lnTo>
                  <a:lnTo>
                    <a:pt x="495157" y="3956193"/>
                  </a:lnTo>
                  <a:lnTo>
                    <a:pt x="494903" y="3956093"/>
                  </a:lnTo>
                  <a:lnTo>
                    <a:pt x="494742" y="3955992"/>
                  </a:lnTo>
                  <a:lnTo>
                    <a:pt x="494576" y="3955904"/>
                  </a:lnTo>
                  <a:lnTo>
                    <a:pt x="494400" y="3955827"/>
                  </a:lnTo>
                  <a:lnTo>
                    <a:pt x="494224" y="3955762"/>
                  </a:lnTo>
                  <a:lnTo>
                    <a:pt x="494043" y="3955703"/>
                  </a:lnTo>
                  <a:lnTo>
                    <a:pt x="493886" y="3955674"/>
                  </a:lnTo>
                  <a:lnTo>
                    <a:pt x="493402" y="3955626"/>
                  </a:lnTo>
                  <a:lnTo>
                    <a:pt x="493246" y="3955597"/>
                  </a:lnTo>
                  <a:lnTo>
                    <a:pt x="492161" y="3955703"/>
                  </a:lnTo>
                  <a:lnTo>
                    <a:pt x="492019" y="3955703"/>
                  </a:lnTo>
                  <a:lnTo>
                    <a:pt x="491872" y="3955691"/>
                  </a:lnTo>
                  <a:lnTo>
                    <a:pt x="491726" y="3955662"/>
                  </a:lnTo>
                  <a:lnTo>
                    <a:pt x="491584" y="3955621"/>
                  </a:lnTo>
                  <a:lnTo>
                    <a:pt x="491452" y="3955562"/>
                  </a:lnTo>
                  <a:lnTo>
                    <a:pt x="491349" y="3955491"/>
                  </a:lnTo>
                  <a:lnTo>
                    <a:pt x="491071" y="3955202"/>
                  </a:lnTo>
                  <a:lnTo>
                    <a:pt x="490968" y="3955119"/>
                  </a:lnTo>
                  <a:lnTo>
                    <a:pt x="490743" y="3955030"/>
                  </a:lnTo>
                  <a:lnTo>
                    <a:pt x="490499" y="3954966"/>
                  </a:lnTo>
                  <a:lnTo>
                    <a:pt x="490386" y="3954924"/>
                  </a:lnTo>
                  <a:lnTo>
                    <a:pt x="490264" y="3954865"/>
                  </a:lnTo>
                  <a:lnTo>
                    <a:pt x="490029" y="3954723"/>
                  </a:lnTo>
                  <a:lnTo>
                    <a:pt x="489804" y="3954576"/>
                  </a:lnTo>
                  <a:lnTo>
                    <a:pt x="489545" y="3954387"/>
                  </a:lnTo>
                  <a:lnTo>
                    <a:pt x="489379" y="3954257"/>
                  </a:lnTo>
                  <a:lnTo>
                    <a:pt x="489247" y="3954139"/>
                  </a:lnTo>
                  <a:lnTo>
                    <a:pt x="488998" y="3953891"/>
                  </a:lnTo>
                  <a:lnTo>
                    <a:pt x="488739" y="3953655"/>
                  </a:lnTo>
                  <a:lnTo>
                    <a:pt x="488348" y="3953354"/>
                  </a:lnTo>
                  <a:lnTo>
                    <a:pt x="488069" y="3953177"/>
                  </a:lnTo>
                  <a:lnTo>
                    <a:pt x="487888" y="3953071"/>
                  </a:lnTo>
                  <a:lnTo>
                    <a:pt x="487512" y="3952882"/>
                  </a:lnTo>
                  <a:lnTo>
                    <a:pt x="487316" y="3952811"/>
                  </a:lnTo>
                  <a:lnTo>
                    <a:pt x="487121" y="3952758"/>
                  </a:lnTo>
                  <a:lnTo>
                    <a:pt x="486930" y="3952729"/>
                  </a:lnTo>
                  <a:lnTo>
                    <a:pt x="486730" y="3952723"/>
                  </a:lnTo>
                  <a:lnTo>
                    <a:pt x="486529" y="3952735"/>
                  </a:lnTo>
                  <a:lnTo>
                    <a:pt x="486133" y="3952770"/>
                  </a:lnTo>
                  <a:lnTo>
                    <a:pt x="485737" y="3952823"/>
                  </a:lnTo>
                  <a:lnTo>
                    <a:pt x="485483" y="3952882"/>
                  </a:lnTo>
                  <a:lnTo>
                    <a:pt x="485302" y="3952941"/>
                  </a:lnTo>
                  <a:lnTo>
                    <a:pt x="485121" y="3953018"/>
                  </a:lnTo>
                  <a:lnTo>
                    <a:pt x="484945" y="3953107"/>
                  </a:lnTo>
                  <a:lnTo>
                    <a:pt x="484774" y="3953201"/>
                  </a:lnTo>
                  <a:lnTo>
                    <a:pt x="484608" y="3953301"/>
                  </a:lnTo>
                  <a:lnTo>
                    <a:pt x="484432" y="3953437"/>
                  </a:lnTo>
                  <a:lnTo>
                    <a:pt x="484271" y="3953602"/>
                  </a:lnTo>
                  <a:lnTo>
                    <a:pt x="484114" y="3953773"/>
                  </a:lnTo>
                  <a:lnTo>
                    <a:pt x="483948" y="3953921"/>
                  </a:lnTo>
                  <a:lnTo>
                    <a:pt x="483762" y="3954027"/>
                  </a:lnTo>
                  <a:lnTo>
                    <a:pt x="483625" y="3954074"/>
                  </a:lnTo>
                  <a:lnTo>
                    <a:pt x="483337" y="3954122"/>
                  </a:lnTo>
                  <a:lnTo>
                    <a:pt x="483190" y="3954139"/>
                  </a:lnTo>
                  <a:lnTo>
                    <a:pt x="483049" y="3954169"/>
                  </a:lnTo>
                  <a:lnTo>
                    <a:pt x="482907" y="3954210"/>
                  </a:lnTo>
                  <a:lnTo>
                    <a:pt x="482628" y="3954304"/>
                  </a:lnTo>
                  <a:lnTo>
                    <a:pt x="482491" y="3954369"/>
                  </a:lnTo>
                  <a:lnTo>
                    <a:pt x="482364" y="3954440"/>
                  </a:lnTo>
                  <a:lnTo>
                    <a:pt x="482227" y="3954546"/>
                  </a:lnTo>
                  <a:lnTo>
                    <a:pt x="482105" y="3954676"/>
                  </a:lnTo>
                  <a:lnTo>
                    <a:pt x="481988" y="3954818"/>
                  </a:lnTo>
                  <a:lnTo>
                    <a:pt x="481768" y="3955107"/>
                  </a:lnTo>
                  <a:lnTo>
                    <a:pt x="481690" y="3955219"/>
                  </a:lnTo>
                  <a:lnTo>
                    <a:pt x="481470" y="3955556"/>
                  </a:lnTo>
                  <a:lnTo>
                    <a:pt x="481386" y="3955662"/>
                  </a:lnTo>
                  <a:lnTo>
                    <a:pt x="481303" y="3955750"/>
                  </a:lnTo>
                  <a:lnTo>
                    <a:pt x="481113" y="3955927"/>
                  </a:lnTo>
                  <a:lnTo>
                    <a:pt x="480917" y="3956087"/>
                  </a:lnTo>
                  <a:lnTo>
                    <a:pt x="480800" y="3956164"/>
                  </a:lnTo>
                  <a:lnTo>
                    <a:pt x="480551" y="3956293"/>
                  </a:lnTo>
                  <a:lnTo>
                    <a:pt x="480428" y="3956364"/>
                  </a:lnTo>
                  <a:lnTo>
                    <a:pt x="480321" y="3956447"/>
                  </a:lnTo>
                  <a:lnTo>
                    <a:pt x="480238" y="3956547"/>
                  </a:lnTo>
                  <a:lnTo>
                    <a:pt x="480164" y="3956659"/>
                  </a:lnTo>
                  <a:lnTo>
                    <a:pt x="480028" y="3956895"/>
                  </a:lnTo>
                  <a:lnTo>
                    <a:pt x="479944" y="3956996"/>
                  </a:lnTo>
                  <a:lnTo>
                    <a:pt x="479852" y="3957084"/>
                  </a:lnTo>
                  <a:lnTo>
                    <a:pt x="479754" y="3957167"/>
                  </a:lnTo>
                  <a:lnTo>
                    <a:pt x="479441" y="3957391"/>
                  </a:lnTo>
                  <a:lnTo>
                    <a:pt x="479089" y="3957674"/>
                  </a:lnTo>
                  <a:lnTo>
                    <a:pt x="478972" y="3957763"/>
                  </a:lnTo>
                  <a:lnTo>
                    <a:pt x="478776" y="3957893"/>
                  </a:lnTo>
                  <a:lnTo>
                    <a:pt x="478048" y="3958294"/>
                  </a:lnTo>
                  <a:lnTo>
                    <a:pt x="477740" y="3958471"/>
                  </a:lnTo>
                  <a:lnTo>
                    <a:pt x="477339" y="3958725"/>
                  </a:lnTo>
                  <a:lnTo>
                    <a:pt x="477138" y="3958866"/>
                  </a:lnTo>
                  <a:lnTo>
                    <a:pt x="476943" y="3959020"/>
                  </a:lnTo>
                  <a:lnTo>
                    <a:pt x="476591" y="3959321"/>
                  </a:lnTo>
                  <a:lnTo>
                    <a:pt x="476449" y="3959445"/>
                  </a:lnTo>
                  <a:lnTo>
                    <a:pt x="476048" y="3959817"/>
                  </a:lnTo>
                  <a:lnTo>
                    <a:pt x="475960" y="3959905"/>
                  </a:lnTo>
                  <a:lnTo>
                    <a:pt x="475804" y="3960076"/>
                  </a:lnTo>
                  <a:lnTo>
                    <a:pt x="475677" y="3960265"/>
                  </a:lnTo>
                  <a:lnTo>
                    <a:pt x="475608" y="3960348"/>
                  </a:lnTo>
                  <a:lnTo>
                    <a:pt x="475462" y="3960466"/>
                  </a:lnTo>
                  <a:lnTo>
                    <a:pt x="475310" y="3960548"/>
                  </a:lnTo>
                  <a:lnTo>
                    <a:pt x="475154" y="3960602"/>
                  </a:lnTo>
                  <a:lnTo>
                    <a:pt x="475002" y="3960596"/>
                  </a:lnTo>
                  <a:lnTo>
                    <a:pt x="474836" y="3960543"/>
                  </a:lnTo>
                  <a:lnTo>
                    <a:pt x="474665" y="3960460"/>
                  </a:lnTo>
                  <a:lnTo>
                    <a:pt x="474499" y="3960371"/>
                  </a:lnTo>
                  <a:lnTo>
                    <a:pt x="474328" y="3960306"/>
                  </a:lnTo>
                  <a:lnTo>
                    <a:pt x="473951" y="3960212"/>
                  </a:lnTo>
                  <a:lnTo>
                    <a:pt x="473863" y="3960171"/>
                  </a:lnTo>
                  <a:lnTo>
                    <a:pt x="473756" y="3960106"/>
                  </a:lnTo>
                  <a:lnTo>
                    <a:pt x="473453" y="3959817"/>
                  </a:lnTo>
                  <a:lnTo>
                    <a:pt x="473350" y="3959728"/>
                  </a:lnTo>
                  <a:lnTo>
                    <a:pt x="473228" y="3959651"/>
                  </a:lnTo>
                  <a:lnTo>
                    <a:pt x="472705" y="3959380"/>
                  </a:lnTo>
                  <a:lnTo>
                    <a:pt x="472001" y="3958949"/>
                  </a:lnTo>
                  <a:lnTo>
                    <a:pt x="471634" y="3958701"/>
                  </a:lnTo>
                  <a:lnTo>
                    <a:pt x="471517" y="3958613"/>
                  </a:lnTo>
                  <a:lnTo>
                    <a:pt x="471292" y="3958412"/>
                  </a:lnTo>
                  <a:lnTo>
                    <a:pt x="471077" y="3958200"/>
                  </a:lnTo>
                  <a:lnTo>
                    <a:pt x="470979" y="3958087"/>
                  </a:lnTo>
                  <a:lnTo>
                    <a:pt x="470994" y="3957780"/>
                  </a:lnTo>
                  <a:lnTo>
                    <a:pt x="471033" y="3957474"/>
                  </a:lnTo>
                  <a:lnTo>
                    <a:pt x="471121" y="3956860"/>
                  </a:lnTo>
                  <a:lnTo>
                    <a:pt x="471150" y="3956565"/>
                  </a:lnTo>
                  <a:lnTo>
                    <a:pt x="471170" y="3956270"/>
                  </a:lnTo>
                  <a:lnTo>
                    <a:pt x="471199" y="3955975"/>
                  </a:lnTo>
                  <a:lnTo>
                    <a:pt x="471253" y="3955697"/>
                  </a:lnTo>
                  <a:lnTo>
                    <a:pt x="471350" y="3955432"/>
                  </a:lnTo>
                  <a:lnTo>
                    <a:pt x="471419" y="3955320"/>
                  </a:lnTo>
                  <a:lnTo>
                    <a:pt x="471590" y="3955107"/>
                  </a:lnTo>
                  <a:lnTo>
                    <a:pt x="471663" y="3954995"/>
                  </a:lnTo>
                  <a:lnTo>
                    <a:pt x="471717" y="3954877"/>
                  </a:lnTo>
                  <a:lnTo>
                    <a:pt x="471751" y="3954694"/>
                  </a:lnTo>
                  <a:lnTo>
                    <a:pt x="471751" y="3954482"/>
                  </a:lnTo>
                  <a:lnTo>
                    <a:pt x="471722" y="3954275"/>
                  </a:lnTo>
                  <a:lnTo>
                    <a:pt x="471663" y="3954074"/>
                  </a:lnTo>
                  <a:lnTo>
                    <a:pt x="471580" y="3953903"/>
                  </a:lnTo>
                  <a:lnTo>
                    <a:pt x="472480" y="3952121"/>
                  </a:lnTo>
                  <a:lnTo>
                    <a:pt x="472587" y="3952085"/>
                  </a:lnTo>
                  <a:lnTo>
                    <a:pt x="472685" y="3952032"/>
                  </a:lnTo>
                  <a:lnTo>
                    <a:pt x="472749" y="3951944"/>
                  </a:lnTo>
                  <a:lnTo>
                    <a:pt x="472788" y="3951808"/>
                  </a:lnTo>
                  <a:lnTo>
                    <a:pt x="472807" y="3951643"/>
                  </a:lnTo>
                  <a:lnTo>
                    <a:pt x="472807" y="3951472"/>
                  </a:lnTo>
                  <a:lnTo>
                    <a:pt x="472797" y="3951318"/>
                  </a:lnTo>
                  <a:lnTo>
                    <a:pt x="472734" y="3951118"/>
                  </a:lnTo>
                  <a:lnTo>
                    <a:pt x="472612" y="3950923"/>
                  </a:lnTo>
                  <a:lnTo>
                    <a:pt x="472465" y="3950728"/>
                  </a:lnTo>
                  <a:lnTo>
                    <a:pt x="472353" y="3950533"/>
                  </a:lnTo>
                  <a:lnTo>
                    <a:pt x="472309" y="3950339"/>
                  </a:lnTo>
                  <a:lnTo>
                    <a:pt x="472343" y="3950191"/>
                  </a:lnTo>
                  <a:lnTo>
                    <a:pt x="472416" y="3950038"/>
                  </a:lnTo>
                  <a:lnTo>
                    <a:pt x="472509" y="3949884"/>
                  </a:lnTo>
                  <a:lnTo>
                    <a:pt x="472587" y="3949737"/>
                  </a:lnTo>
                  <a:lnTo>
                    <a:pt x="472626" y="3949583"/>
                  </a:lnTo>
                  <a:lnTo>
                    <a:pt x="472612" y="3949377"/>
                  </a:lnTo>
                  <a:lnTo>
                    <a:pt x="472548" y="3949170"/>
                  </a:lnTo>
                  <a:lnTo>
                    <a:pt x="472455" y="3948958"/>
                  </a:lnTo>
                  <a:lnTo>
                    <a:pt x="472240" y="3948550"/>
                  </a:lnTo>
                  <a:lnTo>
                    <a:pt x="472123" y="3948350"/>
                  </a:lnTo>
                  <a:lnTo>
                    <a:pt x="471991" y="3948161"/>
                  </a:lnTo>
                  <a:lnTo>
                    <a:pt x="471849" y="3947972"/>
                  </a:lnTo>
                  <a:lnTo>
                    <a:pt x="471698" y="3947789"/>
                  </a:lnTo>
                  <a:lnTo>
                    <a:pt x="471541" y="3947618"/>
                  </a:lnTo>
                  <a:lnTo>
                    <a:pt x="471394" y="3947470"/>
                  </a:lnTo>
                  <a:lnTo>
                    <a:pt x="471238" y="3947329"/>
                  </a:lnTo>
                  <a:lnTo>
                    <a:pt x="471077" y="3947193"/>
                  </a:lnTo>
                  <a:lnTo>
                    <a:pt x="470911" y="3947063"/>
                  </a:lnTo>
                  <a:lnTo>
                    <a:pt x="470739" y="3946939"/>
                  </a:lnTo>
                  <a:lnTo>
                    <a:pt x="470583" y="3946839"/>
                  </a:lnTo>
                  <a:lnTo>
                    <a:pt x="470089" y="3946573"/>
                  </a:lnTo>
                  <a:lnTo>
                    <a:pt x="469933" y="3946467"/>
                  </a:lnTo>
                  <a:lnTo>
                    <a:pt x="469796" y="3946367"/>
                  </a:lnTo>
                  <a:lnTo>
                    <a:pt x="469659" y="3946261"/>
                  </a:lnTo>
                  <a:lnTo>
                    <a:pt x="469527" y="3946149"/>
                  </a:lnTo>
                  <a:lnTo>
                    <a:pt x="469415" y="3946031"/>
                  </a:lnTo>
                  <a:lnTo>
                    <a:pt x="469336" y="3945895"/>
                  </a:lnTo>
                  <a:lnTo>
                    <a:pt x="469307" y="3945730"/>
                  </a:lnTo>
                  <a:lnTo>
                    <a:pt x="469322" y="3945547"/>
                  </a:lnTo>
                  <a:lnTo>
                    <a:pt x="469366" y="3945358"/>
                  </a:lnTo>
                  <a:lnTo>
                    <a:pt x="469400" y="3945163"/>
                  </a:lnTo>
                  <a:lnTo>
                    <a:pt x="469400" y="3944974"/>
                  </a:lnTo>
                  <a:lnTo>
                    <a:pt x="469371" y="3944821"/>
                  </a:lnTo>
                  <a:lnTo>
                    <a:pt x="469322" y="3944667"/>
                  </a:lnTo>
                  <a:lnTo>
                    <a:pt x="469209" y="3944360"/>
                  </a:lnTo>
                  <a:lnTo>
                    <a:pt x="469160" y="3944207"/>
                  </a:lnTo>
                  <a:lnTo>
                    <a:pt x="468970" y="3943487"/>
                  </a:lnTo>
                  <a:lnTo>
                    <a:pt x="468892" y="3943251"/>
                  </a:lnTo>
                  <a:lnTo>
                    <a:pt x="468701" y="3942761"/>
                  </a:lnTo>
                  <a:lnTo>
                    <a:pt x="468657" y="3942543"/>
                  </a:lnTo>
                  <a:lnTo>
                    <a:pt x="468686" y="3942360"/>
                  </a:lnTo>
                  <a:lnTo>
                    <a:pt x="468769" y="3942224"/>
                  </a:lnTo>
                  <a:lnTo>
                    <a:pt x="468892" y="3942094"/>
                  </a:lnTo>
                  <a:lnTo>
                    <a:pt x="469033" y="3941982"/>
                  </a:lnTo>
                  <a:lnTo>
                    <a:pt x="469185" y="3941899"/>
                  </a:lnTo>
                  <a:lnTo>
                    <a:pt x="469336" y="3941846"/>
                  </a:lnTo>
                  <a:lnTo>
                    <a:pt x="469669" y="3941829"/>
                  </a:lnTo>
                  <a:lnTo>
                    <a:pt x="470011" y="3941764"/>
                  </a:lnTo>
                  <a:lnTo>
                    <a:pt x="470348" y="3941663"/>
                  </a:lnTo>
                  <a:lnTo>
                    <a:pt x="470671" y="3941528"/>
                  </a:lnTo>
                  <a:lnTo>
                    <a:pt x="470959" y="3941357"/>
                  </a:lnTo>
                  <a:lnTo>
                    <a:pt x="471160" y="3941215"/>
                  </a:lnTo>
                  <a:lnTo>
                    <a:pt x="471350" y="3941050"/>
                  </a:lnTo>
                  <a:lnTo>
                    <a:pt x="471526" y="3940867"/>
                  </a:lnTo>
                  <a:lnTo>
                    <a:pt x="471683" y="3940672"/>
                  </a:lnTo>
                  <a:lnTo>
                    <a:pt x="471815" y="3940465"/>
                  </a:lnTo>
                  <a:lnTo>
                    <a:pt x="471932" y="3940176"/>
                  </a:lnTo>
                  <a:lnTo>
                    <a:pt x="471986" y="3939852"/>
                  </a:lnTo>
                  <a:lnTo>
                    <a:pt x="472045" y="3939173"/>
                  </a:lnTo>
                  <a:lnTo>
                    <a:pt x="472103" y="3938848"/>
                  </a:lnTo>
                  <a:lnTo>
                    <a:pt x="472177" y="3938601"/>
                  </a:lnTo>
                  <a:lnTo>
                    <a:pt x="472255" y="3938353"/>
                  </a:lnTo>
                  <a:lnTo>
                    <a:pt x="472514" y="3937621"/>
                  </a:lnTo>
                  <a:lnTo>
                    <a:pt x="472602" y="3937403"/>
                  </a:lnTo>
                  <a:lnTo>
                    <a:pt x="472788" y="3936972"/>
                  </a:lnTo>
                  <a:lnTo>
                    <a:pt x="472866" y="3936748"/>
                  </a:lnTo>
                  <a:lnTo>
                    <a:pt x="472924" y="3936523"/>
                  </a:lnTo>
                  <a:lnTo>
                    <a:pt x="472949" y="3936269"/>
                  </a:lnTo>
                  <a:lnTo>
                    <a:pt x="472949" y="3936010"/>
                  </a:lnTo>
                  <a:lnTo>
                    <a:pt x="472905" y="3935485"/>
                  </a:lnTo>
                  <a:lnTo>
                    <a:pt x="472851" y="3934912"/>
                  </a:lnTo>
                  <a:lnTo>
                    <a:pt x="472817" y="3934599"/>
                  </a:lnTo>
                  <a:lnTo>
                    <a:pt x="472773" y="3934281"/>
                  </a:lnTo>
                  <a:lnTo>
                    <a:pt x="472719" y="3933974"/>
                  </a:lnTo>
                  <a:lnTo>
                    <a:pt x="472651" y="3933667"/>
                  </a:lnTo>
                  <a:lnTo>
                    <a:pt x="472563" y="3933360"/>
                  </a:lnTo>
                  <a:lnTo>
                    <a:pt x="472455" y="3933053"/>
                  </a:lnTo>
                  <a:lnTo>
                    <a:pt x="471839" y="3931525"/>
                  </a:lnTo>
                  <a:lnTo>
                    <a:pt x="471561" y="3930899"/>
                  </a:lnTo>
                  <a:lnTo>
                    <a:pt x="471414" y="3930592"/>
                  </a:lnTo>
                  <a:lnTo>
                    <a:pt x="471204" y="3930221"/>
                  </a:lnTo>
                  <a:lnTo>
                    <a:pt x="470725" y="3929501"/>
                  </a:lnTo>
                  <a:lnTo>
                    <a:pt x="470510" y="3929135"/>
                  </a:lnTo>
                  <a:lnTo>
                    <a:pt x="470348" y="3928751"/>
                  </a:lnTo>
                  <a:lnTo>
                    <a:pt x="470285" y="3928539"/>
                  </a:lnTo>
                  <a:lnTo>
                    <a:pt x="470197" y="3928090"/>
                  </a:lnTo>
                  <a:lnTo>
                    <a:pt x="470158" y="3927866"/>
                  </a:lnTo>
                  <a:lnTo>
                    <a:pt x="470109" y="3927648"/>
                  </a:lnTo>
                  <a:lnTo>
                    <a:pt x="469987" y="3927235"/>
                  </a:lnTo>
                  <a:lnTo>
                    <a:pt x="469952" y="3927141"/>
                  </a:lnTo>
                  <a:lnTo>
                    <a:pt x="469840" y="3926833"/>
                  </a:lnTo>
                  <a:lnTo>
                    <a:pt x="469684" y="3926432"/>
                  </a:lnTo>
                  <a:lnTo>
                    <a:pt x="469542" y="3926031"/>
                  </a:lnTo>
                  <a:lnTo>
                    <a:pt x="469434" y="3925623"/>
                  </a:lnTo>
                  <a:lnTo>
                    <a:pt x="469351" y="3925187"/>
                  </a:lnTo>
                  <a:lnTo>
                    <a:pt x="469292" y="3924744"/>
                  </a:lnTo>
                  <a:lnTo>
                    <a:pt x="469249" y="3924302"/>
                  </a:lnTo>
                  <a:lnTo>
                    <a:pt x="469224" y="3923853"/>
                  </a:lnTo>
                  <a:lnTo>
                    <a:pt x="469214" y="3923411"/>
                  </a:lnTo>
                  <a:lnTo>
                    <a:pt x="469219" y="3922992"/>
                  </a:lnTo>
                  <a:lnTo>
                    <a:pt x="469229" y="3922573"/>
                  </a:lnTo>
                  <a:lnTo>
                    <a:pt x="469253" y="3922154"/>
                  </a:lnTo>
                  <a:lnTo>
                    <a:pt x="469307" y="3921740"/>
                  </a:lnTo>
                  <a:lnTo>
                    <a:pt x="469380" y="3921333"/>
                  </a:lnTo>
                  <a:lnTo>
                    <a:pt x="469434" y="3921150"/>
                  </a:lnTo>
                  <a:lnTo>
                    <a:pt x="469556" y="3920796"/>
                  </a:lnTo>
                  <a:lnTo>
                    <a:pt x="469615" y="3920613"/>
                  </a:lnTo>
                  <a:lnTo>
                    <a:pt x="469659" y="3920430"/>
                  </a:lnTo>
                  <a:lnTo>
                    <a:pt x="469688" y="3920041"/>
                  </a:lnTo>
                  <a:lnTo>
                    <a:pt x="469664" y="3919634"/>
                  </a:lnTo>
                  <a:lnTo>
                    <a:pt x="469605" y="3919227"/>
                  </a:lnTo>
                  <a:lnTo>
                    <a:pt x="469522" y="3918813"/>
                  </a:lnTo>
                  <a:lnTo>
                    <a:pt x="469434" y="3918412"/>
                  </a:lnTo>
                  <a:lnTo>
                    <a:pt x="469356" y="3918082"/>
                  </a:lnTo>
                  <a:lnTo>
                    <a:pt x="469165" y="3917433"/>
                  </a:lnTo>
                  <a:lnTo>
                    <a:pt x="469058" y="3917108"/>
                  </a:lnTo>
                  <a:lnTo>
                    <a:pt x="468833" y="3916453"/>
                  </a:lnTo>
                  <a:lnTo>
                    <a:pt x="468706" y="3916128"/>
                  </a:lnTo>
                  <a:lnTo>
                    <a:pt x="468584" y="3915798"/>
                  </a:lnTo>
                  <a:lnTo>
                    <a:pt x="468192" y="3914795"/>
                  </a:lnTo>
                  <a:lnTo>
                    <a:pt x="468046" y="3914447"/>
                  </a:lnTo>
                  <a:lnTo>
                    <a:pt x="467904" y="3914093"/>
                  </a:lnTo>
                  <a:lnTo>
                    <a:pt x="467772" y="3913738"/>
                  </a:lnTo>
                  <a:lnTo>
                    <a:pt x="467650" y="3913384"/>
                  </a:lnTo>
                  <a:lnTo>
                    <a:pt x="467561" y="3913052"/>
                  </a:lnTo>
                  <a:lnTo>
                    <a:pt x="467542" y="3912983"/>
                  </a:lnTo>
                  <a:lnTo>
                    <a:pt x="467381" y="3912163"/>
                  </a:lnTo>
                  <a:lnTo>
                    <a:pt x="467288" y="3911756"/>
                  </a:lnTo>
                  <a:lnTo>
                    <a:pt x="467166" y="3911360"/>
                  </a:lnTo>
                  <a:lnTo>
                    <a:pt x="467083" y="3911166"/>
                  </a:lnTo>
                  <a:lnTo>
                    <a:pt x="466883" y="3910776"/>
                  </a:lnTo>
                  <a:lnTo>
                    <a:pt x="466794" y="3910581"/>
                  </a:lnTo>
                  <a:lnTo>
                    <a:pt x="466736" y="3910381"/>
                  </a:lnTo>
                  <a:lnTo>
                    <a:pt x="466687" y="3910121"/>
                  </a:lnTo>
                  <a:lnTo>
                    <a:pt x="466672" y="3909850"/>
                  </a:lnTo>
                  <a:lnTo>
                    <a:pt x="466677" y="3909572"/>
                  </a:lnTo>
                  <a:lnTo>
                    <a:pt x="466707" y="3909301"/>
                  </a:lnTo>
                  <a:lnTo>
                    <a:pt x="466760" y="3909041"/>
                  </a:lnTo>
                  <a:lnTo>
                    <a:pt x="466692" y="3908805"/>
                  </a:lnTo>
                  <a:lnTo>
                    <a:pt x="466560" y="3908321"/>
                  </a:lnTo>
                  <a:lnTo>
                    <a:pt x="466438" y="3907837"/>
                  </a:lnTo>
                  <a:lnTo>
                    <a:pt x="466384" y="3907607"/>
                  </a:lnTo>
                  <a:lnTo>
                    <a:pt x="466281" y="3907147"/>
                  </a:lnTo>
                  <a:lnTo>
                    <a:pt x="466174" y="3906693"/>
                  </a:lnTo>
                  <a:lnTo>
                    <a:pt x="466120" y="3906474"/>
                  </a:lnTo>
                  <a:lnTo>
                    <a:pt x="466003" y="3906043"/>
                  </a:lnTo>
                  <a:lnTo>
                    <a:pt x="465949" y="3905825"/>
                  </a:lnTo>
                  <a:lnTo>
                    <a:pt x="465910" y="3905607"/>
                  </a:lnTo>
                  <a:lnTo>
                    <a:pt x="465875" y="3905318"/>
                  </a:lnTo>
                  <a:lnTo>
                    <a:pt x="465856" y="3905028"/>
                  </a:lnTo>
                  <a:lnTo>
                    <a:pt x="465846" y="3904733"/>
                  </a:lnTo>
                  <a:lnTo>
                    <a:pt x="465856" y="3904444"/>
                  </a:lnTo>
                  <a:lnTo>
                    <a:pt x="465875" y="3904149"/>
                  </a:lnTo>
                  <a:lnTo>
                    <a:pt x="465905" y="3903925"/>
                  </a:lnTo>
                  <a:lnTo>
                    <a:pt x="465944" y="3903695"/>
                  </a:lnTo>
                  <a:lnTo>
                    <a:pt x="465993" y="3903471"/>
                  </a:lnTo>
                  <a:lnTo>
                    <a:pt x="466081" y="3903016"/>
                  </a:lnTo>
                  <a:lnTo>
                    <a:pt x="466120" y="3902757"/>
                  </a:lnTo>
                  <a:lnTo>
                    <a:pt x="466188" y="3902231"/>
                  </a:lnTo>
                  <a:lnTo>
                    <a:pt x="466205" y="3902132"/>
                  </a:lnTo>
                  <a:lnTo>
                    <a:pt x="466232" y="3901972"/>
                  </a:lnTo>
                  <a:lnTo>
                    <a:pt x="466296" y="3901724"/>
                  </a:lnTo>
                  <a:lnTo>
                    <a:pt x="466403" y="3901458"/>
                  </a:lnTo>
                  <a:lnTo>
                    <a:pt x="466535" y="3901199"/>
                  </a:lnTo>
                  <a:lnTo>
                    <a:pt x="466824" y="3900697"/>
                  </a:lnTo>
                  <a:lnTo>
                    <a:pt x="466951" y="3900437"/>
                  </a:lnTo>
                  <a:lnTo>
                    <a:pt x="467176" y="3899918"/>
                  </a:lnTo>
                  <a:lnTo>
                    <a:pt x="467274" y="3899653"/>
                  </a:lnTo>
                  <a:lnTo>
                    <a:pt x="467361" y="3899387"/>
                  </a:lnTo>
                  <a:lnTo>
                    <a:pt x="467415" y="3899116"/>
                  </a:lnTo>
                  <a:lnTo>
                    <a:pt x="467435" y="3898903"/>
                  </a:lnTo>
                  <a:lnTo>
                    <a:pt x="467435" y="3898685"/>
                  </a:lnTo>
                  <a:lnTo>
                    <a:pt x="467401" y="3898036"/>
                  </a:lnTo>
                  <a:lnTo>
                    <a:pt x="467401" y="3897853"/>
                  </a:lnTo>
                  <a:lnTo>
                    <a:pt x="467371" y="3897121"/>
                  </a:lnTo>
                  <a:lnTo>
                    <a:pt x="467371" y="3896460"/>
                  </a:lnTo>
                  <a:lnTo>
                    <a:pt x="467376" y="3896130"/>
                  </a:lnTo>
                  <a:lnTo>
                    <a:pt x="467386" y="3895799"/>
                  </a:lnTo>
                  <a:lnTo>
                    <a:pt x="467401" y="3895469"/>
                  </a:lnTo>
                  <a:lnTo>
                    <a:pt x="467425" y="3895162"/>
                  </a:lnTo>
                  <a:lnTo>
                    <a:pt x="467484" y="3894554"/>
                  </a:lnTo>
                  <a:lnTo>
                    <a:pt x="467508" y="3894247"/>
                  </a:lnTo>
                  <a:lnTo>
                    <a:pt x="467513" y="3893947"/>
                  </a:lnTo>
                  <a:lnTo>
                    <a:pt x="467503" y="3893728"/>
                  </a:lnTo>
                  <a:lnTo>
                    <a:pt x="467464" y="3893297"/>
                  </a:lnTo>
                  <a:lnTo>
                    <a:pt x="467405" y="3892873"/>
                  </a:lnTo>
                  <a:lnTo>
                    <a:pt x="467366" y="3892666"/>
                  </a:lnTo>
                  <a:lnTo>
                    <a:pt x="467264" y="3892247"/>
                  </a:lnTo>
                  <a:lnTo>
                    <a:pt x="467225" y="3892040"/>
                  </a:lnTo>
                  <a:lnTo>
                    <a:pt x="467220" y="3891840"/>
                  </a:lnTo>
                  <a:lnTo>
                    <a:pt x="467264" y="3891616"/>
                  </a:lnTo>
                  <a:lnTo>
                    <a:pt x="467347" y="3891391"/>
                  </a:lnTo>
                  <a:lnTo>
                    <a:pt x="467557" y="3890955"/>
                  </a:lnTo>
                  <a:lnTo>
                    <a:pt x="467650" y="3890730"/>
                  </a:lnTo>
                  <a:lnTo>
                    <a:pt x="467797" y="3890341"/>
                  </a:lnTo>
                  <a:lnTo>
                    <a:pt x="467865" y="3890146"/>
                  </a:lnTo>
                  <a:lnTo>
                    <a:pt x="467997" y="3889751"/>
                  </a:lnTo>
                  <a:lnTo>
                    <a:pt x="468056" y="3889556"/>
                  </a:lnTo>
                  <a:lnTo>
                    <a:pt x="468163" y="3889161"/>
                  </a:lnTo>
                  <a:lnTo>
                    <a:pt x="468261" y="3888766"/>
                  </a:lnTo>
                  <a:lnTo>
                    <a:pt x="468320" y="3888500"/>
                  </a:lnTo>
                  <a:lnTo>
                    <a:pt x="468417" y="3887975"/>
                  </a:lnTo>
                  <a:lnTo>
                    <a:pt x="468471" y="3887709"/>
                  </a:lnTo>
                  <a:lnTo>
                    <a:pt x="468530" y="3887450"/>
                  </a:lnTo>
                  <a:lnTo>
                    <a:pt x="468701" y="3886824"/>
                  </a:lnTo>
                  <a:lnTo>
                    <a:pt x="468799" y="3886517"/>
                  </a:lnTo>
                  <a:lnTo>
                    <a:pt x="468911" y="3886216"/>
                  </a:lnTo>
                  <a:lnTo>
                    <a:pt x="469053" y="3885933"/>
                  </a:lnTo>
                  <a:lnTo>
                    <a:pt x="469136" y="3885791"/>
                  </a:lnTo>
                  <a:lnTo>
                    <a:pt x="469224" y="3885656"/>
                  </a:lnTo>
                  <a:lnTo>
                    <a:pt x="469410" y="3885390"/>
                  </a:lnTo>
                  <a:lnTo>
                    <a:pt x="469512" y="3885260"/>
                  </a:lnTo>
                  <a:lnTo>
                    <a:pt x="469723" y="3885125"/>
                  </a:lnTo>
                  <a:lnTo>
                    <a:pt x="469928" y="3884977"/>
                  </a:lnTo>
                  <a:lnTo>
                    <a:pt x="470123" y="3884818"/>
                  </a:lnTo>
                  <a:lnTo>
                    <a:pt x="470309" y="3884653"/>
                  </a:lnTo>
                  <a:lnTo>
                    <a:pt x="470490" y="3884476"/>
                  </a:lnTo>
                  <a:lnTo>
                    <a:pt x="470612" y="3884340"/>
                  </a:lnTo>
                  <a:lnTo>
                    <a:pt x="471062" y="3883762"/>
                  </a:lnTo>
                  <a:lnTo>
                    <a:pt x="471468" y="3883295"/>
                  </a:lnTo>
                  <a:lnTo>
                    <a:pt x="471595" y="3883136"/>
                  </a:lnTo>
                  <a:lnTo>
                    <a:pt x="471717" y="3882971"/>
                  </a:lnTo>
                  <a:lnTo>
                    <a:pt x="471800" y="3882818"/>
                  </a:lnTo>
                  <a:lnTo>
                    <a:pt x="471947" y="3882493"/>
                  </a:lnTo>
                  <a:lnTo>
                    <a:pt x="472025" y="3882345"/>
                  </a:lnTo>
                  <a:lnTo>
                    <a:pt x="472128" y="3882216"/>
                  </a:lnTo>
                  <a:lnTo>
                    <a:pt x="472211" y="3882157"/>
                  </a:lnTo>
                  <a:lnTo>
                    <a:pt x="472392" y="3882062"/>
                  </a:lnTo>
                  <a:lnTo>
                    <a:pt x="472534" y="3881944"/>
                  </a:lnTo>
                  <a:lnTo>
                    <a:pt x="472582" y="3881850"/>
                  </a:lnTo>
                  <a:lnTo>
                    <a:pt x="472617" y="3881744"/>
                  </a:lnTo>
                  <a:lnTo>
                    <a:pt x="472641" y="3881631"/>
                  </a:lnTo>
                  <a:lnTo>
                    <a:pt x="472621" y="3881419"/>
                  </a:lnTo>
                  <a:lnTo>
                    <a:pt x="472519" y="3881342"/>
                  </a:lnTo>
                  <a:lnTo>
                    <a:pt x="472309" y="3881289"/>
                  </a:lnTo>
                  <a:lnTo>
                    <a:pt x="472064" y="3881254"/>
                  </a:lnTo>
                  <a:lnTo>
                    <a:pt x="471859" y="3881207"/>
                  </a:lnTo>
                  <a:lnTo>
                    <a:pt x="471751" y="3881124"/>
                  </a:lnTo>
                  <a:lnTo>
                    <a:pt x="471737" y="3881006"/>
                  </a:lnTo>
                  <a:lnTo>
                    <a:pt x="471766" y="3880876"/>
                  </a:lnTo>
                  <a:lnTo>
                    <a:pt x="471820" y="3880740"/>
                  </a:lnTo>
                  <a:lnTo>
                    <a:pt x="471888" y="3880605"/>
                  </a:lnTo>
                  <a:lnTo>
                    <a:pt x="471961" y="3880487"/>
                  </a:lnTo>
                  <a:lnTo>
                    <a:pt x="472054" y="3880375"/>
                  </a:lnTo>
                  <a:lnTo>
                    <a:pt x="472172" y="3880268"/>
                  </a:lnTo>
                  <a:lnTo>
                    <a:pt x="472299" y="3880180"/>
                  </a:lnTo>
                  <a:lnTo>
                    <a:pt x="472568" y="3880015"/>
                  </a:lnTo>
                  <a:lnTo>
                    <a:pt x="472705" y="3879950"/>
                  </a:lnTo>
                  <a:lnTo>
                    <a:pt x="472988" y="3879838"/>
                  </a:lnTo>
                  <a:lnTo>
                    <a:pt x="473125" y="3879779"/>
                  </a:lnTo>
                  <a:lnTo>
                    <a:pt x="473257" y="3879708"/>
                  </a:lnTo>
                  <a:lnTo>
                    <a:pt x="473418" y="3879578"/>
                  </a:lnTo>
                  <a:lnTo>
                    <a:pt x="473565" y="3879431"/>
                  </a:lnTo>
                  <a:lnTo>
                    <a:pt x="473707" y="3879265"/>
                  </a:lnTo>
                  <a:lnTo>
                    <a:pt x="473951" y="3878917"/>
                  </a:lnTo>
                  <a:lnTo>
                    <a:pt x="474025" y="3878793"/>
                  </a:lnTo>
                  <a:lnTo>
                    <a:pt x="474161" y="3878539"/>
                  </a:lnTo>
                  <a:lnTo>
                    <a:pt x="474284" y="3878280"/>
                  </a:lnTo>
                  <a:lnTo>
                    <a:pt x="474376" y="3878056"/>
                  </a:lnTo>
                  <a:lnTo>
                    <a:pt x="474455" y="3877825"/>
                  </a:lnTo>
                  <a:lnTo>
                    <a:pt x="474528" y="3877589"/>
                  </a:lnTo>
                  <a:lnTo>
                    <a:pt x="474660" y="3877123"/>
                  </a:lnTo>
                  <a:lnTo>
                    <a:pt x="474724" y="3876828"/>
                  </a:lnTo>
                  <a:lnTo>
                    <a:pt x="474753" y="3876521"/>
                  </a:lnTo>
                  <a:lnTo>
                    <a:pt x="474792" y="3876220"/>
                  </a:lnTo>
                  <a:lnTo>
                    <a:pt x="474855" y="3875931"/>
                  </a:lnTo>
                  <a:lnTo>
                    <a:pt x="474968" y="3875678"/>
                  </a:lnTo>
                  <a:lnTo>
                    <a:pt x="475071" y="3875542"/>
                  </a:lnTo>
                  <a:lnTo>
                    <a:pt x="475188" y="3875412"/>
                  </a:lnTo>
                  <a:lnTo>
                    <a:pt x="475315" y="3875288"/>
                  </a:lnTo>
                  <a:lnTo>
                    <a:pt x="475657" y="3874975"/>
                  </a:lnTo>
                  <a:lnTo>
                    <a:pt x="475907" y="3874769"/>
                  </a:lnTo>
                  <a:lnTo>
                    <a:pt x="475985" y="3874692"/>
                  </a:lnTo>
                  <a:lnTo>
                    <a:pt x="476151" y="3874515"/>
                  </a:lnTo>
                  <a:lnTo>
                    <a:pt x="476307" y="3874326"/>
                  </a:lnTo>
                  <a:lnTo>
                    <a:pt x="476454" y="3874126"/>
                  </a:lnTo>
                  <a:lnTo>
                    <a:pt x="476606" y="3873931"/>
                  </a:lnTo>
                  <a:lnTo>
                    <a:pt x="476762" y="3873742"/>
                  </a:lnTo>
                  <a:lnTo>
                    <a:pt x="477085" y="3873424"/>
                  </a:lnTo>
                  <a:lnTo>
                    <a:pt x="477578" y="3872957"/>
                  </a:lnTo>
                  <a:lnTo>
                    <a:pt x="478194" y="3872350"/>
                  </a:lnTo>
                  <a:lnTo>
                    <a:pt x="478351" y="3872208"/>
                  </a:lnTo>
                  <a:lnTo>
                    <a:pt x="478551" y="3872037"/>
                  </a:lnTo>
                  <a:lnTo>
                    <a:pt x="478962" y="3871712"/>
                  </a:lnTo>
                  <a:lnTo>
                    <a:pt x="479368" y="3871382"/>
                  </a:lnTo>
                  <a:lnTo>
                    <a:pt x="479837" y="3870963"/>
                  </a:lnTo>
                  <a:lnTo>
                    <a:pt x="480140" y="3870674"/>
                  </a:lnTo>
                  <a:lnTo>
                    <a:pt x="480502" y="3870296"/>
                  </a:lnTo>
                  <a:lnTo>
                    <a:pt x="480678" y="3870102"/>
                  </a:lnTo>
                  <a:lnTo>
                    <a:pt x="481040" y="3869724"/>
                  </a:lnTo>
                  <a:lnTo>
                    <a:pt x="481167" y="3869600"/>
                  </a:lnTo>
                  <a:lnTo>
                    <a:pt x="481567" y="3869228"/>
                  </a:lnTo>
                  <a:lnTo>
                    <a:pt x="481690" y="3869093"/>
                  </a:lnTo>
                  <a:lnTo>
                    <a:pt x="481826" y="3868915"/>
                  </a:lnTo>
                  <a:lnTo>
                    <a:pt x="481954" y="3868727"/>
                  </a:lnTo>
                  <a:lnTo>
                    <a:pt x="482305" y="3868143"/>
                  </a:lnTo>
                  <a:lnTo>
                    <a:pt x="482618" y="3867647"/>
                  </a:lnTo>
                  <a:lnTo>
                    <a:pt x="482711" y="3867482"/>
                  </a:lnTo>
                  <a:lnTo>
                    <a:pt x="482799" y="3867305"/>
                  </a:lnTo>
                  <a:lnTo>
                    <a:pt x="482878" y="3867116"/>
                  </a:lnTo>
                  <a:lnTo>
                    <a:pt x="482941" y="3866927"/>
                  </a:lnTo>
                  <a:lnTo>
                    <a:pt x="483063" y="3866538"/>
                  </a:lnTo>
                  <a:lnTo>
                    <a:pt x="483137" y="3866349"/>
                  </a:lnTo>
                  <a:lnTo>
                    <a:pt x="483264" y="3866107"/>
                  </a:lnTo>
                  <a:lnTo>
                    <a:pt x="483469" y="3865753"/>
                  </a:lnTo>
                  <a:lnTo>
                    <a:pt x="483562" y="3865540"/>
                  </a:lnTo>
                  <a:lnTo>
                    <a:pt x="483645" y="3865304"/>
                  </a:lnTo>
                  <a:lnTo>
                    <a:pt x="483733" y="3865086"/>
                  </a:lnTo>
                  <a:lnTo>
                    <a:pt x="483836" y="3864903"/>
                  </a:lnTo>
                  <a:lnTo>
                    <a:pt x="483968" y="3864797"/>
                  </a:lnTo>
                  <a:lnTo>
                    <a:pt x="484085" y="3864761"/>
                  </a:lnTo>
                  <a:lnTo>
                    <a:pt x="484227" y="3864744"/>
                  </a:lnTo>
                  <a:lnTo>
                    <a:pt x="484364" y="3864738"/>
                  </a:lnTo>
                  <a:lnTo>
                    <a:pt x="484486" y="3864761"/>
                  </a:lnTo>
                  <a:lnTo>
                    <a:pt x="484579" y="3864891"/>
                  </a:lnTo>
                  <a:lnTo>
                    <a:pt x="484535" y="3865027"/>
                  </a:lnTo>
                  <a:lnTo>
                    <a:pt x="484378" y="3865369"/>
                  </a:lnTo>
                  <a:lnTo>
                    <a:pt x="484266" y="3865652"/>
                  </a:lnTo>
                  <a:lnTo>
                    <a:pt x="484153" y="3865912"/>
                  </a:lnTo>
                  <a:lnTo>
                    <a:pt x="484114" y="3866036"/>
                  </a:lnTo>
                  <a:lnTo>
                    <a:pt x="484100" y="3866166"/>
                  </a:lnTo>
                  <a:lnTo>
                    <a:pt x="484114" y="3866319"/>
                  </a:lnTo>
                  <a:lnTo>
                    <a:pt x="484148" y="3866484"/>
                  </a:lnTo>
                  <a:lnTo>
                    <a:pt x="484207" y="3866644"/>
                  </a:lnTo>
                  <a:lnTo>
                    <a:pt x="484280" y="3866774"/>
                  </a:lnTo>
                  <a:lnTo>
                    <a:pt x="484368" y="3866850"/>
                  </a:lnTo>
                  <a:lnTo>
                    <a:pt x="484466" y="3866874"/>
                  </a:lnTo>
                  <a:lnTo>
                    <a:pt x="484579" y="3866868"/>
                  </a:lnTo>
                  <a:lnTo>
                    <a:pt x="484696" y="3866844"/>
                  </a:lnTo>
                  <a:lnTo>
                    <a:pt x="484818" y="3866809"/>
                  </a:lnTo>
                  <a:lnTo>
                    <a:pt x="484931" y="3866785"/>
                  </a:lnTo>
                  <a:lnTo>
                    <a:pt x="485092" y="3866744"/>
                  </a:lnTo>
                  <a:lnTo>
                    <a:pt x="485410" y="3866650"/>
                  </a:lnTo>
                  <a:lnTo>
                    <a:pt x="485713" y="3866520"/>
                  </a:lnTo>
                  <a:lnTo>
                    <a:pt x="485913" y="3866414"/>
                  </a:lnTo>
                  <a:lnTo>
                    <a:pt x="486226" y="3866237"/>
                  </a:lnTo>
                  <a:lnTo>
                    <a:pt x="486373" y="3866136"/>
                  </a:lnTo>
                  <a:lnTo>
                    <a:pt x="486495" y="3866024"/>
                  </a:lnTo>
                  <a:lnTo>
                    <a:pt x="486573" y="3865900"/>
                  </a:lnTo>
                  <a:lnTo>
                    <a:pt x="486598" y="3865753"/>
                  </a:lnTo>
                  <a:lnTo>
                    <a:pt x="486583" y="3865593"/>
                  </a:lnTo>
                  <a:lnTo>
                    <a:pt x="486500" y="3865251"/>
                  </a:lnTo>
                  <a:lnTo>
                    <a:pt x="486466" y="3865080"/>
                  </a:lnTo>
                  <a:lnTo>
                    <a:pt x="486436" y="3864803"/>
                  </a:lnTo>
                  <a:lnTo>
                    <a:pt x="486409" y="3864490"/>
                  </a:lnTo>
                  <a:lnTo>
                    <a:pt x="486392" y="3864301"/>
                  </a:lnTo>
                  <a:lnTo>
                    <a:pt x="486329" y="3864142"/>
                  </a:lnTo>
                  <a:lnTo>
                    <a:pt x="486299" y="3863977"/>
                  </a:lnTo>
                  <a:lnTo>
                    <a:pt x="486260" y="3863788"/>
                  </a:lnTo>
                  <a:lnTo>
                    <a:pt x="486202" y="3863581"/>
                  </a:lnTo>
                  <a:lnTo>
                    <a:pt x="486133" y="3863157"/>
                  </a:lnTo>
                  <a:lnTo>
                    <a:pt x="486094" y="3862867"/>
                  </a:lnTo>
                  <a:lnTo>
                    <a:pt x="486035" y="3862773"/>
                  </a:lnTo>
                  <a:lnTo>
                    <a:pt x="485972" y="3862637"/>
                  </a:lnTo>
                  <a:lnTo>
                    <a:pt x="485884" y="3862390"/>
                  </a:lnTo>
                  <a:lnTo>
                    <a:pt x="485840" y="3862201"/>
                  </a:lnTo>
                  <a:lnTo>
                    <a:pt x="485053" y="3862555"/>
                  </a:lnTo>
                  <a:lnTo>
                    <a:pt x="483953" y="3859563"/>
                  </a:lnTo>
                  <a:lnTo>
                    <a:pt x="483968" y="3858985"/>
                  </a:lnTo>
                  <a:lnTo>
                    <a:pt x="484408" y="3858861"/>
                  </a:lnTo>
                  <a:lnTo>
                    <a:pt x="484368" y="3858708"/>
                  </a:lnTo>
                  <a:lnTo>
                    <a:pt x="484354" y="3858542"/>
                  </a:lnTo>
                  <a:lnTo>
                    <a:pt x="484383" y="3858418"/>
                  </a:lnTo>
                  <a:lnTo>
                    <a:pt x="484447" y="3858295"/>
                  </a:lnTo>
                  <a:lnTo>
                    <a:pt x="484496" y="3858188"/>
                  </a:lnTo>
                  <a:lnTo>
                    <a:pt x="484598" y="3858059"/>
                  </a:lnTo>
                  <a:lnTo>
                    <a:pt x="484652" y="3857976"/>
                  </a:lnTo>
                  <a:lnTo>
                    <a:pt x="484696" y="3857870"/>
                  </a:lnTo>
                  <a:lnTo>
                    <a:pt x="484720" y="3857758"/>
                  </a:lnTo>
                  <a:lnTo>
                    <a:pt x="484716" y="3857610"/>
                  </a:lnTo>
                  <a:lnTo>
                    <a:pt x="484667" y="3857433"/>
                  </a:lnTo>
                  <a:lnTo>
                    <a:pt x="484667" y="3857250"/>
                  </a:lnTo>
                  <a:lnTo>
                    <a:pt x="484647" y="3857138"/>
                  </a:lnTo>
                  <a:lnTo>
                    <a:pt x="484598" y="3857032"/>
                  </a:lnTo>
                  <a:lnTo>
                    <a:pt x="484505" y="3856849"/>
                  </a:lnTo>
                  <a:lnTo>
                    <a:pt x="484408" y="3856613"/>
                  </a:lnTo>
                  <a:lnTo>
                    <a:pt x="484320" y="3856424"/>
                  </a:lnTo>
                  <a:lnTo>
                    <a:pt x="484266" y="3856336"/>
                  </a:lnTo>
                  <a:lnTo>
                    <a:pt x="484300" y="3856229"/>
                  </a:lnTo>
                  <a:lnTo>
                    <a:pt x="484393" y="3856241"/>
                  </a:lnTo>
                  <a:lnTo>
                    <a:pt x="484422" y="3856123"/>
                  </a:lnTo>
                  <a:lnTo>
                    <a:pt x="484339" y="3856011"/>
                  </a:lnTo>
                  <a:lnTo>
                    <a:pt x="482208" y="3857964"/>
                  </a:lnTo>
                  <a:lnTo>
                    <a:pt x="481768" y="3857498"/>
                  </a:lnTo>
                  <a:lnTo>
                    <a:pt x="484056" y="3855386"/>
                  </a:lnTo>
                  <a:lnTo>
                    <a:pt x="484026" y="3855203"/>
                  </a:lnTo>
                  <a:lnTo>
                    <a:pt x="484007" y="3855026"/>
                  </a:lnTo>
                  <a:lnTo>
                    <a:pt x="483904" y="3854872"/>
                  </a:lnTo>
                  <a:lnTo>
                    <a:pt x="483674" y="3854949"/>
                  </a:lnTo>
                  <a:lnTo>
                    <a:pt x="483459" y="3854796"/>
                  </a:lnTo>
                  <a:lnTo>
                    <a:pt x="483005" y="3855214"/>
                  </a:lnTo>
                  <a:lnTo>
                    <a:pt x="482369" y="3853905"/>
                  </a:lnTo>
                  <a:lnTo>
                    <a:pt x="482946" y="3853232"/>
                  </a:lnTo>
                  <a:lnTo>
                    <a:pt x="482922" y="3852607"/>
                  </a:lnTo>
                  <a:lnTo>
                    <a:pt x="482868" y="3852188"/>
                  </a:lnTo>
                  <a:lnTo>
                    <a:pt x="483039" y="3852158"/>
                  </a:lnTo>
                  <a:lnTo>
                    <a:pt x="483127" y="3852135"/>
                  </a:lnTo>
                  <a:lnTo>
                    <a:pt x="483288" y="3852075"/>
                  </a:lnTo>
                  <a:lnTo>
                    <a:pt x="483430" y="3852017"/>
                  </a:lnTo>
                  <a:lnTo>
                    <a:pt x="483567" y="3851946"/>
                  </a:lnTo>
                  <a:lnTo>
                    <a:pt x="483699" y="3851863"/>
                  </a:lnTo>
                  <a:lnTo>
                    <a:pt x="483806" y="3851769"/>
                  </a:lnTo>
                  <a:lnTo>
                    <a:pt x="483875" y="3851662"/>
                  </a:lnTo>
                  <a:lnTo>
                    <a:pt x="483880" y="3851521"/>
                  </a:lnTo>
                  <a:lnTo>
                    <a:pt x="483858" y="3851465"/>
                  </a:lnTo>
                  <a:lnTo>
                    <a:pt x="483811" y="3851344"/>
                  </a:lnTo>
                  <a:lnTo>
                    <a:pt x="483704" y="3851149"/>
                  </a:lnTo>
                  <a:lnTo>
                    <a:pt x="483576" y="3850954"/>
                  </a:lnTo>
                  <a:lnTo>
                    <a:pt x="483469" y="3850766"/>
                  </a:lnTo>
                  <a:lnTo>
                    <a:pt x="483215" y="3850294"/>
                  </a:lnTo>
                  <a:lnTo>
                    <a:pt x="483073" y="3850063"/>
                  </a:lnTo>
                  <a:lnTo>
                    <a:pt x="482926" y="3849839"/>
                  </a:lnTo>
                  <a:lnTo>
                    <a:pt x="482760" y="3849633"/>
                  </a:lnTo>
                  <a:lnTo>
                    <a:pt x="482570" y="3849438"/>
                  </a:lnTo>
                  <a:lnTo>
                    <a:pt x="482359" y="3849261"/>
                  </a:lnTo>
                  <a:lnTo>
                    <a:pt x="482144" y="3849090"/>
                  </a:lnTo>
                  <a:lnTo>
                    <a:pt x="481694" y="3848765"/>
                  </a:lnTo>
                  <a:lnTo>
                    <a:pt x="481269" y="3848447"/>
                  </a:lnTo>
                  <a:lnTo>
                    <a:pt x="480976" y="3848252"/>
                  </a:lnTo>
                  <a:lnTo>
                    <a:pt x="480761" y="3848128"/>
                  </a:lnTo>
                  <a:lnTo>
                    <a:pt x="480546" y="3848016"/>
                  </a:lnTo>
                  <a:lnTo>
                    <a:pt x="480321" y="3847916"/>
                  </a:lnTo>
                  <a:lnTo>
                    <a:pt x="479871" y="3847727"/>
                  </a:lnTo>
                  <a:lnTo>
                    <a:pt x="479236" y="3847467"/>
                  </a:lnTo>
                  <a:lnTo>
                    <a:pt x="478913" y="3847355"/>
                  </a:lnTo>
                  <a:lnTo>
                    <a:pt x="478585" y="3847273"/>
                  </a:lnTo>
                  <a:lnTo>
                    <a:pt x="478263" y="3847237"/>
                  </a:lnTo>
                  <a:lnTo>
                    <a:pt x="477989" y="3847243"/>
                  </a:lnTo>
                  <a:lnTo>
                    <a:pt x="477715" y="3847284"/>
                  </a:lnTo>
                  <a:lnTo>
                    <a:pt x="477437" y="3847343"/>
                  </a:lnTo>
                  <a:lnTo>
                    <a:pt x="477168" y="3847420"/>
                  </a:lnTo>
                  <a:lnTo>
                    <a:pt x="476909" y="3847520"/>
                  </a:lnTo>
                  <a:lnTo>
                    <a:pt x="476679" y="3847621"/>
                  </a:lnTo>
                  <a:lnTo>
                    <a:pt x="476449" y="3847739"/>
                  </a:lnTo>
                  <a:lnTo>
                    <a:pt x="476229" y="3847869"/>
                  </a:lnTo>
                  <a:lnTo>
                    <a:pt x="476029" y="3848022"/>
                  </a:lnTo>
                  <a:lnTo>
                    <a:pt x="475863" y="3848199"/>
                  </a:lnTo>
                  <a:lnTo>
                    <a:pt x="475774" y="3848323"/>
                  </a:lnTo>
                  <a:lnTo>
                    <a:pt x="475706" y="3848464"/>
                  </a:lnTo>
                  <a:lnTo>
                    <a:pt x="475647" y="3848606"/>
                  </a:lnTo>
                  <a:lnTo>
                    <a:pt x="475579" y="3848754"/>
                  </a:lnTo>
                  <a:lnTo>
                    <a:pt x="475501" y="3848883"/>
                  </a:lnTo>
                  <a:lnTo>
                    <a:pt x="475388" y="3849019"/>
                  </a:lnTo>
                  <a:lnTo>
                    <a:pt x="475124" y="3849261"/>
                  </a:lnTo>
                  <a:lnTo>
                    <a:pt x="475017" y="3849375"/>
                  </a:lnTo>
                  <a:lnTo>
                    <a:pt x="475002" y="3849391"/>
                  </a:lnTo>
                  <a:lnTo>
                    <a:pt x="474914" y="3849532"/>
                  </a:lnTo>
                  <a:lnTo>
                    <a:pt x="474860" y="3849668"/>
                  </a:lnTo>
                  <a:lnTo>
                    <a:pt x="474826" y="3849810"/>
                  </a:lnTo>
                  <a:lnTo>
                    <a:pt x="474802" y="3849963"/>
                  </a:lnTo>
                  <a:lnTo>
                    <a:pt x="474787" y="3850111"/>
                  </a:lnTo>
                  <a:lnTo>
                    <a:pt x="474787" y="3850264"/>
                  </a:lnTo>
                  <a:lnTo>
                    <a:pt x="474802" y="3850406"/>
                  </a:lnTo>
                  <a:lnTo>
                    <a:pt x="474885" y="3850707"/>
                  </a:lnTo>
                  <a:lnTo>
                    <a:pt x="474909" y="3850842"/>
                  </a:lnTo>
                  <a:lnTo>
                    <a:pt x="474885" y="3850960"/>
                  </a:lnTo>
                  <a:lnTo>
                    <a:pt x="474812" y="3851061"/>
                  </a:lnTo>
                  <a:lnTo>
                    <a:pt x="474704" y="3851149"/>
                  </a:lnTo>
                  <a:lnTo>
                    <a:pt x="474572" y="3851226"/>
                  </a:lnTo>
                  <a:lnTo>
                    <a:pt x="474435" y="3851279"/>
                  </a:lnTo>
                  <a:lnTo>
                    <a:pt x="474303" y="3851297"/>
                  </a:lnTo>
                  <a:lnTo>
                    <a:pt x="474196" y="3851273"/>
                  </a:lnTo>
                  <a:lnTo>
                    <a:pt x="474088" y="3851208"/>
                  </a:lnTo>
                  <a:lnTo>
                    <a:pt x="473981" y="3851131"/>
                  </a:lnTo>
                  <a:lnTo>
                    <a:pt x="473873" y="3851072"/>
                  </a:lnTo>
                  <a:lnTo>
                    <a:pt x="473770" y="3851055"/>
                  </a:lnTo>
                  <a:lnTo>
                    <a:pt x="473677" y="3851078"/>
                  </a:lnTo>
                  <a:lnTo>
                    <a:pt x="473584" y="3851120"/>
                  </a:lnTo>
                  <a:lnTo>
                    <a:pt x="473497" y="3851179"/>
                  </a:lnTo>
                  <a:lnTo>
                    <a:pt x="473414" y="3851243"/>
                  </a:lnTo>
                  <a:lnTo>
                    <a:pt x="473340" y="3851320"/>
                  </a:lnTo>
                  <a:lnTo>
                    <a:pt x="473281" y="3851421"/>
                  </a:lnTo>
                  <a:lnTo>
                    <a:pt x="473247" y="3851544"/>
                  </a:lnTo>
                  <a:lnTo>
                    <a:pt x="473189" y="3851810"/>
                  </a:lnTo>
                  <a:lnTo>
                    <a:pt x="473140" y="3851934"/>
                  </a:lnTo>
                  <a:lnTo>
                    <a:pt x="473057" y="3852052"/>
                  </a:lnTo>
                  <a:lnTo>
                    <a:pt x="472964" y="3852164"/>
                  </a:lnTo>
                  <a:lnTo>
                    <a:pt x="472856" y="3852270"/>
                  </a:lnTo>
                  <a:lnTo>
                    <a:pt x="472631" y="3852465"/>
                  </a:lnTo>
                  <a:lnTo>
                    <a:pt x="472436" y="3852601"/>
                  </a:lnTo>
                  <a:lnTo>
                    <a:pt x="472226" y="3852725"/>
                  </a:lnTo>
                  <a:lnTo>
                    <a:pt x="472001" y="3852831"/>
                  </a:lnTo>
                  <a:lnTo>
                    <a:pt x="471771" y="3852919"/>
                  </a:lnTo>
                  <a:lnTo>
                    <a:pt x="471541" y="3852984"/>
                  </a:lnTo>
                  <a:lnTo>
                    <a:pt x="471336" y="3853020"/>
                  </a:lnTo>
                  <a:lnTo>
                    <a:pt x="471121" y="3853043"/>
                  </a:lnTo>
                  <a:lnTo>
                    <a:pt x="470901" y="3853049"/>
                  </a:lnTo>
                  <a:lnTo>
                    <a:pt x="470466" y="3853043"/>
                  </a:lnTo>
                  <a:lnTo>
                    <a:pt x="469952" y="3853055"/>
                  </a:lnTo>
                  <a:lnTo>
                    <a:pt x="469693" y="3853055"/>
                  </a:lnTo>
                  <a:lnTo>
                    <a:pt x="469449" y="3853020"/>
                  </a:lnTo>
                  <a:lnTo>
                    <a:pt x="469234" y="3852943"/>
                  </a:lnTo>
                  <a:lnTo>
                    <a:pt x="469092" y="3852837"/>
                  </a:lnTo>
                  <a:lnTo>
                    <a:pt x="468965" y="3852701"/>
                  </a:lnTo>
                  <a:lnTo>
                    <a:pt x="468725" y="3852406"/>
                  </a:lnTo>
                  <a:lnTo>
                    <a:pt x="468593" y="3852276"/>
                  </a:lnTo>
                  <a:lnTo>
                    <a:pt x="468227" y="3851946"/>
                  </a:lnTo>
                  <a:lnTo>
                    <a:pt x="468036" y="3851792"/>
                  </a:lnTo>
                  <a:lnTo>
                    <a:pt x="467860" y="3851692"/>
                  </a:lnTo>
                  <a:lnTo>
                    <a:pt x="467645" y="3851727"/>
                  </a:lnTo>
                  <a:lnTo>
                    <a:pt x="467577" y="3851798"/>
                  </a:lnTo>
                  <a:lnTo>
                    <a:pt x="467508" y="3851881"/>
                  </a:lnTo>
                  <a:lnTo>
                    <a:pt x="467440" y="3851946"/>
                  </a:lnTo>
                  <a:lnTo>
                    <a:pt x="467293" y="3851981"/>
                  </a:lnTo>
                  <a:lnTo>
                    <a:pt x="467142" y="3851928"/>
                  </a:lnTo>
                  <a:lnTo>
                    <a:pt x="466985" y="3851857"/>
                  </a:lnTo>
                  <a:lnTo>
                    <a:pt x="466794" y="3851757"/>
                  </a:lnTo>
                  <a:lnTo>
                    <a:pt x="466614" y="3851633"/>
                  </a:lnTo>
                  <a:lnTo>
                    <a:pt x="466442" y="3851497"/>
                  </a:lnTo>
                  <a:lnTo>
                    <a:pt x="466262" y="3851367"/>
                  </a:lnTo>
                  <a:lnTo>
                    <a:pt x="466076" y="3851261"/>
                  </a:lnTo>
                  <a:lnTo>
                    <a:pt x="465924" y="3851202"/>
                  </a:lnTo>
                  <a:lnTo>
                    <a:pt x="465773" y="3851155"/>
                  </a:lnTo>
                  <a:lnTo>
                    <a:pt x="465460" y="3851072"/>
                  </a:lnTo>
                  <a:lnTo>
                    <a:pt x="465308" y="3851013"/>
                  </a:lnTo>
                  <a:lnTo>
                    <a:pt x="465088" y="3850919"/>
                  </a:lnTo>
                  <a:lnTo>
                    <a:pt x="464873" y="3850813"/>
                  </a:lnTo>
                  <a:lnTo>
                    <a:pt x="464243" y="3850459"/>
                  </a:lnTo>
                  <a:lnTo>
                    <a:pt x="464008" y="3850294"/>
                  </a:lnTo>
                  <a:lnTo>
                    <a:pt x="463539" y="3849922"/>
                  </a:lnTo>
                  <a:lnTo>
                    <a:pt x="463324" y="3849798"/>
                  </a:lnTo>
                  <a:lnTo>
                    <a:pt x="463138" y="3849780"/>
                  </a:lnTo>
                  <a:lnTo>
                    <a:pt x="463021" y="3849827"/>
                  </a:lnTo>
                  <a:lnTo>
                    <a:pt x="462898" y="3849898"/>
                  </a:lnTo>
                  <a:lnTo>
                    <a:pt x="462786" y="3849987"/>
                  </a:lnTo>
                  <a:lnTo>
                    <a:pt x="462693" y="3850087"/>
                  </a:lnTo>
                  <a:lnTo>
                    <a:pt x="462629" y="3850193"/>
                  </a:lnTo>
                  <a:lnTo>
                    <a:pt x="462698" y="3850288"/>
                  </a:lnTo>
                  <a:lnTo>
                    <a:pt x="462908" y="3850447"/>
                  </a:lnTo>
                  <a:lnTo>
                    <a:pt x="463505" y="3850842"/>
                  </a:lnTo>
                  <a:lnTo>
                    <a:pt x="463768" y="3851025"/>
                  </a:lnTo>
                  <a:lnTo>
                    <a:pt x="464135" y="3851308"/>
                  </a:lnTo>
                  <a:lnTo>
                    <a:pt x="464316" y="3851456"/>
                  </a:lnTo>
                  <a:lnTo>
                    <a:pt x="464678" y="3851739"/>
                  </a:lnTo>
                  <a:lnTo>
                    <a:pt x="465313" y="3852164"/>
                  </a:lnTo>
                  <a:lnTo>
                    <a:pt x="465470" y="3852282"/>
                  </a:lnTo>
                  <a:lnTo>
                    <a:pt x="465484" y="3852441"/>
                  </a:lnTo>
                  <a:lnTo>
                    <a:pt x="465391" y="3852565"/>
                  </a:lnTo>
                  <a:lnTo>
                    <a:pt x="465279" y="3852677"/>
                  </a:lnTo>
                  <a:lnTo>
                    <a:pt x="465084" y="3852795"/>
                  </a:lnTo>
                  <a:lnTo>
                    <a:pt x="464844" y="3852866"/>
                  </a:lnTo>
                  <a:lnTo>
                    <a:pt x="464585" y="3852925"/>
                  </a:lnTo>
                  <a:lnTo>
                    <a:pt x="464340" y="3852996"/>
                  </a:lnTo>
                  <a:lnTo>
                    <a:pt x="464155" y="3853120"/>
                  </a:lnTo>
                  <a:lnTo>
                    <a:pt x="464057" y="3853244"/>
                  </a:lnTo>
                  <a:lnTo>
                    <a:pt x="463969" y="3853385"/>
                  </a:lnTo>
                  <a:lnTo>
                    <a:pt x="463896" y="3853533"/>
                  </a:lnTo>
                  <a:lnTo>
                    <a:pt x="463837" y="3853692"/>
                  </a:lnTo>
                  <a:lnTo>
                    <a:pt x="463798" y="3853846"/>
                  </a:lnTo>
                  <a:lnTo>
                    <a:pt x="463783" y="3854046"/>
                  </a:lnTo>
                  <a:lnTo>
                    <a:pt x="463817" y="3854253"/>
                  </a:lnTo>
                  <a:lnTo>
                    <a:pt x="463861" y="3854465"/>
                  </a:lnTo>
                  <a:lnTo>
                    <a:pt x="463886" y="3854672"/>
                  </a:lnTo>
                  <a:lnTo>
                    <a:pt x="463857" y="3854855"/>
                  </a:lnTo>
                  <a:lnTo>
                    <a:pt x="463768" y="3854996"/>
                  </a:lnTo>
                  <a:lnTo>
                    <a:pt x="463651" y="3855126"/>
                  </a:lnTo>
                  <a:lnTo>
                    <a:pt x="463363" y="3855374"/>
                  </a:lnTo>
                  <a:lnTo>
                    <a:pt x="463226" y="3855498"/>
                  </a:lnTo>
                  <a:lnTo>
                    <a:pt x="463079" y="3855639"/>
                  </a:lnTo>
                  <a:lnTo>
                    <a:pt x="462776" y="3855911"/>
                  </a:lnTo>
                  <a:lnTo>
                    <a:pt x="462634" y="3856058"/>
                  </a:lnTo>
                  <a:lnTo>
                    <a:pt x="462522" y="3856218"/>
                  </a:lnTo>
                  <a:lnTo>
                    <a:pt x="462444" y="3856365"/>
                  </a:lnTo>
                  <a:lnTo>
                    <a:pt x="462375" y="3856524"/>
                  </a:lnTo>
                  <a:lnTo>
                    <a:pt x="462273" y="3856855"/>
                  </a:lnTo>
                  <a:lnTo>
                    <a:pt x="462219" y="3857138"/>
                  </a:lnTo>
                  <a:lnTo>
                    <a:pt x="462204" y="3857256"/>
                  </a:lnTo>
                  <a:lnTo>
                    <a:pt x="462194" y="3857368"/>
                  </a:lnTo>
                  <a:lnTo>
                    <a:pt x="462190" y="3857604"/>
                  </a:lnTo>
                  <a:lnTo>
                    <a:pt x="462209" y="3857758"/>
                  </a:lnTo>
                  <a:lnTo>
                    <a:pt x="462253" y="3857911"/>
                  </a:lnTo>
                  <a:lnTo>
                    <a:pt x="462292" y="3858070"/>
                  </a:lnTo>
                  <a:lnTo>
                    <a:pt x="462317" y="3858212"/>
                  </a:lnTo>
                  <a:lnTo>
                    <a:pt x="462253" y="3858407"/>
                  </a:lnTo>
                  <a:lnTo>
                    <a:pt x="462141" y="3858531"/>
                  </a:lnTo>
                  <a:lnTo>
                    <a:pt x="462018" y="3858643"/>
                  </a:lnTo>
                  <a:lnTo>
                    <a:pt x="461916" y="3858725"/>
                  </a:lnTo>
                  <a:lnTo>
                    <a:pt x="461691" y="3858879"/>
                  </a:lnTo>
                  <a:lnTo>
                    <a:pt x="461588" y="3858961"/>
                  </a:lnTo>
                  <a:lnTo>
                    <a:pt x="461510" y="3859056"/>
                  </a:lnTo>
                  <a:lnTo>
                    <a:pt x="461461" y="3859180"/>
                  </a:lnTo>
                  <a:lnTo>
                    <a:pt x="461393" y="3859593"/>
                  </a:lnTo>
                  <a:lnTo>
                    <a:pt x="461344" y="3859711"/>
                  </a:lnTo>
                  <a:lnTo>
                    <a:pt x="461241" y="3859817"/>
                  </a:lnTo>
                  <a:lnTo>
                    <a:pt x="461104" y="3859905"/>
                  </a:lnTo>
                  <a:lnTo>
                    <a:pt x="460953" y="3859982"/>
                  </a:lnTo>
                  <a:lnTo>
                    <a:pt x="460806" y="3860065"/>
                  </a:lnTo>
                  <a:lnTo>
                    <a:pt x="460684" y="3860165"/>
                  </a:lnTo>
                  <a:lnTo>
                    <a:pt x="460586" y="3860265"/>
                  </a:lnTo>
                  <a:lnTo>
                    <a:pt x="460420" y="3860490"/>
                  </a:lnTo>
                  <a:lnTo>
                    <a:pt x="460346" y="3860613"/>
                  </a:lnTo>
                  <a:lnTo>
                    <a:pt x="460288" y="3860737"/>
                  </a:lnTo>
                  <a:lnTo>
                    <a:pt x="459789" y="3860572"/>
                  </a:lnTo>
                  <a:lnTo>
                    <a:pt x="458396" y="3861162"/>
                  </a:lnTo>
                  <a:lnTo>
                    <a:pt x="456998" y="3861717"/>
                  </a:lnTo>
                  <a:lnTo>
                    <a:pt x="456959" y="3861605"/>
                  </a:lnTo>
                  <a:lnTo>
                    <a:pt x="456866" y="3861481"/>
                  </a:lnTo>
                  <a:lnTo>
                    <a:pt x="456739" y="3861363"/>
                  </a:lnTo>
                  <a:lnTo>
                    <a:pt x="456607" y="3861280"/>
                  </a:lnTo>
                  <a:lnTo>
                    <a:pt x="456490" y="3861251"/>
                  </a:lnTo>
                  <a:lnTo>
                    <a:pt x="456402" y="3861274"/>
                  </a:lnTo>
                  <a:lnTo>
                    <a:pt x="456309" y="3861339"/>
                  </a:lnTo>
                  <a:lnTo>
                    <a:pt x="456133" y="3861516"/>
                  </a:lnTo>
                  <a:lnTo>
                    <a:pt x="456035" y="3861593"/>
                  </a:lnTo>
                  <a:lnTo>
                    <a:pt x="455849" y="3861705"/>
                  </a:lnTo>
                  <a:lnTo>
                    <a:pt x="455649" y="3861811"/>
                  </a:lnTo>
                  <a:lnTo>
                    <a:pt x="455448" y="3861906"/>
                  </a:lnTo>
                  <a:lnTo>
                    <a:pt x="455238" y="3861994"/>
                  </a:lnTo>
                  <a:lnTo>
                    <a:pt x="455033" y="3862071"/>
                  </a:lnTo>
                  <a:lnTo>
                    <a:pt x="454788" y="3862153"/>
                  </a:lnTo>
                  <a:lnTo>
                    <a:pt x="454290" y="3862277"/>
                  </a:lnTo>
                  <a:lnTo>
                    <a:pt x="454036" y="3862319"/>
                  </a:lnTo>
                  <a:lnTo>
                    <a:pt x="453781" y="3862348"/>
                  </a:lnTo>
                  <a:lnTo>
                    <a:pt x="453561" y="3862366"/>
                  </a:lnTo>
                  <a:lnTo>
                    <a:pt x="453121" y="3862372"/>
                  </a:lnTo>
                  <a:lnTo>
                    <a:pt x="452902" y="3862354"/>
                  </a:lnTo>
                  <a:lnTo>
                    <a:pt x="452686" y="3862330"/>
                  </a:lnTo>
                  <a:lnTo>
                    <a:pt x="452418" y="3862271"/>
                  </a:lnTo>
                  <a:lnTo>
                    <a:pt x="452183" y="3862142"/>
                  </a:lnTo>
                  <a:lnTo>
                    <a:pt x="451943" y="3862018"/>
                  </a:lnTo>
                  <a:lnTo>
                    <a:pt x="451704" y="3861900"/>
                  </a:lnTo>
                  <a:lnTo>
                    <a:pt x="451459" y="3861788"/>
                  </a:lnTo>
                  <a:lnTo>
                    <a:pt x="451073" y="3861622"/>
                  </a:lnTo>
                  <a:lnTo>
                    <a:pt x="450510" y="3861413"/>
                  </a:lnTo>
                  <a:lnTo>
                    <a:pt x="450066" y="3861245"/>
                  </a:lnTo>
                  <a:lnTo>
                    <a:pt x="449783" y="3861156"/>
                  </a:lnTo>
                  <a:lnTo>
                    <a:pt x="449616" y="3861121"/>
                  </a:lnTo>
                  <a:lnTo>
                    <a:pt x="449274" y="3861068"/>
                  </a:lnTo>
                  <a:lnTo>
                    <a:pt x="448932" y="3861050"/>
                  </a:lnTo>
                  <a:lnTo>
                    <a:pt x="448697" y="3861056"/>
                  </a:lnTo>
                  <a:lnTo>
                    <a:pt x="448463" y="3861080"/>
                  </a:lnTo>
                  <a:lnTo>
                    <a:pt x="448345" y="3861097"/>
                  </a:lnTo>
                  <a:lnTo>
                    <a:pt x="447954" y="3861168"/>
                  </a:lnTo>
                  <a:lnTo>
                    <a:pt x="447764" y="3861215"/>
                  </a:lnTo>
                  <a:lnTo>
                    <a:pt x="447588" y="3861286"/>
                  </a:lnTo>
                  <a:lnTo>
                    <a:pt x="447426" y="3861380"/>
                  </a:lnTo>
                  <a:lnTo>
                    <a:pt x="447290" y="3861498"/>
                  </a:lnTo>
                  <a:lnTo>
                    <a:pt x="447162" y="3861640"/>
                  </a:lnTo>
                  <a:lnTo>
                    <a:pt x="447030" y="3861841"/>
                  </a:lnTo>
                  <a:lnTo>
                    <a:pt x="446957" y="3861965"/>
                  </a:lnTo>
                  <a:lnTo>
                    <a:pt x="446884" y="3862136"/>
                  </a:lnTo>
                  <a:lnTo>
                    <a:pt x="446850" y="3862289"/>
                  </a:lnTo>
                  <a:lnTo>
                    <a:pt x="446845" y="3862626"/>
                  </a:lnTo>
                  <a:lnTo>
                    <a:pt x="446830" y="3862791"/>
                  </a:lnTo>
                  <a:lnTo>
                    <a:pt x="446812" y="3862844"/>
                  </a:lnTo>
                  <a:lnTo>
                    <a:pt x="446781" y="3862932"/>
                  </a:lnTo>
                  <a:lnTo>
                    <a:pt x="446708" y="3863027"/>
                  </a:lnTo>
                  <a:lnTo>
                    <a:pt x="446620" y="3863115"/>
                  </a:lnTo>
                  <a:lnTo>
                    <a:pt x="446517" y="3863192"/>
                  </a:lnTo>
                  <a:lnTo>
                    <a:pt x="446419" y="3863275"/>
                  </a:lnTo>
                  <a:lnTo>
                    <a:pt x="446331" y="3863363"/>
                  </a:lnTo>
                  <a:lnTo>
                    <a:pt x="446146" y="3863617"/>
                  </a:lnTo>
                  <a:lnTo>
                    <a:pt x="446063" y="3863806"/>
                  </a:lnTo>
                  <a:lnTo>
                    <a:pt x="446043" y="3863983"/>
                  </a:lnTo>
                  <a:lnTo>
                    <a:pt x="446082" y="3864171"/>
                  </a:lnTo>
                  <a:lnTo>
                    <a:pt x="446150" y="3864378"/>
                  </a:lnTo>
                  <a:lnTo>
                    <a:pt x="446224" y="3864579"/>
                  </a:lnTo>
                  <a:lnTo>
                    <a:pt x="446278" y="3864779"/>
                  </a:lnTo>
                  <a:lnTo>
                    <a:pt x="446336" y="3865157"/>
                  </a:lnTo>
                  <a:lnTo>
                    <a:pt x="446410" y="3865729"/>
                  </a:lnTo>
                  <a:lnTo>
                    <a:pt x="446439" y="3866007"/>
                  </a:lnTo>
                  <a:lnTo>
                    <a:pt x="446488" y="3866561"/>
                  </a:lnTo>
                  <a:lnTo>
                    <a:pt x="446541" y="3867405"/>
                  </a:lnTo>
                  <a:lnTo>
                    <a:pt x="446581" y="3867688"/>
                  </a:lnTo>
                  <a:lnTo>
                    <a:pt x="446610" y="3867844"/>
                  </a:lnTo>
                  <a:lnTo>
                    <a:pt x="446634" y="3867971"/>
                  </a:lnTo>
                  <a:lnTo>
                    <a:pt x="446708" y="3868249"/>
                  </a:lnTo>
                  <a:lnTo>
                    <a:pt x="446796" y="3868526"/>
                  </a:lnTo>
                  <a:lnTo>
                    <a:pt x="446879" y="3868733"/>
                  </a:lnTo>
                  <a:lnTo>
                    <a:pt x="446977" y="3868933"/>
                  </a:lnTo>
                  <a:lnTo>
                    <a:pt x="447182" y="3869329"/>
                  </a:lnTo>
                  <a:lnTo>
                    <a:pt x="447275" y="3869535"/>
                  </a:lnTo>
                  <a:lnTo>
                    <a:pt x="447373" y="3869795"/>
                  </a:lnTo>
                  <a:lnTo>
                    <a:pt x="447539" y="3870332"/>
                  </a:lnTo>
                  <a:lnTo>
                    <a:pt x="447632" y="3870597"/>
                  </a:lnTo>
                  <a:lnTo>
                    <a:pt x="447749" y="3870839"/>
                  </a:lnTo>
                  <a:lnTo>
                    <a:pt x="447866" y="3871010"/>
                  </a:lnTo>
                  <a:lnTo>
                    <a:pt x="447994" y="3871170"/>
                  </a:lnTo>
                  <a:lnTo>
                    <a:pt x="448262" y="3871488"/>
                  </a:lnTo>
                  <a:lnTo>
                    <a:pt x="448384" y="3871653"/>
                  </a:lnTo>
                  <a:lnTo>
                    <a:pt x="448497" y="3871878"/>
                  </a:lnTo>
                  <a:lnTo>
                    <a:pt x="448668" y="3872361"/>
                  </a:lnTo>
                  <a:lnTo>
                    <a:pt x="448771" y="3872586"/>
                  </a:lnTo>
                  <a:lnTo>
                    <a:pt x="448913" y="3872763"/>
                  </a:lnTo>
                  <a:lnTo>
                    <a:pt x="449035" y="3872851"/>
                  </a:lnTo>
                  <a:lnTo>
                    <a:pt x="449181" y="3872916"/>
                  </a:lnTo>
                  <a:lnTo>
                    <a:pt x="449333" y="3872975"/>
                  </a:lnTo>
                  <a:lnTo>
                    <a:pt x="449475" y="3873040"/>
                  </a:lnTo>
                  <a:lnTo>
                    <a:pt x="449602" y="3873129"/>
                  </a:lnTo>
                  <a:lnTo>
                    <a:pt x="449748" y="3873282"/>
                  </a:lnTo>
                  <a:lnTo>
                    <a:pt x="449871" y="3873471"/>
                  </a:lnTo>
                  <a:lnTo>
                    <a:pt x="449978" y="3873671"/>
                  </a:lnTo>
                  <a:lnTo>
                    <a:pt x="450291" y="3874309"/>
                  </a:lnTo>
                  <a:lnTo>
                    <a:pt x="450482" y="3874769"/>
                  </a:lnTo>
                  <a:lnTo>
                    <a:pt x="450589" y="3874987"/>
                  </a:lnTo>
                  <a:lnTo>
                    <a:pt x="450711" y="3875200"/>
                  </a:lnTo>
                  <a:lnTo>
                    <a:pt x="450829" y="3875347"/>
                  </a:lnTo>
                  <a:lnTo>
                    <a:pt x="450956" y="3875489"/>
                  </a:lnTo>
                  <a:lnTo>
                    <a:pt x="451225" y="3875760"/>
                  </a:lnTo>
                  <a:lnTo>
                    <a:pt x="451347" y="3875908"/>
                  </a:lnTo>
                  <a:lnTo>
                    <a:pt x="451591" y="3876238"/>
                  </a:lnTo>
                  <a:lnTo>
                    <a:pt x="451714" y="3876510"/>
                  </a:lnTo>
                  <a:lnTo>
                    <a:pt x="451733" y="3876716"/>
                  </a:lnTo>
                  <a:lnTo>
                    <a:pt x="451743" y="3876917"/>
                  </a:lnTo>
                  <a:lnTo>
                    <a:pt x="451777" y="3877318"/>
                  </a:lnTo>
                  <a:lnTo>
                    <a:pt x="451787" y="3877519"/>
                  </a:lnTo>
                  <a:lnTo>
                    <a:pt x="451762" y="3877696"/>
                  </a:lnTo>
                  <a:lnTo>
                    <a:pt x="451699" y="3877843"/>
                  </a:lnTo>
                  <a:lnTo>
                    <a:pt x="451596" y="3877949"/>
                  </a:lnTo>
                  <a:lnTo>
                    <a:pt x="451474" y="3878044"/>
                  </a:lnTo>
                  <a:lnTo>
                    <a:pt x="451215" y="3878262"/>
                  </a:lnTo>
                  <a:lnTo>
                    <a:pt x="451078" y="3878368"/>
                  </a:lnTo>
                  <a:lnTo>
                    <a:pt x="450345" y="3878522"/>
                  </a:lnTo>
                  <a:lnTo>
                    <a:pt x="450203" y="3878480"/>
                  </a:lnTo>
                  <a:lnTo>
                    <a:pt x="450032" y="3878469"/>
                  </a:lnTo>
                  <a:lnTo>
                    <a:pt x="449861" y="3878486"/>
                  </a:lnTo>
                  <a:lnTo>
                    <a:pt x="449695" y="3878528"/>
                  </a:lnTo>
                  <a:lnTo>
                    <a:pt x="449563" y="3878593"/>
                  </a:lnTo>
                  <a:lnTo>
                    <a:pt x="449470" y="3878681"/>
                  </a:lnTo>
                  <a:lnTo>
                    <a:pt x="449392" y="3878793"/>
                  </a:lnTo>
                  <a:lnTo>
                    <a:pt x="449274" y="3879053"/>
                  </a:lnTo>
                  <a:lnTo>
                    <a:pt x="449083" y="3879454"/>
                  </a:lnTo>
                  <a:lnTo>
                    <a:pt x="448971" y="3879743"/>
                  </a:lnTo>
                  <a:lnTo>
                    <a:pt x="448922" y="3879891"/>
                  </a:lnTo>
                  <a:lnTo>
                    <a:pt x="448864" y="3879973"/>
                  </a:lnTo>
                  <a:lnTo>
                    <a:pt x="448663" y="3880209"/>
                  </a:lnTo>
                  <a:lnTo>
                    <a:pt x="448502" y="3880363"/>
                  </a:lnTo>
                  <a:lnTo>
                    <a:pt x="448414" y="3880439"/>
                  </a:lnTo>
                  <a:lnTo>
                    <a:pt x="448223" y="3880581"/>
                  </a:lnTo>
                  <a:lnTo>
                    <a:pt x="448013" y="3880717"/>
                  </a:lnTo>
                  <a:lnTo>
                    <a:pt x="447773" y="3880829"/>
                  </a:lnTo>
                  <a:lnTo>
                    <a:pt x="447255" y="3881053"/>
                  </a:lnTo>
                  <a:lnTo>
                    <a:pt x="447069" y="3881124"/>
                  </a:lnTo>
                  <a:lnTo>
                    <a:pt x="446947" y="3881159"/>
                  </a:lnTo>
                  <a:lnTo>
                    <a:pt x="446708" y="3881218"/>
                  </a:lnTo>
                  <a:lnTo>
                    <a:pt x="446463" y="3881260"/>
                  </a:lnTo>
                  <a:lnTo>
                    <a:pt x="445974" y="3882021"/>
                  </a:lnTo>
                  <a:lnTo>
                    <a:pt x="447133" y="3882009"/>
                  </a:lnTo>
                  <a:lnTo>
                    <a:pt x="447192" y="3882304"/>
                  </a:lnTo>
                  <a:lnTo>
                    <a:pt x="446727" y="3882788"/>
                  </a:lnTo>
                  <a:lnTo>
                    <a:pt x="445652" y="3883591"/>
                  </a:lnTo>
                  <a:lnTo>
                    <a:pt x="445031" y="3884470"/>
                  </a:lnTo>
                  <a:lnTo>
                    <a:pt x="444361" y="3884310"/>
                  </a:lnTo>
                  <a:lnTo>
                    <a:pt x="444254" y="3884883"/>
                  </a:lnTo>
                  <a:lnTo>
                    <a:pt x="445007" y="3885024"/>
                  </a:lnTo>
                  <a:lnTo>
                    <a:pt x="444875" y="3885762"/>
                  </a:lnTo>
                  <a:lnTo>
                    <a:pt x="444454" y="3885738"/>
                  </a:lnTo>
                  <a:lnTo>
                    <a:pt x="444146" y="3886777"/>
                  </a:lnTo>
                  <a:lnTo>
                    <a:pt x="443970" y="3886919"/>
                  </a:lnTo>
                  <a:lnTo>
                    <a:pt x="443799" y="3887066"/>
                  </a:lnTo>
                  <a:lnTo>
                    <a:pt x="443408" y="3887450"/>
                  </a:lnTo>
                  <a:lnTo>
                    <a:pt x="443212" y="3887650"/>
                  </a:lnTo>
                  <a:lnTo>
                    <a:pt x="443032" y="3887857"/>
                  </a:lnTo>
                  <a:lnTo>
                    <a:pt x="442870" y="3888069"/>
                  </a:lnTo>
                  <a:lnTo>
                    <a:pt x="442694" y="3888406"/>
                  </a:lnTo>
                  <a:lnTo>
                    <a:pt x="442562" y="3888777"/>
                  </a:lnTo>
                  <a:lnTo>
                    <a:pt x="442450" y="3889155"/>
                  </a:lnTo>
                  <a:lnTo>
                    <a:pt x="442313" y="3889515"/>
                  </a:lnTo>
                  <a:lnTo>
                    <a:pt x="442127" y="3889839"/>
                  </a:lnTo>
                  <a:lnTo>
                    <a:pt x="441946" y="3890052"/>
                  </a:lnTo>
                  <a:lnTo>
                    <a:pt x="441751" y="3890253"/>
                  </a:lnTo>
                  <a:lnTo>
                    <a:pt x="441536" y="3890441"/>
                  </a:lnTo>
                  <a:lnTo>
                    <a:pt x="441096" y="3890790"/>
                  </a:lnTo>
                  <a:lnTo>
                    <a:pt x="440842" y="3890943"/>
                  </a:lnTo>
                  <a:lnTo>
                    <a:pt x="440265" y="3891209"/>
                  </a:lnTo>
                  <a:lnTo>
                    <a:pt x="440055" y="3891344"/>
                  </a:lnTo>
                  <a:lnTo>
                    <a:pt x="439967" y="3891486"/>
                  </a:lnTo>
                  <a:lnTo>
                    <a:pt x="440045" y="3891645"/>
                  </a:lnTo>
                  <a:lnTo>
                    <a:pt x="440250" y="3891804"/>
                  </a:lnTo>
                  <a:lnTo>
                    <a:pt x="440499" y="3891970"/>
                  </a:lnTo>
                  <a:lnTo>
                    <a:pt x="440710" y="3892135"/>
                  </a:lnTo>
                  <a:lnTo>
                    <a:pt x="440812" y="3892312"/>
                  </a:lnTo>
                  <a:lnTo>
                    <a:pt x="440788" y="3892507"/>
                  </a:lnTo>
                  <a:lnTo>
                    <a:pt x="440700" y="3892713"/>
                  </a:lnTo>
                  <a:lnTo>
                    <a:pt x="440563" y="3892920"/>
                  </a:lnTo>
                  <a:lnTo>
                    <a:pt x="440402" y="3893109"/>
                  </a:lnTo>
                  <a:lnTo>
                    <a:pt x="440235" y="3893274"/>
                  </a:lnTo>
                  <a:lnTo>
                    <a:pt x="440030" y="3893404"/>
                  </a:lnTo>
                  <a:lnTo>
                    <a:pt x="439781" y="3893486"/>
                  </a:lnTo>
                  <a:lnTo>
                    <a:pt x="439522" y="3893551"/>
                  </a:lnTo>
                  <a:lnTo>
                    <a:pt x="439272" y="3893634"/>
                  </a:lnTo>
                  <a:lnTo>
                    <a:pt x="439062" y="3893764"/>
                  </a:lnTo>
                  <a:lnTo>
                    <a:pt x="438876" y="3893947"/>
                  </a:lnTo>
                  <a:lnTo>
                    <a:pt x="438710" y="3894171"/>
                  </a:lnTo>
                  <a:lnTo>
                    <a:pt x="438569" y="3894413"/>
                  </a:lnTo>
                  <a:lnTo>
                    <a:pt x="438456" y="3894666"/>
                  </a:lnTo>
                  <a:lnTo>
                    <a:pt x="438388" y="3894920"/>
                  </a:lnTo>
                  <a:lnTo>
                    <a:pt x="438466" y="3895132"/>
                  </a:lnTo>
                  <a:lnTo>
                    <a:pt x="438520" y="3895363"/>
                  </a:lnTo>
                  <a:lnTo>
                    <a:pt x="438544" y="3895599"/>
                  </a:lnTo>
                  <a:lnTo>
                    <a:pt x="438539" y="3895835"/>
                  </a:lnTo>
                  <a:lnTo>
                    <a:pt x="438500" y="3896053"/>
                  </a:lnTo>
                  <a:lnTo>
                    <a:pt x="438461" y="3896195"/>
                  </a:lnTo>
                  <a:lnTo>
                    <a:pt x="438402" y="3896336"/>
                  </a:lnTo>
                  <a:lnTo>
                    <a:pt x="438334" y="3896472"/>
                  </a:lnTo>
                  <a:lnTo>
                    <a:pt x="438172" y="3896732"/>
                  </a:lnTo>
                  <a:lnTo>
                    <a:pt x="438055" y="3896885"/>
                  </a:lnTo>
                  <a:lnTo>
                    <a:pt x="437923" y="3897027"/>
                  </a:lnTo>
                  <a:lnTo>
                    <a:pt x="437488" y="3897440"/>
                  </a:lnTo>
                  <a:lnTo>
                    <a:pt x="437371" y="3897546"/>
                  </a:lnTo>
                  <a:lnTo>
                    <a:pt x="437136" y="3897747"/>
                  </a:lnTo>
                  <a:lnTo>
                    <a:pt x="437029" y="3897853"/>
                  </a:lnTo>
                  <a:lnTo>
                    <a:pt x="436936" y="3897971"/>
                  </a:lnTo>
                  <a:lnTo>
                    <a:pt x="436843" y="3898166"/>
                  </a:lnTo>
                  <a:lnTo>
                    <a:pt x="436794" y="3898384"/>
                  </a:lnTo>
                  <a:lnTo>
                    <a:pt x="436711" y="3898838"/>
                  </a:lnTo>
                  <a:lnTo>
                    <a:pt x="436647" y="3899051"/>
                  </a:lnTo>
                  <a:lnTo>
                    <a:pt x="436579" y="3899216"/>
                  </a:lnTo>
                  <a:lnTo>
                    <a:pt x="436418" y="3899523"/>
                  </a:lnTo>
                  <a:lnTo>
                    <a:pt x="436325" y="3899676"/>
                  </a:lnTo>
                  <a:lnTo>
                    <a:pt x="436227" y="3899818"/>
                  </a:lnTo>
                  <a:lnTo>
                    <a:pt x="436022" y="3900024"/>
                  </a:lnTo>
                  <a:lnTo>
                    <a:pt x="435772" y="3900201"/>
                  </a:lnTo>
                  <a:lnTo>
                    <a:pt x="435508" y="3900367"/>
                  </a:lnTo>
                  <a:lnTo>
                    <a:pt x="435254" y="3900538"/>
                  </a:lnTo>
                  <a:lnTo>
                    <a:pt x="435039" y="3900744"/>
                  </a:lnTo>
                  <a:lnTo>
                    <a:pt x="434912" y="3900921"/>
                  </a:lnTo>
                  <a:lnTo>
                    <a:pt x="434804" y="3901110"/>
                  </a:lnTo>
                  <a:lnTo>
                    <a:pt x="434707" y="3901311"/>
                  </a:lnTo>
                  <a:lnTo>
                    <a:pt x="434599" y="3901506"/>
                  </a:lnTo>
                  <a:lnTo>
                    <a:pt x="434482" y="3901683"/>
                  </a:lnTo>
                  <a:lnTo>
                    <a:pt x="434355" y="3901836"/>
                  </a:lnTo>
                  <a:lnTo>
                    <a:pt x="434223" y="3901984"/>
                  </a:lnTo>
                  <a:lnTo>
                    <a:pt x="433792" y="3902397"/>
                  </a:lnTo>
                  <a:lnTo>
                    <a:pt x="433577" y="3902585"/>
                  </a:lnTo>
                  <a:lnTo>
                    <a:pt x="432908" y="3903134"/>
                  </a:lnTo>
                  <a:lnTo>
                    <a:pt x="432693" y="3903323"/>
                  </a:lnTo>
                  <a:lnTo>
                    <a:pt x="432301" y="3903677"/>
                  </a:lnTo>
                  <a:lnTo>
                    <a:pt x="432111" y="3903860"/>
                  </a:lnTo>
                  <a:lnTo>
                    <a:pt x="431935" y="3904055"/>
                  </a:lnTo>
                  <a:lnTo>
                    <a:pt x="431773" y="3904261"/>
                  </a:lnTo>
                  <a:lnTo>
                    <a:pt x="431661" y="3904444"/>
                  </a:lnTo>
                  <a:lnTo>
                    <a:pt x="431538" y="3904693"/>
                  </a:lnTo>
                  <a:lnTo>
                    <a:pt x="431471" y="3904840"/>
                  </a:lnTo>
                  <a:lnTo>
                    <a:pt x="431304" y="3905247"/>
                  </a:lnTo>
                  <a:lnTo>
                    <a:pt x="431177" y="3905619"/>
                  </a:lnTo>
                  <a:lnTo>
                    <a:pt x="430977" y="3906350"/>
                  </a:lnTo>
                  <a:lnTo>
                    <a:pt x="430928" y="3906510"/>
                  </a:lnTo>
                  <a:lnTo>
                    <a:pt x="430889" y="3906675"/>
                  </a:lnTo>
                  <a:lnTo>
                    <a:pt x="430854" y="3906834"/>
                  </a:lnTo>
                  <a:lnTo>
                    <a:pt x="430825" y="3906999"/>
                  </a:lnTo>
                  <a:lnTo>
                    <a:pt x="430801" y="3907218"/>
                  </a:lnTo>
                  <a:lnTo>
                    <a:pt x="430791" y="3907430"/>
                  </a:lnTo>
                  <a:lnTo>
                    <a:pt x="430791" y="3907649"/>
                  </a:lnTo>
                  <a:lnTo>
                    <a:pt x="430796" y="3907867"/>
                  </a:lnTo>
                  <a:lnTo>
                    <a:pt x="430806" y="3908085"/>
                  </a:lnTo>
                  <a:lnTo>
                    <a:pt x="430806" y="3908528"/>
                  </a:lnTo>
                  <a:lnTo>
                    <a:pt x="430815" y="3908746"/>
                  </a:lnTo>
                  <a:lnTo>
                    <a:pt x="430835" y="3908964"/>
                  </a:lnTo>
                  <a:lnTo>
                    <a:pt x="430874" y="3909171"/>
                  </a:lnTo>
                  <a:lnTo>
                    <a:pt x="430947" y="3909395"/>
                  </a:lnTo>
                  <a:lnTo>
                    <a:pt x="431045" y="3909608"/>
                  </a:lnTo>
                  <a:lnTo>
                    <a:pt x="431158" y="3909814"/>
                  </a:lnTo>
                  <a:lnTo>
                    <a:pt x="431397" y="3910227"/>
                  </a:lnTo>
                  <a:lnTo>
                    <a:pt x="431656" y="3910729"/>
                  </a:lnTo>
                  <a:lnTo>
                    <a:pt x="431759" y="3910876"/>
                  </a:lnTo>
                  <a:lnTo>
                    <a:pt x="431876" y="3911000"/>
                  </a:lnTo>
                  <a:lnTo>
                    <a:pt x="432028" y="3911107"/>
                  </a:lnTo>
                  <a:lnTo>
                    <a:pt x="432199" y="3911189"/>
                  </a:lnTo>
                  <a:lnTo>
                    <a:pt x="432384" y="3911254"/>
                  </a:lnTo>
                  <a:lnTo>
                    <a:pt x="432570" y="3911295"/>
                  </a:lnTo>
                  <a:lnTo>
                    <a:pt x="432751" y="3911313"/>
                  </a:lnTo>
                  <a:lnTo>
                    <a:pt x="432893" y="3911354"/>
                  </a:lnTo>
                  <a:lnTo>
                    <a:pt x="433186" y="3911413"/>
                  </a:lnTo>
                  <a:lnTo>
                    <a:pt x="433475" y="3911449"/>
                  </a:lnTo>
                  <a:lnTo>
                    <a:pt x="433626" y="3911443"/>
                  </a:lnTo>
                  <a:lnTo>
                    <a:pt x="433773" y="3911419"/>
                  </a:lnTo>
                  <a:lnTo>
                    <a:pt x="433920" y="3911390"/>
                  </a:lnTo>
                  <a:lnTo>
                    <a:pt x="434066" y="3911378"/>
                  </a:lnTo>
                  <a:lnTo>
                    <a:pt x="434203" y="3911396"/>
                  </a:lnTo>
                  <a:lnTo>
                    <a:pt x="434335" y="3911455"/>
                  </a:lnTo>
                  <a:lnTo>
                    <a:pt x="434452" y="3911537"/>
                  </a:lnTo>
                  <a:lnTo>
                    <a:pt x="434570" y="3911632"/>
                  </a:lnTo>
                  <a:lnTo>
                    <a:pt x="434687" y="3911738"/>
                  </a:lnTo>
                  <a:lnTo>
                    <a:pt x="434799" y="3911832"/>
                  </a:lnTo>
                  <a:lnTo>
                    <a:pt x="435122" y="3912092"/>
                  </a:lnTo>
                  <a:lnTo>
                    <a:pt x="435283" y="3912228"/>
                  </a:lnTo>
                  <a:lnTo>
                    <a:pt x="435435" y="3912369"/>
                  </a:lnTo>
                  <a:lnTo>
                    <a:pt x="435577" y="3912517"/>
                  </a:lnTo>
                  <a:lnTo>
                    <a:pt x="435767" y="3912753"/>
                  </a:lnTo>
                  <a:lnTo>
                    <a:pt x="435948" y="3913001"/>
                  </a:lnTo>
                  <a:lnTo>
                    <a:pt x="436114" y="3913266"/>
                  </a:lnTo>
                  <a:lnTo>
                    <a:pt x="436261" y="3913532"/>
                  </a:lnTo>
                  <a:lnTo>
                    <a:pt x="436398" y="3913809"/>
                  </a:lnTo>
                  <a:lnTo>
                    <a:pt x="436496" y="3914022"/>
                  </a:lnTo>
                  <a:lnTo>
                    <a:pt x="436589" y="3914240"/>
                  </a:lnTo>
                  <a:lnTo>
                    <a:pt x="436672" y="3914458"/>
                  </a:lnTo>
                  <a:lnTo>
                    <a:pt x="436745" y="3914683"/>
                  </a:lnTo>
                  <a:lnTo>
                    <a:pt x="436804" y="3914913"/>
                  </a:lnTo>
                  <a:lnTo>
                    <a:pt x="436838" y="3915113"/>
                  </a:lnTo>
                  <a:lnTo>
                    <a:pt x="436857" y="3915320"/>
                  </a:lnTo>
                  <a:lnTo>
                    <a:pt x="436867" y="3915532"/>
                  </a:lnTo>
                  <a:lnTo>
                    <a:pt x="436882" y="3915739"/>
                  </a:lnTo>
                  <a:lnTo>
                    <a:pt x="436906" y="3915945"/>
                  </a:lnTo>
                  <a:lnTo>
                    <a:pt x="436980" y="3916364"/>
                  </a:lnTo>
                  <a:lnTo>
                    <a:pt x="437073" y="3916778"/>
                  </a:lnTo>
                  <a:lnTo>
                    <a:pt x="437249" y="3917403"/>
                  </a:lnTo>
                  <a:lnTo>
                    <a:pt x="437395" y="3917822"/>
                  </a:lnTo>
                  <a:lnTo>
                    <a:pt x="437474" y="3918023"/>
                  </a:lnTo>
                  <a:lnTo>
                    <a:pt x="437566" y="3918241"/>
                  </a:lnTo>
                  <a:lnTo>
                    <a:pt x="437659" y="3918453"/>
                  </a:lnTo>
                  <a:lnTo>
                    <a:pt x="437762" y="3918666"/>
                  </a:lnTo>
                  <a:lnTo>
                    <a:pt x="437874" y="3918867"/>
                  </a:lnTo>
                  <a:lnTo>
                    <a:pt x="437996" y="3919067"/>
                  </a:lnTo>
                  <a:lnTo>
                    <a:pt x="438270" y="3919463"/>
                  </a:lnTo>
                  <a:lnTo>
                    <a:pt x="438422" y="3919646"/>
                  </a:lnTo>
                  <a:lnTo>
                    <a:pt x="438588" y="3919811"/>
                  </a:lnTo>
                  <a:lnTo>
                    <a:pt x="438774" y="3919929"/>
                  </a:lnTo>
                  <a:lnTo>
                    <a:pt x="438950" y="3919988"/>
                  </a:lnTo>
                  <a:lnTo>
                    <a:pt x="439150" y="3920000"/>
                  </a:lnTo>
                  <a:lnTo>
                    <a:pt x="439356" y="3920000"/>
                  </a:lnTo>
                  <a:lnTo>
                    <a:pt x="439556" y="3920017"/>
                  </a:lnTo>
                  <a:lnTo>
                    <a:pt x="439737" y="3920070"/>
                  </a:lnTo>
                  <a:lnTo>
                    <a:pt x="439967" y="3920224"/>
                  </a:lnTo>
                  <a:lnTo>
                    <a:pt x="440196" y="3920442"/>
                  </a:lnTo>
                  <a:lnTo>
                    <a:pt x="440392" y="3920696"/>
                  </a:lnTo>
                  <a:lnTo>
                    <a:pt x="440524" y="3920950"/>
                  </a:lnTo>
                  <a:lnTo>
                    <a:pt x="440563" y="3921180"/>
                  </a:lnTo>
                  <a:lnTo>
                    <a:pt x="440529" y="3921316"/>
                  </a:lnTo>
                  <a:lnTo>
                    <a:pt x="440460" y="3921445"/>
                  </a:lnTo>
                  <a:lnTo>
                    <a:pt x="440382" y="3921575"/>
                  </a:lnTo>
                  <a:lnTo>
                    <a:pt x="440304" y="3921705"/>
                  </a:lnTo>
                  <a:lnTo>
                    <a:pt x="440250" y="3921841"/>
                  </a:lnTo>
                  <a:lnTo>
                    <a:pt x="440226" y="3922006"/>
                  </a:lnTo>
                  <a:lnTo>
                    <a:pt x="440216" y="3922177"/>
                  </a:lnTo>
                  <a:lnTo>
                    <a:pt x="440226" y="3922348"/>
                  </a:lnTo>
                  <a:lnTo>
                    <a:pt x="440240" y="3922962"/>
                  </a:lnTo>
                  <a:lnTo>
                    <a:pt x="440270" y="3923511"/>
                  </a:lnTo>
                  <a:lnTo>
                    <a:pt x="440260" y="3923776"/>
                  </a:lnTo>
                  <a:lnTo>
                    <a:pt x="440211" y="3924030"/>
                  </a:lnTo>
                  <a:lnTo>
                    <a:pt x="440138" y="3924201"/>
                  </a:lnTo>
                  <a:lnTo>
                    <a:pt x="440045" y="3924366"/>
                  </a:lnTo>
                  <a:lnTo>
                    <a:pt x="439844" y="3924697"/>
                  </a:lnTo>
                  <a:lnTo>
                    <a:pt x="439771" y="3924874"/>
                  </a:lnTo>
                  <a:lnTo>
                    <a:pt x="439698" y="3925157"/>
                  </a:lnTo>
                  <a:lnTo>
                    <a:pt x="439639" y="3925476"/>
                  </a:lnTo>
                  <a:lnTo>
                    <a:pt x="439619" y="3925795"/>
                  </a:lnTo>
                  <a:lnTo>
                    <a:pt x="439649" y="3926072"/>
                  </a:lnTo>
                  <a:lnTo>
                    <a:pt x="439747" y="3926273"/>
                  </a:lnTo>
                  <a:lnTo>
                    <a:pt x="439840" y="3926349"/>
                  </a:lnTo>
                  <a:lnTo>
                    <a:pt x="439947" y="3926402"/>
                  </a:lnTo>
                  <a:lnTo>
                    <a:pt x="440069" y="3926455"/>
                  </a:lnTo>
                  <a:lnTo>
                    <a:pt x="440182" y="3926515"/>
                  </a:lnTo>
                  <a:lnTo>
                    <a:pt x="440284" y="3926585"/>
                  </a:lnTo>
                  <a:lnTo>
                    <a:pt x="440485" y="3926851"/>
                  </a:lnTo>
                  <a:lnTo>
                    <a:pt x="440631" y="3927223"/>
                  </a:lnTo>
                  <a:lnTo>
                    <a:pt x="440719" y="3927636"/>
                  </a:lnTo>
                  <a:lnTo>
                    <a:pt x="440739" y="3928031"/>
                  </a:lnTo>
                  <a:lnTo>
                    <a:pt x="440666" y="3928356"/>
                  </a:lnTo>
                  <a:lnTo>
                    <a:pt x="440719" y="3928533"/>
                  </a:lnTo>
                  <a:lnTo>
                    <a:pt x="440812" y="3928893"/>
                  </a:lnTo>
                  <a:lnTo>
                    <a:pt x="440983" y="3929660"/>
                  </a:lnTo>
                  <a:lnTo>
                    <a:pt x="441022" y="3929867"/>
                  </a:lnTo>
                  <a:lnTo>
                    <a:pt x="441052" y="3930067"/>
                  </a:lnTo>
                  <a:lnTo>
                    <a:pt x="441062" y="3930274"/>
                  </a:lnTo>
                  <a:lnTo>
                    <a:pt x="441047" y="3930463"/>
                  </a:lnTo>
                  <a:lnTo>
                    <a:pt x="441022" y="3930651"/>
                  </a:lnTo>
                  <a:lnTo>
                    <a:pt x="440983" y="3930840"/>
                  </a:lnTo>
                  <a:lnTo>
                    <a:pt x="440886" y="3931212"/>
                  </a:lnTo>
                  <a:lnTo>
                    <a:pt x="440759" y="3931542"/>
                  </a:lnTo>
                  <a:lnTo>
                    <a:pt x="440602" y="3931855"/>
                  </a:lnTo>
                  <a:lnTo>
                    <a:pt x="440421" y="3932168"/>
                  </a:lnTo>
                  <a:lnTo>
                    <a:pt x="440231" y="3932475"/>
                  </a:lnTo>
                  <a:lnTo>
                    <a:pt x="440050" y="3932782"/>
                  </a:lnTo>
                  <a:lnTo>
                    <a:pt x="439962" y="3932953"/>
                  </a:lnTo>
                  <a:lnTo>
                    <a:pt x="439683" y="3933449"/>
                  </a:lnTo>
                  <a:lnTo>
                    <a:pt x="439478" y="3933767"/>
                  </a:lnTo>
                  <a:lnTo>
                    <a:pt x="439370" y="3933921"/>
                  </a:lnTo>
                  <a:lnTo>
                    <a:pt x="439258" y="3934074"/>
                  </a:lnTo>
                  <a:lnTo>
                    <a:pt x="439135" y="3934222"/>
                  </a:lnTo>
                  <a:lnTo>
                    <a:pt x="439004" y="3934352"/>
                  </a:lnTo>
                  <a:lnTo>
                    <a:pt x="438828" y="3934487"/>
                  </a:lnTo>
                  <a:lnTo>
                    <a:pt x="438632" y="3934599"/>
                  </a:lnTo>
                  <a:lnTo>
                    <a:pt x="438427" y="3934700"/>
                  </a:lnTo>
                  <a:lnTo>
                    <a:pt x="438226" y="3934806"/>
                  </a:lnTo>
                  <a:lnTo>
                    <a:pt x="438031" y="3934924"/>
                  </a:lnTo>
                  <a:lnTo>
                    <a:pt x="437904" y="3935012"/>
                  </a:lnTo>
                  <a:lnTo>
                    <a:pt x="437786" y="3935107"/>
                  </a:lnTo>
                  <a:lnTo>
                    <a:pt x="437664" y="3935195"/>
                  </a:lnTo>
                  <a:lnTo>
                    <a:pt x="437547" y="3935296"/>
                  </a:lnTo>
                  <a:lnTo>
                    <a:pt x="437434" y="3935396"/>
                  </a:lnTo>
                  <a:lnTo>
                    <a:pt x="437302" y="3935532"/>
                  </a:lnTo>
                  <a:lnTo>
                    <a:pt x="437175" y="3935668"/>
                  </a:lnTo>
                  <a:lnTo>
                    <a:pt x="437053" y="3935815"/>
                  </a:lnTo>
                  <a:lnTo>
                    <a:pt x="436936" y="3935963"/>
                  </a:lnTo>
                  <a:lnTo>
                    <a:pt x="436828" y="3936187"/>
                  </a:lnTo>
                  <a:lnTo>
                    <a:pt x="436828" y="3936323"/>
                  </a:lnTo>
                  <a:lnTo>
                    <a:pt x="436853" y="3936464"/>
                  </a:lnTo>
                  <a:lnTo>
                    <a:pt x="436911" y="3936612"/>
                  </a:lnTo>
                  <a:lnTo>
                    <a:pt x="437009" y="3936748"/>
                  </a:lnTo>
                  <a:lnTo>
                    <a:pt x="437122" y="3936883"/>
                  </a:lnTo>
                  <a:lnTo>
                    <a:pt x="437224" y="3937025"/>
                  </a:lnTo>
                  <a:lnTo>
                    <a:pt x="437293" y="3937172"/>
                  </a:lnTo>
                  <a:lnTo>
                    <a:pt x="437322" y="3937326"/>
                  </a:lnTo>
                  <a:lnTo>
                    <a:pt x="437332" y="3937485"/>
                  </a:lnTo>
                  <a:lnTo>
                    <a:pt x="437327" y="3937650"/>
                  </a:lnTo>
                  <a:lnTo>
                    <a:pt x="437307" y="3937816"/>
                  </a:lnTo>
                  <a:lnTo>
                    <a:pt x="437278" y="3937975"/>
                  </a:lnTo>
                  <a:lnTo>
                    <a:pt x="437209" y="3938164"/>
                  </a:lnTo>
                  <a:lnTo>
                    <a:pt x="437107" y="3938341"/>
                  </a:lnTo>
                  <a:lnTo>
                    <a:pt x="436994" y="3938518"/>
                  </a:lnTo>
                  <a:lnTo>
                    <a:pt x="436892" y="3938695"/>
                  </a:lnTo>
                  <a:lnTo>
                    <a:pt x="436833" y="3938884"/>
                  </a:lnTo>
                  <a:lnTo>
                    <a:pt x="436794" y="3939108"/>
                  </a:lnTo>
                  <a:lnTo>
                    <a:pt x="436794" y="3939321"/>
                  </a:lnTo>
                  <a:lnTo>
                    <a:pt x="436892" y="3939433"/>
                  </a:lnTo>
                  <a:lnTo>
                    <a:pt x="436994" y="3939444"/>
                  </a:lnTo>
                  <a:lnTo>
                    <a:pt x="437107" y="3939444"/>
                  </a:lnTo>
                  <a:lnTo>
                    <a:pt x="437214" y="3939450"/>
                  </a:lnTo>
                  <a:lnTo>
                    <a:pt x="437307" y="3939486"/>
                  </a:lnTo>
                  <a:lnTo>
                    <a:pt x="437381" y="3939551"/>
                  </a:lnTo>
                  <a:lnTo>
                    <a:pt x="437444" y="3939633"/>
                  </a:lnTo>
                  <a:lnTo>
                    <a:pt x="437503" y="3939734"/>
                  </a:lnTo>
                  <a:lnTo>
                    <a:pt x="437561" y="3939928"/>
                  </a:lnTo>
                  <a:lnTo>
                    <a:pt x="437630" y="3940135"/>
                  </a:lnTo>
                  <a:lnTo>
                    <a:pt x="437669" y="3940365"/>
                  </a:lnTo>
                  <a:lnTo>
                    <a:pt x="437684" y="3940595"/>
                  </a:lnTo>
                  <a:lnTo>
                    <a:pt x="437669" y="3940825"/>
                  </a:lnTo>
                  <a:lnTo>
                    <a:pt x="437625" y="3941038"/>
                  </a:lnTo>
                  <a:lnTo>
                    <a:pt x="437552" y="3941227"/>
                  </a:lnTo>
                  <a:lnTo>
                    <a:pt x="437444" y="3941404"/>
                  </a:lnTo>
                  <a:lnTo>
                    <a:pt x="437317" y="3941575"/>
                  </a:lnTo>
                  <a:lnTo>
                    <a:pt x="437180" y="3941734"/>
                  </a:lnTo>
                  <a:lnTo>
                    <a:pt x="437038" y="3941888"/>
                  </a:lnTo>
                  <a:lnTo>
                    <a:pt x="436814" y="3942065"/>
                  </a:lnTo>
                  <a:lnTo>
                    <a:pt x="436266" y="3942354"/>
                  </a:lnTo>
                  <a:lnTo>
                    <a:pt x="436051" y="3942495"/>
                  </a:lnTo>
                  <a:lnTo>
                    <a:pt x="435963" y="3942649"/>
                  </a:lnTo>
                  <a:lnTo>
                    <a:pt x="435997" y="3942814"/>
                  </a:lnTo>
                  <a:lnTo>
                    <a:pt x="436105" y="3942985"/>
                  </a:lnTo>
                  <a:lnTo>
                    <a:pt x="436398" y="3943339"/>
                  </a:lnTo>
                  <a:lnTo>
                    <a:pt x="436515" y="3943522"/>
                  </a:lnTo>
                  <a:lnTo>
                    <a:pt x="436628" y="3943758"/>
                  </a:lnTo>
                  <a:lnTo>
                    <a:pt x="436721" y="3944000"/>
                  </a:lnTo>
                  <a:lnTo>
                    <a:pt x="436809" y="3944248"/>
                  </a:lnTo>
                  <a:lnTo>
                    <a:pt x="436882" y="3944502"/>
                  </a:lnTo>
                  <a:lnTo>
                    <a:pt x="436985" y="3944962"/>
                  </a:lnTo>
                  <a:lnTo>
                    <a:pt x="437014" y="3945169"/>
                  </a:lnTo>
                  <a:lnTo>
                    <a:pt x="437087" y="3945788"/>
                  </a:lnTo>
                  <a:lnTo>
                    <a:pt x="437142" y="3946307"/>
                  </a:lnTo>
                  <a:lnTo>
                    <a:pt x="437175" y="3946703"/>
                  </a:lnTo>
                  <a:lnTo>
                    <a:pt x="437214" y="3947004"/>
                  </a:lnTo>
                  <a:lnTo>
                    <a:pt x="437263" y="3947305"/>
                  </a:lnTo>
                  <a:lnTo>
                    <a:pt x="437337" y="3947588"/>
                  </a:lnTo>
                  <a:lnTo>
                    <a:pt x="437615" y="3948427"/>
                  </a:lnTo>
                  <a:lnTo>
                    <a:pt x="437689" y="3948710"/>
                  </a:lnTo>
                  <a:lnTo>
                    <a:pt x="437806" y="3949235"/>
                  </a:lnTo>
                  <a:lnTo>
                    <a:pt x="437850" y="3949501"/>
                  </a:lnTo>
                  <a:lnTo>
                    <a:pt x="437874" y="3949766"/>
                  </a:lnTo>
                  <a:lnTo>
                    <a:pt x="437869" y="3950026"/>
                  </a:lnTo>
                  <a:lnTo>
                    <a:pt x="437835" y="3950232"/>
                  </a:lnTo>
                  <a:lnTo>
                    <a:pt x="437777" y="3950433"/>
                  </a:lnTo>
                  <a:lnTo>
                    <a:pt x="437708" y="3950640"/>
                  </a:lnTo>
                  <a:lnTo>
                    <a:pt x="437566" y="3951041"/>
                  </a:lnTo>
                  <a:lnTo>
                    <a:pt x="437366" y="3951513"/>
                  </a:lnTo>
                  <a:lnTo>
                    <a:pt x="437117" y="3951985"/>
                  </a:lnTo>
                  <a:lnTo>
                    <a:pt x="436882" y="3952451"/>
                  </a:lnTo>
                  <a:lnTo>
                    <a:pt x="436721" y="3952900"/>
                  </a:lnTo>
                  <a:lnTo>
                    <a:pt x="436706" y="3953325"/>
                  </a:lnTo>
                  <a:lnTo>
                    <a:pt x="436814" y="3953596"/>
                  </a:lnTo>
                  <a:lnTo>
                    <a:pt x="436999" y="3953862"/>
                  </a:lnTo>
                  <a:lnTo>
                    <a:pt x="437200" y="3954122"/>
                  </a:lnTo>
                  <a:lnTo>
                    <a:pt x="437371" y="3954381"/>
                  </a:lnTo>
                  <a:lnTo>
                    <a:pt x="437459" y="3954647"/>
                  </a:lnTo>
                  <a:lnTo>
                    <a:pt x="437454" y="3954841"/>
                  </a:lnTo>
                  <a:lnTo>
                    <a:pt x="437420" y="3955036"/>
                  </a:lnTo>
                  <a:lnTo>
                    <a:pt x="437312" y="3955432"/>
                  </a:lnTo>
                  <a:lnTo>
                    <a:pt x="437278" y="3955632"/>
                  </a:lnTo>
                  <a:lnTo>
                    <a:pt x="437200" y="3956164"/>
                  </a:lnTo>
                  <a:lnTo>
                    <a:pt x="437175" y="3956429"/>
                  </a:lnTo>
                  <a:lnTo>
                    <a:pt x="437175" y="3956689"/>
                  </a:lnTo>
                  <a:lnTo>
                    <a:pt x="437214" y="3956943"/>
                  </a:lnTo>
                  <a:lnTo>
                    <a:pt x="437268" y="3957096"/>
                  </a:lnTo>
                  <a:lnTo>
                    <a:pt x="437341" y="3957243"/>
                  </a:lnTo>
                  <a:lnTo>
                    <a:pt x="437425" y="3957385"/>
                  </a:lnTo>
                  <a:lnTo>
                    <a:pt x="437503" y="3957533"/>
                  </a:lnTo>
                  <a:lnTo>
                    <a:pt x="437566" y="3957686"/>
                  </a:lnTo>
                  <a:lnTo>
                    <a:pt x="437640" y="3957910"/>
                  </a:lnTo>
                  <a:lnTo>
                    <a:pt x="437703" y="3958146"/>
                  </a:lnTo>
                  <a:lnTo>
                    <a:pt x="437752" y="3958382"/>
                  </a:lnTo>
                  <a:lnTo>
                    <a:pt x="437772" y="3958613"/>
                  </a:lnTo>
                  <a:lnTo>
                    <a:pt x="437752" y="3958837"/>
                  </a:lnTo>
                  <a:lnTo>
                    <a:pt x="437684" y="3959043"/>
                  </a:lnTo>
                  <a:lnTo>
                    <a:pt x="437581" y="3959244"/>
                  </a:lnTo>
                  <a:lnTo>
                    <a:pt x="437449" y="3959439"/>
                  </a:lnTo>
                  <a:lnTo>
                    <a:pt x="437307" y="3959628"/>
                  </a:lnTo>
                  <a:lnTo>
                    <a:pt x="436990" y="3960029"/>
                  </a:lnTo>
                  <a:lnTo>
                    <a:pt x="436804" y="3960242"/>
                  </a:lnTo>
                  <a:lnTo>
                    <a:pt x="436603" y="3960448"/>
                  </a:lnTo>
                  <a:lnTo>
                    <a:pt x="436393" y="3960613"/>
                  </a:lnTo>
                  <a:lnTo>
                    <a:pt x="436163" y="3960737"/>
                  </a:lnTo>
                  <a:lnTo>
                    <a:pt x="435865" y="3960790"/>
                  </a:lnTo>
                  <a:lnTo>
                    <a:pt x="435533" y="3960761"/>
                  </a:lnTo>
                  <a:lnTo>
                    <a:pt x="435191" y="3960690"/>
                  </a:lnTo>
                  <a:lnTo>
                    <a:pt x="434839" y="3960602"/>
                  </a:lnTo>
                  <a:lnTo>
                    <a:pt x="434491" y="3960543"/>
                  </a:lnTo>
                  <a:lnTo>
                    <a:pt x="434125" y="3960501"/>
                  </a:lnTo>
                  <a:lnTo>
                    <a:pt x="433392" y="3960430"/>
                  </a:lnTo>
                  <a:lnTo>
                    <a:pt x="432658" y="3960342"/>
                  </a:lnTo>
                  <a:lnTo>
                    <a:pt x="431910" y="3960218"/>
                  </a:lnTo>
                  <a:lnTo>
                    <a:pt x="431162" y="3960076"/>
                  </a:lnTo>
                  <a:lnTo>
                    <a:pt x="430185" y="3959941"/>
                  </a:lnTo>
                  <a:lnTo>
                    <a:pt x="429882" y="3959905"/>
                  </a:lnTo>
                  <a:lnTo>
                    <a:pt x="429579" y="3959882"/>
                  </a:lnTo>
                  <a:lnTo>
                    <a:pt x="429280" y="3959870"/>
                  </a:lnTo>
                  <a:lnTo>
                    <a:pt x="429007" y="3959876"/>
                  </a:lnTo>
                  <a:lnTo>
                    <a:pt x="428469" y="3959929"/>
                  </a:lnTo>
                  <a:lnTo>
                    <a:pt x="427931" y="3959970"/>
                  </a:lnTo>
                  <a:lnTo>
                    <a:pt x="427711" y="3959976"/>
                  </a:lnTo>
                  <a:lnTo>
                    <a:pt x="427046" y="3959976"/>
                  </a:lnTo>
                  <a:lnTo>
                    <a:pt x="426826" y="3959994"/>
                  </a:lnTo>
                  <a:lnTo>
                    <a:pt x="426597" y="3960023"/>
                  </a:lnTo>
                  <a:lnTo>
                    <a:pt x="426367" y="3960070"/>
                  </a:lnTo>
                  <a:lnTo>
                    <a:pt x="426137" y="3960123"/>
                  </a:lnTo>
                  <a:lnTo>
                    <a:pt x="425907" y="3960159"/>
                  </a:lnTo>
                  <a:lnTo>
                    <a:pt x="425678" y="3960177"/>
                  </a:lnTo>
                  <a:lnTo>
                    <a:pt x="425433" y="3960141"/>
                  </a:lnTo>
                  <a:lnTo>
                    <a:pt x="425184" y="3960064"/>
                  </a:lnTo>
                  <a:lnTo>
                    <a:pt x="424939" y="3959982"/>
                  </a:lnTo>
                  <a:lnTo>
                    <a:pt x="424700" y="3959917"/>
                  </a:lnTo>
                  <a:lnTo>
                    <a:pt x="424460" y="3959905"/>
                  </a:lnTo>
                  <a:lnTo>
                    <a:pt x="424284" y="3959946"/>
                  </a:lnTo>
                  <a:lnTo>
                    <a:pt x="424113" y="3960011"/>
                  </a:lnTo>
                  <a:lnTo>
                    <a:pt x="423771" y="3960165"/>
                  </a:lnTo>
                  <a:lnTo>
                    <a:pt x="423595" y="3960218"/>
                  </a:lnTo>
                  <a:lnTo>
                    <a:pt x="423385" y="3960259"/>
                  </a:lnTo>
                  <a:lnTo>
                    <a:pt x="423170" y="3960289"/>
                  </a:lnTo>
                  <a:lnTo>
                    <a:pt x="422955" y="3960300"/>
                  </a:lnTo>
                  <a:lnTo>
                    <a:pt x="422744" y="3960300"/>
                  </a:lnTo>
                  <a:lnTo>
                    <a:pt x="422534" y="3960283"/>
                  </a:lnTo>
                  <a:lnTo>
                    <a:pt x="422305" y="3960230"/>
                  </a:lnTo>
                  <a:lnTo>
                    <a:pt x="422085" y="3960153"/>
                  </a:lnTo>
                  <a:lnTo>
                    <a:pt x="421865" y="3960064"/>
                  </a:lnTo>
                  <a:lnTo>
                    <a:pt x="421439" y="3959852"/>
                  </a:lnTo>
                  <a:lnTo>
                    <a:pt x="421229" y="3959740"/>
                  </a:lnTo>
                  <a:lnTo>
                    <a:pt x="421024" y="3959616"/>
                  </a:lnTo>
                  <a:lnTo>
                    <a:pt x="420623" y="3959356"/>
                  </a:lnTo>
                  <a:lnTo>
                    <a:pt x="420154" y="3959014"/>
                  </a:lnTo>
                  <a:lnTo>
                    <a:pt x="419372" y="3958341"/>
                  </a:lnTo>
                  <a:lnTo>
                    <a:pt x="419098" y="3958129"/>
                  </a:lnTo>
                  <a:lnTo>
                    <a:pt x="418902" y="3957981"/>
                  </a:lnTo>
                  <a:lnTo>
                    <a:pt x="418286" y="3957562"/>
                  </a:lnTo>
                  <a:lnTo>
                    <a:pt x="418096" y="3957409"/>
                  </a:lnTo>
                  <a:lnTo>
                    <a:pt x="417925" y="3957255"/>
                  </a:lnTo>
                  <a:lnTo>
                    <a:pt x="417602" y="3956919"/>
                  </a:lnTo>
                  <a:lnTo>
                    <a:pt x="417436" y="3956771"/>
                  </a:lnTo>
                  <a:lnTo>
                    <a:pt x="417250" y="3956659"/>
                  </a:lnTo>
                  <a:lnTo>
                    <a:pt x="417040" y="3956588"/>
                  </a:lnTo>
                  <a:lnTo>
                    <a:pt x="416810" y="3956553"/>
                  </a:lnTo>
                  <a:lnTo>
                    <a:pt x="416580" y="3956541"/>
                  </a:lnTo>
                  <a:lnTo>
                    <a:pt x="416341" y="3956535"/>
                  </a:lnTo>
                  <a:lnTo>
                    <a:pt x="416106" y="3956512"/>
                  </a:lnTo>
                  <a:lnTo>
                    <a:pt x="415412" y="3956459"/>
                  </a:lnTo>
                  <a:lnTo>
                    <a:pt x="415187" y="3956429"/>
                  </a:lnTo>
                  <a:lnTo>
                    <a:pt x="414967" y="3956370"/>
                  </a:lnTo>
                  <a:lnTo>
                    <a:pt x="414713" y="3956252"/>
                  </a:lnTo>
                  <a:lnTo>
                    <a:pt x="414468" y="3956099"/>
                  </a:lnTo>
                  <a:lnTo>
                    <a:pt x="413994" y="3955739"/>
                  </a:lnTo>
                  <a:lnTo>
                    <a:pt x="413755" y="3955567"/>
                  </a:lnTo>
                  <a:lnTo>
                    <a:pt x="413575" y="3955459"/>
                  </a:lnTo>
                  <a:lnTo>
                    <a:pt x="412943" y="3955101"/>
                  </a:lnTo>
                  <a:lnTo>
                    <a:pt x="412679" y="3954942"/>
                  </a:lnTo>
                  <a:lnTo>
                    <a:pt x="412425" y="3954765"/>
                  </a:lnTo>
                  <a:lnTo>
                    <a:pt x="412132" y="3954523"/>
                  </a:lnTo>
                  <a:lnTo>
                    <a:pt x="411853" y="3954263"/>
                  </a:lnTo>
                  <a:lnTo>
                    <a:pt x="411320" y="3953708"/>
                  </a:lnTo>
                  <a:lnTo>
                    <a:pt x="410890" y="3953242"/>
                  </a:lnTo>
                  <a:lnTo>
                    <a:pt x="410562" y="3952864"/>
                  </a:lnTo>
                  <a:lnTo>
                    <a:pt x="410396" y="3952682"/>
                  </a:lnTo>
                  <a:lnTo>
                    <a:pt x="410220" y="3952510"/>
                  </a:lnTo>
                  <a:lnTo>
                    <a:pt x="409995" y="3952333"/>
                  </a:lnTo>
                  <a:lnTo>
                    <a:pt x="409756" y="3952168"/>
                  </a:lnTo>
                  <a:lnTo>
                    <a:pt x="409272" y="3951849"/>
                  </a:lnTo>
                  <a:lnTo>
                    <a:pt x="409047" y="3951666"/>
                  </a:lnTo>
                  <a:lnTo>
                    <a:pt x="408817" y="3951460"/>
                  </a:lnTo>
                  <a:lnTo>
                    <a:pt x="408592" y="3951236"/>
                  </a:lnTo>
                  <a:lnTo>
                    <a:pt x="408377" y="3951005"/>
                  </a:lnTo>
                  <a:lnTo>
                    <a:pt x="408182" y="3950758"/>
                  </a:lnTo>
                  <a:lnTo>
                    <a:pt x="408011" y="3950504"/>
                  </a:lnTo>
                  <a:lnTo>
                    <a:pt x="407830" y="3950162"/>
                  </a:lnTo>
                  <a:lnTo>
                    <a:pt x="407683" y="3949796"/>
                  </a:lnTo>
                  <a:lnTo>
                    <a:pt x="407566" y="3949418"/>
                  </a:lnTo>
                  <a:lnTo>
                    <a:pt x="407468" y="3949028"/>
                  </a:lnTo>
                  <a:lnTo>
                    <a:pt x="407390" y="3948645"/>
                  </a:lnTo>
                  <a:lnTo>
                    <a:pt x="407341" y="3948356"/>
                  </a:lnTo>
                  <a:lnTo>
                    <a:pt x="407307" y="3948061"/>
                  </a:lnTo>
                  <a:lnTo>
                    <a:pt x="407268" y="3947465"/>
                  </a:lnTo>
                  <a:lnTo>
                    <a:pt x="407253" y="3947169"/>
                  </a:lnTo>
                  <a:lnTo>
                    <a:pt x="407238" y="3946845"/>
                  </a:lnTo>
                  <a:lnTo>
                    <a:pt x="407224" y="3946196"/>
                  </a:lnTo>
                  <a:lnTo>
                    <a:pt x="407224" y="3945871"/>
                  </a:lnTo>
                  <a:lnTo>
                    <a:pt x="407233" y="3945547"/>
                  </a:lnTo>
                  <a:lnTo>
                    <a:pt x="407224" y="3945275"/>
                  </a:lnTo>
                  <a:lnTo>
                    <a:pt x="407224" y="3945004"/>
                  </a:lnTo>
                  <a:lnTo>
                    <a:pt x="407238" y="3944461"/>
                  </a:lnTo>
                  <a:lnTo>
                    <a:pt x="407258" y="3944189"/>
                  </a:lnTo>
                  <a:lnTo>
                    <a:pt x="407302" y="3943811"/>
                  </a:lnTo>
                  <a:lnTo>
                    <a:pt x="407453" y="3943068"/>
                  </a:lnTo>
                  <a:lnTo>
                    <a:pt x="407478" y="3942925"/>
                  </a:lnTo>
                  <a:lnTo>
                    <a:pt x="407517" y="3942696"/>
                  </a:lnTo>
                  <a:lnTo>
                    <a:pt x="407546" y="3942319"/>
                  </a:lnTo>
                  <a:lnTo>
                    <a:pt x="407532" y="3942012"/>
                  </a:lnTo>
                  <a:lnTo>
                    <a:pt x="407492" y="3941699"/>
                  </a:lnTo>
                  <a:lnTo>
                    <a:pt x="407400" y="3941079"/>
                  </a:lnTo>
                  <a:lnTo>
                    <a:pt x="407385" y="3940766"/>
                  </a:lnTo>
                  <a:lnTo>
                    <a:pt x="407395" y="3940460"/>
                  </a:lnTo>
                  <a:lnTo>
                    <a:pt x="407424" y="3940147"/>
                  </a:lnTo>
                  <a:lnTo>
                    <a:pt x="407507" y="3939527"/>
                  </a:lnTo>
                  <a:lnTo>
                    <a:pt x="407541" y="3939220"/>
                  </a:lnTo>
                  <a:lnTo>
                    <a:pt x="407561" y="3938907"/>
                  </a:lnTo>
                  <a:lnTo>
                    <a:pt x="407571" y="3938601"/>
                  </a:lnTo>
                  <a:lnTo>
                    <a:pt x="407600" y="3937981"/>
                  </a:lnTo>
                  <a:lnTo>
                    <a:pt x="407634" y="3937668"/>
                  </a:lnTo>
                  <a:lnTo>
                    <a:pt x="407688" y="3937332"/>
                  </a:lnTo>
                  <a:lnTo>
                    <a:pt x="407849" y="3936665"/>
                  </a:lnTo>
                  <a:lnTo>
                    <a:pt x="407923" y="3936334"/>
                  </a:lnTo>
                  <a:lnTo>
                    <a:pt x="407986" y="3935998"/>
                  </a:lnTo>
                  <a:lnTo>
                    <a:pt x="408030" y="3935573"/>
                  </a:lnTo>
                  <a:lnTo>
                    <a:pt x="408055" y="3935148"/>
                  </a:lnTo>
                  <a:lnTo>
                    <a:pt x="408069" y="3934723"/>
                  </a:lnTo>
                  <a:lnTo>
                    <a:pt x="408073" y="3934364"/>
                  </a:lnTo>
                  <a:lnTo>
                    <a:pt x="408089" y="3933868"/>
                  </a:lnTo>
                  <a:lnTo>
                    <a:pt x="408094" y="3933455"/>
                  </a:lnTo>
                  <a:lnTo>
                    <a:pt x="408094" y="3932628"/>
                  </a:lnTo>
                  <a:lnTo>
                    <a:pt x="408103" y="3932215"/>
                  </a:lnTo>
                  <a:lnTo>
                    <a:pt x="408123" y="3931802"/>
                  </a:lnTo>
                  <a:lnTo>
                    <a:pt x="408157" y="3931454"/>
                  </a:lnTo>
                  <a:lnTo>
                    <a:pt x="408201" y="3931106"/>
                  </a:lnTo>
                  <a:lnTo>
                    <a:pt x="408348" y="3930061"/>
                  </a:lnTo>
                  <a:lnTo>
                    <a:pt x="408392" y="3929630"/>
                  </a:lnTo>
                  <a:lnTo>
                    <a:pt x="408417" y="3929188"/>
                  </a:lnTo>
                  <a:lnTo>
                    <a:pt x="408448" y="3928786"/>
                  </a:lnTo>
                  <a:lnTo>
                    <a:pt x="408519" y="3928332"/>
                  </a:lnTo>
                  <a:lnTo>
                    <a:pt x="408646" y="3927937"/>
                  </a:lnTo>
                  <a:lnTo>
                    <a:pt x="408754" y="3927707"/>
                  </a:lnTo>
                  <a:lnTo>
                    <a:pt x="408886" y="3927488"/>
                  </a:lnTo>
                  <a:lnTo>
                    <a:pt x="409174" y="3927063"/>
                  </a:lnTo>
                  <a:lnTo>
                    <a:pt x="409463" y="3926597"/>
                  </a:lnTo>
                  <a:lnTo>
                    <a:pt x="409766" y="3926090"/>
                  </a:lnTo>
                  <a:lnTo>
                    <a:pt x="409907" y="3925830"/>
                  </a:lnTo>
                  <a:lnTo>
                    <a:pt x="410039" y="3925570"/>
                  </a:lnTo>
                  <a:lnTo>
                    <a:pt x="410235" y="3925151"/>
                  </a:lnTo>
                  <a:lnTo>
                    <a:pt x="410426" y="3924721"/>
                  </a:lnTo>
                  <a:lnTo>
                    <a:pt x="410587" y="3924278"/>
                  </a:lnTo>
                  <a:lnTo>
                    <a:pt x="410714" y="3923835"/>
                  </a:lnTo>
                  <a:lnTo>
                    <a:pt x="410787" y="3923387"/>
                  </a:lnTo>
                  <a:lnTo>
                    <a:pt x="410807" y="3923015"/>
                  </a:lnTo>
                  <a:lnTo>
                    <a:pt x="410802" y="3922637"/>
                  </a:lnTo>
                  <a:lnTo>
                    <a:pt x="410763" y="3922260"/>
                  </a:lnTo>
                  <a:lnTo>
                    <a:pt x="410704" y="3921888"/>
                  </a:lnTo>
                  <a:lnTo>
                    <a:pt x="410616" y="3921528"/>
                  </a:lnTo>
                  <a:lnTo>
                    <a:pt x="410515" y="3920935"/>
                  </a:lnTo>
                  <a:lnTo>
                    <a:pt x="410382" y="3920147"/>
                  </a:lnTo>
                  <a:lnTo>
                    <a:pt x="410318" y="3919799"/>
                  </a:lnTo>
                  <a:lnTo>
                    <a:pt x="410186" y="3919221"/>
                  </a:lnTo>
                  <a:lnTo>
                    <a:pt x="410123" y="3918926"/>
                  </a:lnTo>
                  <a:lnTo>
                    <a:pt x="410069" y="3918636"/>
                  </a:lnTo>
                  <a:lnTo>
                    <a:pt x="410044" y="3918347"/>
                  </a:lnTo>
                  <a:lnTo>
                    <a:pt x="410049" y="3918017"/>
                  </a:lnTo>
                  <a:lnTo>
                    <a:pt x="410088" y="3917692"/>
                  </a:lnTo>
                  <a:lnTo>
                    <a:pt x="410201" y="3917043"/>
                  </a:lnTo>
                  <a:lnTo>
                    <a:pt x="410255" y="3916713"/>
                  </a:lnTo>
                  <a:lnTo>
                    <a:pt x="410299" y="3916412"/>
                  </a:lnTo>
                  <a:lnTo>
                    <a:pt x="410352" y="3916111"/>
                  </a:lnTo>
                  <a:lnTo>
                    <a:pt x="410401" y="3915810"/>
                  </a:lnTo>
                  <a:lnTo>
                    <a:pt x="410440" y="3915509"/>
                  </a:lnTo>
                  <a:lnTo>
                    <a:pt x="410460" y="3915208"/>
                  </a:lnTo>
                  <a:lnTo>
                    <a:pt x="410460" y="3915001"/>
                  </a:lnTo>
                  <a:lnTo>
                    <a:pt x="410431" y="3914588"/>
                  </a:lnTo>
                  <a:lnTo>
                    <a:pt x="410421" y="3914382"/>
                  </a:lnTo>
                  <a:lnTo>
                    <a:pt x="410421" y="3914175"/>
                  </a:lnTo>
                  <a:lnTo>
                    <a:pt x="410435" y="3913904"/>
                  </a:lnTo>
                  <a:lnTo>
                    <a:pt x="410465" y="3913626"/>
                  </a:lnTo>
                  <a:lnTo>
                    <a:pt x="410509" y="3913349"/>
                  </a:lnTo>
                  <a:lnTo>
                    <a:pt x="410530" y="3913243"/>
                  </a:lnTo>
                  <a:lnTo>
                    <a:pt x="410562" y="3913078"/>
                  </a:lnTo>
                  <a:lnTo>
                    <a:pt x="410626" y="3912812"/>
                  </a:lnTo>
                  <a:lnTo>
                    <a:pt x="410802" y="3912405"/>
                  </a:lnTo>
                  <a:lnTo>
                    <a:pt x="411046" y="3911791"/>
                  </a:lnTo>
                  <a:lnTo>
                    <a:pt x="411159" y="3911472"/>
                  </a:lnTo>
                  <a:lnTo>
                    <a:pt x="411354" y="3910835"/>
                  </a:lnTo>
                  <a:lnTo>
                    <a:pt x="411462" y="3910522"/>
                  </a:lnTo>
                  <a:lnTo>
                    <a:pt x="411589" y="3910216"/>
                  </a:lnTo>
                  <a:lnTo>
                    <a:pt x="411672" y="3910062"/>
                  </a:lnTo>
                  <a:lnTo>
                    <a:pt x="411858" y="3909761"/>
                  </a:lnTo>
                  <a:lnTo>
                    <a:pt x="411941" y="3909608"/>
                  </a:lnTo>
                  <a:lnTo>
                    <a:pt x="412009" y="3909448"/>
                  </a:lnTo>
                  <a:lnTo>
                    <a:pt x="412073" y="3909230"/>
                  </a:lnTo>
                  <a:lnTo>
                    <a:pt x="412112" y="3909006"/>
                  </a:lnTo>
                  <a:lnTo>
                    <a:pt x="412137" y="3908770"/>
                  </a:lnTo>
                  <a:lnTo>
                    <a:pt x="412146" y="3908540"/>
                  </a:lnTo>
                  <a:lnTo>
                    <a:pt x="412137" y="3908309"/>
                  </a:lnTo>
                  <a:lnTo>
                    <a:pt x="412112" y="3908156"/>
                  </a:lnTo>
                  <a:lnTo>
                    <a:pt x="412009" y="3907837"/>
                  </a:lnTo>
                  <a:lnTo>
                    <a:pt x="411985" y="3907690"/>
                  </a:lnTo>
                  <a:lnTo>
                    <a:pt x="412048" y="3907507"/>
                  </a:lnTo>
                  <a:lnTo>
                    <a:pt x="412303" y="3907283"/>
                  </a:lnTo>
                  <a:lnTo>
                    <a:pt x="412474" y="3907082"/>
                  </a:lnTo>
                  <a:lnTo>
                    <a:pt x="412630" y="3906864"/>
                  </a:lnTo>
                  <a:lnTo>
                    <a:pt x="412772" y="3906634"/>
                  </a:lnTo>
                  <a:lnTo>
                    <a:pt x="412904" y="3906392"/>
                  </a:lnTo>
                  <a:lnTo>
                    <a:pt x="413021" y="3906156"/>
                  </a:lnTo>
                  <a:lnTo>
                    <a:pt x="413173" y="3905825"/>
                  </a:lnTo>
                  <a:lnTo>
                    <a:pt x="413236" y="3905654"/>
                  </a:lnTo>
                  <a:lnTo>
                    <a:pt x="413290" y="3905483"/>
                  </a:lnTo>
                  <a:lnTo>
                    <a:pt x="413329" y="3905312"/>
                  </a:lnTo>
                  <a:lnTo>
                    <a:pt x="413334" y="3905141"/>
                  </a:lnTo>
                  <a:lnTo>
                    <a:pt x="413319" y="3904970"/>
                  </a:lnTo>
                  <a:lnTo>
                    <a:pt x="413295" y="3904798"/>
                  </a:lnTo>
                  <a:lnTo>
                    <a:pt x="413285" y="3904627"/>
                  </a:lnTo>
                  <a:lnTo>
                    <a:pt x="413310" y="3904462"/>
                  </a:lnTo>
                  <a:lnTo>
                    <a:pt x="413393" y="3904297"/>
                  </a:lnTo>
                  <a:lnTo>
                    <a:pt x="413520" y="3904137"/>
                  </a:lnTo>
                  <a:lnTo>
                    <a:pt x="413667" y="3903990"/>
                  </a:lnTo>
                  <a:lnTo>
                    <a:pt x="413804" y="3903836"/>
                  </a:lnTo>
                  <a:lnTo>
                    <a:pt x="413911" y="3903665"/>
                  </a:lnTo>
                  <a:lnTo>
                    <a:pt x="413975" y="3903394"/>
                  </a:lnTo>
                  <a:lnTo>
                    <a:pt x="413984" y="3903099"/>
                  </a:lnTo>
                  <a:lnTo>
                    <a:pt x="413970" y="3902792"/>
                  </a:lnTo>
                  <a:lnTo>
                    <a:pt x="413975" y="3902497"/>
                  </a:lnTo>
                  <a:lnTo>
                    <a:pt x="414048" y="3902231"/>
                  </a:lnTo>
                  <a:lnTo>
                    <a:pt x="414102" y="3902125"/>
                  </a:lnTo>
                  <a:lnTo>
                    <a:pt x="414165" y="3902019"/>
                  </a:lnTo>
                  <a:lnTo>
                    <a:pt x="414234" y="3901919"/>
                  </a:lnTo>
                  <a:lnTo>
                    <a:pt x="414385" y="3901724"/>
                  </a:lnTo>
                  <a:lnTo>
                    <a:pt x="414507" y="3901588"/>
                  </a:lnTo>
                  <a:lnTo>
                    <a:pt x="414933" y="3901240"/>
                  </a:lnTo>
                  <a:lnTo>
                    <a:pt x="415055" y="3901110"/>
                  </a:lnTo>
                  <a:lnTo>
                    <a:pt x="415202" y="3900921"/>
                  </a:lnTo>
                  <a:lnTo>
                    <a:pt x="415339" y="3900727"/>
                  </a:lnTo>
                  <a:lnTo>
                    <a:pt x="415461" y="3900520"/>
                  </a:lnTo>
                  <a:lnTo>
                    <a:pt x="415568" y="3900308"/>
                  </a:lnTo>
                  <a:lnTo>
                    <a:pt x="415661" y="3900089"/>
                  </a:lnTo>
                  <a:lnTo>
                    <a:pt x="415720" y="3899883"/>
                  </a:lnTo>
                  <a:lnTo>
                    <a:pt x="415774" y="3899452"/>
                  </a:lnTo>
                  <a:lnTo>
                    <a:pt x="415818" y="3899245"/>
                  </a:lnTo>
                  <a:lnTo>
                    <a:pt x="415901" y="3899063"/>
                  </a:lnTo>
                  <a:lnTo>
                    <a:pt x="416037" y="3898915"/>
                  </a:lnTo>
                  <a:lnTo>
                    <a:pt x="416219" y="3898797"/>
                  </a:lnTo>
                  <a:lnTo>
                    <a:pt x="416414" y="3898685"/>
                  </a:lnTo>
                  <a:lnTo>
                    <a:pt x="416590" y="3898561"/>
                  </a:lnTo>
                  <a:lnTo>
                    <a:pt x="416622" y="3898524"/>
                  </a:lnTo>
                  <a:lnTo>
                    <a:pt x="416717" y="3898414"/>
                  </a:lnTo>
                  <a:lnTo>
                    <a:pt x="416781" y="3898254"/>
                  </a:lnTo>
                  <a:lnTo>
                    <a:pt x="416810" y="3898077"/>
                  </a:lnTo>
                  <a:lnTo>
                    <a:pt x="416844" y="3897705"/>
                  </a:lnTo>
                  <a:lnTo>
                    <a:pt x="416883" y="3897534"/>
                  </a:lnTo>
                  <a:lnTo>
                    <a:pt x="416966" y="3897334"/>
                  </a:lnTo>
                  <a:lnTo>
                    <a:pt x="417074" y="3897151"/>
                  </a:lnTo>
                  <a:lnTo>
                    <a:pt x="417314" y="3896779"/>
                  </a:lnTo>
                  <a:lnTo>
                    <a:pt x="417411" y="3896584"/>
                  </a:lnTo>
                  <a:lnTo>
                    <a:pt x="417514" y="3896348"/>
                  </a:lnTo>
                  <a:lnTo>
                    <a:pt x="417607" y="3896106"/>
                  </a:lnTo>
                  <a:lnTo>
                    <a:pt x="417690" y="3895864"/>
                  </a:lnTo>
                  <a:lnTo>
                    <a:pt x="417822" y="3895369"/>
                  </a:lnTo>
                  <a:lnTo>
                    <a:pt x="417973" y="3895038"/>
                  </a:lnTo>
                  <a:lnTo>
                    <a:pt x="418115" y="3894708"/>
                  </a:lnTo>
                  <a:lnTo>
                    <a:pt x="418247" y="3894371"/>
                  </a:lnTo>
                  <a:lnTo>
                    <a:pt x="418369" y="3894035"/>
                  </a:lnTo>
                  <a:lnTo>
                    <a:pt x="418477" y="3893693"/>
                  </a:lnTo>
                  <a:lnTo>
                    <a:pt x="418589" y="3893286"/>
                  </a:lnTo>
                  <a:lnTo>
                    <a:pt x="418682" y="3892873"/>
                  </a:lnTo>
                  <a:lnTo>
                    <a:pt x="418761" y="3892459"/>
                  </a:lnTo>
                  <a:lnTo>
                    <a:pt x="418902" y="3891621"/>
                  </a:lnTo>
                  <a:lnTo>
                    <a:pt x="418951" y="3891279"/>
                  </a:lnTo>
                  <a:lnTo>
                    <a:pt x="419012" y="3890733"/>
                  </a:lnTo>
                  <a:lnTo>
                    <a:pt x="419073" y="3890235"/>
                  </a:lnTo>
                  <a:lnTo>
                    <a:pt x="419122" y="3889893"/>
                  </a:lnTo>
                  <a:lnTo>
                    <a:pt x="419230" y="3889249"/>
                  </a:lnTo>
                  <a:lnTo>
                    <a:pt x="419288" y="3888931"/>
                  </a:lnTo>
                  <a:lnTo>
                    <a:pt x="419357" y="3888618"/>
                  </a:lnTo>
                  <a:lnTo>
                    <a:pt x="419440" y="3888305"/>
                  </a:lnTo>
                  <a:lnTo>
                    <a:pt x="419518" y="3888081"/>
                  </a:lnTo>
                  <a:lnTo>
                    <a:pt x="419714" y="3887644"/>
                  </a:lnTo>
                  <a:lnTo>
                    <a:pt x="419797" y="3887426"/>
                  </a:lnTo>
                  <a:lnTo>
                    <a:pt x="419846" y="3887202"/>
                  </a:lnTo>
                  <a:lnTo>
                    <a:pt x="419846" y="3886930"/>
                  </a:lnTo>
                  <a:lnTo>
                    <a:pt x="419797" y="3886647"/>
                  </a:lnTo>
                  <a:lnTo>
                    <a:pt x="419665" y="3886081"/>
                  </a:lnTo>
                  <a:lnTo>
                    <a:pt x="419631" y="3885797"/>
                  </a:lnTo>
                  <a:lnTo>
                    <a:pt x="419635" y="3885579"/>
                  </a:lnTo>
                  <a:lnTo>
                    <a:pt x="419650" y="3885355"/>
                  </a:lnTo>
                  <a:lnTo>
                    <a:pt x="419674" y="3885137"/>
                  </a:lnTo>
                  <a:lnTo>
                    <a:pt x="419694" y="3884912"/>
                  </a:lnTo>
                  <a:lnTo>
                    <a:pt x="419699" y="3884688"/>
                  </a:lnTo>
                  <a:lnTo>
                    <a:pt x="419699" y="3884505"/>
                  </a:lnTo>
                  <a:lnTo>
                    <a:pt x="419689" y="3884128"/>
                  </a:lnTo>
                  <a:lnTo>
                    <a:pt x="419665" y="3883945"/>
                  </a:lnTo>
                  <a:lnTo>
                    <a:pt x="419621" y="3883773"/>
                  </a:lnTo>
                  <a:lnTo>
                    <a:pt x="419489" y="3883555"/>
                  </a:lnTo>
                  <a:lnTo>
                    <a:pt x="419288" y="3883355"/>
                  </a:lnTo>
                  <a:lnTo>
                    <a:pt x="419078" y="3883160"/>
                  </a:lnTo>
                  <a:lnTo>
                    <a:pt x="418922" y="3882971"/>
                  </a:lnTo>
                  <a:lnTo>
                    <a:pt x="418868" y="3882794"/>
                  </a:lnTo>
                  <a:lnTo>
                    <a:pt x="418946" y="3882635"/>
                  </a:lnTo>
                  <a:lnTo>
                    <a:pt x="419103" y="3882493"/>
                  </a:lnTo>
                  <a:lnTo>
                    <a:pt x="419494" y="3882198"/>
                  </a:lnTo>
                  <a:lnTo>
                    <a:pt x="419650" y="3882039"/>
                  </a:lnTo>
                  <a:lnTo>
                    <a:pt x="419748" y="3881873"/>
                  </a:lnTo>
                  <a:lnTo>
                    <a:pt x="419831" y="3881708"/>
                  </a:lnTo>
                  <a:lnTo>
                    <a:pt x="419909" y="3881531"/>
                  </a:lnTo>
                  <a:lnTo>
                    <a:pt x="420154" y="3880917"/>
                  </a:lnTo>
                  <a:lnTo>
                    <a:pt x="420339" y="3880392"/>
                  </a:lnTo>
                  <a:lnTo>
                    <a:pt x="420437" y="3880133"/>
                  </a:lnTo>
                  <a:lnTo>
                    <a:pt x="420554" y="3879885"/>
                  </a:lnTo>
                  <a:lnTo>
                    <a:pt x="420706" y="3879637"/>
                  </a:lnTo>
                  <a:lnTo>
                    <a:pt x="421073" y="3879177"/>
                  </a:lnTo>
                  <a:lnTo>
                    <a:pt x="421234" y="3878941"/>
                  </a:lnTo>
                  <a:lnTo>
                    <a:pt x="421346" y="3878693"/>
                  </a:lnTo>
                  <a:lnTo>
                    <a:pt x="421381" y="3878486"/>
                  </a:lnTo>
                  <a:lnTo>
                    <a:pt x="421381" y="3878268"/>
                  </a:lnTo>
                  <a:lnTo>
                    <a:pt x="421366" y="3878050"/>
                  </a:lnTo>
                  <a:lnTo>
                    <a:pt x="421371" y="3877831"/>
                  </a:lnTo>
                  <a:lnTo>
                    <a:pt x="421410" y="3877631"/>
                  </a:lnTo>
                  <a:lnTo>
                    <a:pt x="421488" y="3877471"/>
                  </a:lnTo>
                  <a:lnTo>
                    <a:pt x="421591" y="3877318"/>
                  </a:lnTo>
                  <a:lnTo>
                    <a:pt x="421816" y="3877023"/>
                  </a:lnTo>
                  <a:lnTo>
                    <a:pt x="421909" y="3876870"/>
                  </a:lnTo>
                  <a:lnTo>
                    <a:pt x="421992" y="3876675"/>
                  </a:lnTo>
                  <a:lnTo>
                    <a:pt x="422177" y="3876055"/>
                  </a:lnTo>
                  <a:lnTo>
                    <a:pt x="422261" y="3875861"/>
                  </a:lnTo>
                  <a:lnTo>
                    <a:pt x="422368" y="3875672"/>
                  </a:lnTo>
                  <a:lnTo>
                    <a:pt x="422452" y="3875550"/>
                  </a:lnTo>
                  <a:lnTo>
                    <a:pt x="422740" y="3875141"/>
                  </a:lnTo>
                  <a:lnTo>
                    <a:pt x="422857" y="3874958"/>
                  </a:lnTo>
                  <a:lnTo>
                    <a:pt x="423092" y="3874456"/>
                  </a:lnTo>
                  <a:lnTo>
                    <a:pt x="423155" y="3874332"/>
                  </a:lnTo>
                  <a:lnTo>
                    <a:pt x="423268" y="3874149"/>
                  </a:lnTo>
                  <a:lnTo>
                    <a:pt x="423385" y="3873972"/>
                  </a:lnTo>
                  <a:lnTo>
                    <a:pt x="423517" y="3873801"/>
                  </a:lnTo>
                  <a:lnTo>
                    <a:pt x="423654" y="3873636"/>
                  </a:lnTo>
                  <a:lnTo>
                    <a:pt x="423800" y="3873477"/>
                  </a:lnTo>
                  <a:lnTo>
                    <a:pt x="423839" y="3873264"/>
                  </a:lnTo>
                  <a:lnTo>
                    <a:pt x="423952" y="3872845"/>
                  </a:lnTo>
                  <a:lnTo>
                    <a:pt x="424025" y="3872645"/>
                  </a:lnTo>
                  <a:lnTo>
                    <a:pt x="424108" y="3872444"/>
                  </a:lnTo>
                  <a:lnTo>
                    <a:pt x="424201" y="3872261"/>
                  </a:lnTo>
                  <a:lnTo>
                    <a:pt x="424309" y="3872078"/>
                  </a:lnTo>
                  <a:lnTo>
                    <a:pt x="424421" y="3871901"/>
                  </a:lnTo>
                  <a:lnTo>
                    <a:pt x="424656" y="3871553"/>
                  </a:lnTo>
                  <a:lnTo>
                    <a:pt x="424783" y="3871376"/>
                  </a:lnTo>
                  <a:lnTo>
                    <a:pt x="425071" y="3871046"/>
                  </a:lnTo>
                  <a:lnTo>
                    <a:pt x="425194" y="3870874"/>
                  </a:lnTo>
                  <a:lnTo>
                    <a:pt x="425277" y="3870686"/>
                  </a:lnTo>
                  <a:lnTo>
                    <a:pt x="425311" y="3870503"/>
                  </a:lnTo>
                  <a:lnTo>
                    <a:pt x="425311" y="3870308"/>
                  </a:lnTo>
                  <a:lnTo>
                    <a:pt x="425301" y="3870113"/>
                  </a:lnTo>
                  <a:lnTo>
                    <a:pt x="425296" y="3869919"/>
                  </a:lnTo>
                  <a:lnTo>
                    <a:pt x="425321" y="3869730"/>
                  </a:lnTo>
                  <a:lnTo>
                    <a:pt x="425360" y="3869624"/>
                  </a:lnTo>
                  <a:lnTo>
                    <a:pt x="425507" y="3869311"/>
                  </a:lnTo>
                  <a:lnTo>
                    <a:pt x="425546" y="3869205"/>
                  </a:lnTo>
                  <a:lnTo>
                    <a:pt x="425590" y="3868986"/>
                  </a:lnTo>
                  <a:lnTo>
                    <a:pt x="425609" y="3868768"/>
                  </a:lnTo>
                  <a:lnTo>
                    <a:pt x="425614" y="3868538"/>
                  </a:lnTo>
                  <a:lnTo>
                    <a:pt x="425604" y="3868314"/>
                  </a:lnTo>
                  <a:lnTo>
                    <a:pt x="425590" y="3868089"/>
                  </a:lnTo>
                  <a:lnTo>
                    <a:pt x="425565" y="3867871"/>
                  </a:lnTo>
                  <a:lnTo>
                    <a:pt x="425526" y="3867659"/>
                  </a:lnTo>
                  <a:lnTo>
                    <a:pt x="425433" y="3867234"/>
                  </a:lnTo>
                  <a:lnTo>
                    <a:pt x="425399" y="3867021"/>
                  </a:lnTo>
                  <a:lnTo>
                    <a:pt x="425375" y="3866815"/>
                  </a:lnTo>
                  <a:lnTo>
                    <a:pt x="425355" y="3866608"/>
                  </a:lnTo>
                  <a:lnTo>
                    <a:pt x="425311" y="3865983"/>
                  </a:lnTo>
                  <a:lnTo>
                    <a:pt x="425267" y="3865487"/>
                  </a:lnTo>
                  <a:lnTo>
                    <a:pt x="425247" y="3865157"/>
                  </a:lnTo>
                  <a:lnTo>
                    <a:pt x="425238" y="3864862"/>
                  </a:lnTo>
                  <a:lnTo>
                    <a:pt x="425238" y="3864561"/>
                  </a:lnTo>
                  <a:lnTo>
                    <a:pt x="425223" y="3864012"/>
                  </a:lnTo>
                  <a:lnTo>
                    <a:pt x="425213" y="3863806"/>
                  </a:lnTo>
                  <a:lnTo>
                    <a:pt x="425199" y="3863605"/>
                  </a:lnTo>
                  <a:lnTo>
                    <a:pt x="425174" y="3863404"/>
                  </a:lnTo>
                  <a:lnTo>
                    <a:pt x="425071" y="3863015"/>
                  </a:lnTo>
                  <a:lnTo>
                    <a:pt x="425096" y="3862862"/>
                  </a:lnTo>
                  <a:lnTo>
                    <a:pt x="425169" y="3862738"/>
                  </a:lnTo>
                  <a:lnTo>
                    <a:pt x="425238" y="3862608"/>
                  </a:lnTo>
                  <a:lnTo>
                    <a:pt x="425272" y="3862460"/>
                  </a:lnTo>
                  <a:lnTo>
                    <a:pt x="425282" y="3862301"/>
                  </a:lnTo>
                  <a:lnTo>
                    <a:pt x="425277" y="3862136"/>
                  </a:lnTo>
                  <a:lnTo>
                    <a:pt x="425252" y="3861811"/>
                  </a:lnTo>
                  <a:lnTo>
                    <a:pt x="425252" y="3861640"/>
                  </a:lnTo>
                  <a:lnTo>
                    <a:pt x="425233" y="3861304"/>
                  </a:lnTo>
                  <a:lnTo>
                    <a:pt x="425218" y="3860961"/>
                  </a:lnTo>
                  <a:lnTo>
                    <a:pt x="425208" y="3860820"/>
                  </a:lnTo>
                  <a:lnTo>
                    <a:pt x="425179" y="3860543"/>
                  </a:lnTo>
                  <a:lnTo>
                    <a:pt x="425174" y="3860407"/>
                  </a:lnTo>
                  <a:lnTo>
                    <a:pt x="425189" y="3860135"/>
                  </a:lnTo>
                  <a:lnTo>
                    <a:pt x="425238" y="3859876"/>
                  </a:lnTo>
                  <a:lnTo>
                    <a:pt x="425316" y="3859622"/>
                  </a:lnTo>
                  <a:lnTo>
                    <a:pt x="425399" y="3859457"/>
                  </a:lnTo>
                  <a:lnTo>
                    <a:pt x="425609" y="3859132"/>
                  </a:lnTo>
                  <a:lnTo>
                    <a:pt x="425687" y="3858961"/>
                  </a:lnTo>
                  <a:lnTo>
                    <a:pt x="425731" y="3858837"/>
                  </a:lnTo>
                  <a:lnTo>
                    <a:pt x="425800" y="3858584"/>
                  </a:lnTo>
                  <a:lnTo>
                    <a:pt x="425829" y="3858454"/>
                  </a:lnTo>
                  <a:lnTo>
                    <a:pt x="426020" y="3857834"/>
                  </a:lnTo>
                  <a:lnTo>
                    <a:pt x="426162" y="3857327"/>
                  </a:lnTo>
                  <a:lnTo>
                    <a:pt x="426215" y="3857156"/>
                  </a:lnTo>
                  <a:lnTo>
                    <a:pt x="426259" y="3856985"/>
                  </a:lnTo>
                  <a:lnTo>
                    <a:pt x="426284" y="3856819"/>
                  </a:lnTo>
                  <a:lnTo>
                    <a:pt x="426264" y="3856666"/>
                  </a:lnTo>
                  <a:lnTo>
                    <a:pt x="426176" y="3856507"/>
                  </a:lnTo>
                  <a:lnTo>
                    <a:pt x="426029" y="3856371"/>
                  </a:lnTo>
                  <a:lnTo>
                    <a:pt x="425854" y="3856241"/>
                  </a:lnTo>
                  <a:lnTo>
                    <a:pt x="425477" y="3856011"/>
                  </a:lnTo>
                  <a:lnTo>
                    <a:pt x="425301" y="3855917"/>
                  </a:lnTo>
                  <a:lnTo>
                    <a:pt x="425116" y="3855828"/>
                  </a:lnTo>
                  <a:lnTo>
                    <a:pt x="424548" y="3855598"/>
                  </a:lnTo>
                  <a:lnTo>
                    <a:pt x="424133" y="3855403"/>
                  </a:lnTo>
                  <a:lnTo>
                    <a:pt x="423923" y="3855315"/>
                  </a:lnTo>
                  <a:lnTo>
                    <a:pt x="423708" y="3855232"/>
                  </a:lnTo>
                  <a:lnTo>
                    <a:pt x="423493" y="3855173"/>
                  </a:lnTo>
                  <a:lnTo>
                    <a:pt x="422989" y="3855067"/>
                  </a:lnTo>
                  <a:lnTo>
                    <a:pt x="422730" y="3855037"/>
                  </a:lnTo>
                  <a:lnTo>
                    <a:pt x="422510" y="3855049"/>
                  </a:lnTo>
                  <a:lnTo>
                    <a:pt x="422393" y="3855104"/>
                  </a:lnTo>
                  <a:lnTo>
                    <a:pt x="422358" y="3855120"/>
                  </a:lnTo>
                  <a:lnTo>
                    <a:pt x="422270" y="3855238"/>
                  </a:lnTo>
                  <a:lnTo>
                    <a:pt x="422202" y="3855386"/>
                  </a:lnTo>
                  <a:lnTo>
                    <a:pt x="422153" y="3855545"/>
                  </a:lnTo>
                  <a:lnTo>
                    <a:pt x="422133" y="3855710"/>
                  </a:lnTo>
                  <a:lnTo>
                    <a:pt x="422148" y="3855852"/>
                  </a:lnTo>
                  <a:lnTo>
                    <a:pt x="421415" y="3858295"/>
                  </a:lnTo>
                  <a:lnTo>
                    <a:pt x="421312" y="3858306"/>
                  </a:lnTo>
                  <a:lnTo>
                    <a:pt x="421200" y="3858312"/>
                  </a:lnTo>
                  <a:lnTo>
                    <a:pt x="421043" y="3858300"/>
                  </a:lnTo>
                  <a:lnTo>
                    <a:pt x="420877" y="3858259"/>
                  </a:lnTo>
                  <a:lnTo>
                    <a:pt x="420716" y="3858206"/>
                  </a:lnTo>
                  <a:lnTo>
                    <a:pt x="420408" y="3858064"/>
                  </a:lnTo>
                  <a:lnTo>
                    <a:pt x="420261" y="3857964"/>
                  </a:lnTo>
                  <a:lnTo>
                    <a:pt x="419997" y="3857722"/>
                  </a:lnTo>
                  <a:lnTo>
                    <a:pt x="419865" y="3857610"/>
                  </a:lnTo>
                  <a:lnTo>
                    <a:pt x="419719" y="3857516"/>
                  </a:lnTo>
                  <a:lnTo>
                    <a:pt x="419577" y="3857457"/>
                  </a:lnTo>
                  <a:lnTo>
                    <a:pt x="419430" y="3857421"/>
                  </a:lnTo>
                  <a:lnTo>
                    <a:pt x="419279" y="3857392"/>
                  </a:lnTo>
                  <a:lnTo>
                    <a:pt x="418985" y="3857303"/>
                  </a:lnTo>
                  <a:lnTo>
                    <a:pt x="418712" y="3857162"/>
                  </a:lnTo>
                  <a:lnTo>
                    <a:pt x="418579" y="3857085"/>
                  </a:lnTo>
                  <a:lnTo>
                    <a:pt x="418462" y="3856991"/>
                  </a:lnTo>
                  <a:lnTo>
                    <a:pt x="418364" y="3856890"/>
                  </a:lnTo>
                  <a:lnTo>
                    <a:pt x="418296" y="3856749"/>
                  </a:lnTo>
                  <a:lnTo>
                    <a:pt x="418257" y="3856583"/>
                  </a:lnTo>
                  <a:lnTo>
                    <a:pt x="418228" y="3856418"/>
                  </a:lnTo>
                  <a:lnTo>
                    <a:pt x="418184" y="3856271"/>
                  </a:lnTo>
                  <a:lnTo>
                    <a:pt x="418110" y="3856182"/>
                  </a:lnTo>
                  <a:lnTo>
                    <a:pt x="418012" y="3856218"/>
                  </a:lnTo>
                  <a:lnTo>
                    <a:pt x="417866" y="3856371"/>
                  </a:lnTo>
                  <a:lnTo>
                    <a:pt x="417690" y="3856572"/>
                  </a:lnTo>
                  <a:lnTo>
                    <a:pt x="417524" y="3856642"/>
                  </a:lnTo>
                  <a:lnTo>
                    <a:pt x="417348" y="3856707"/>
                  </a:lnTo>
                  <a:lnTo>
                    <a:pt x="417167" y="3856760"/>
                  </a:lnTo>
                  <a:lnTo>
                    <a:pt x="416986" y="3856802"/>
                  </a:lnTo>
                  <a:lnTo>
                    <a:pt x="416805" y="3856831"/>
                  </a:lnTo>
                  <a:lnTo>
                    <a:pt x="416624" y="3856843"/>
                  </a:lnTo>
                  <a:lnTo>
                    <a:pt x="416434" y="3856837"/>
                  </a:lnTo>
                  <a:lnTo>
                    <a:pt x="416062" y="3856802"/>
                  </a:lnTo>
                  <a:lnTo>
                    <a:pt x="415681" y="3856737"/>
                  </a:lnTo>
                  <a:lnTo>
                    <a:pt x="415485" y="3856695"/>
                  </a:lnTo>
                  <a:lnTo>
                    <a:pt x="415099" y="3856589"/>
                  </a:lnTo>
                  <a:lnTo>
                    <a:pt x="414908" y="3856542"/>
                  </a:lnTo>
                  <a:lnTo>
                    <a:pt x="414478" y="3856418"/>
                  </a:lnTo>
                  <a:lnTo>
                    <a:pt x="414336" y="3856383"/>
                  </a:lnTo>
                  <a:lnTo>
                    <a:pt x="414190" y="3856359"/>
                  </a:lnTo>
                  <a:lnTo>
                    <a:pt x="414038" y="3856353"/>
                  </a:lnTo>
                  <a:lnTo>
                    <a:pt x="413579" y="3856395"/>
                  </a:lnTo>
                  <a:lnTo>
                    <a:pt x="413432" y="3856389"/>
                  </a:lnTo>
                  <a:lnTo>
                    <a:pt x="413217" y="3856324"/>
                  </a:lnTo>
                  <a:lnTo>
                    <a:pt x="413007" y="3856223"/>
                  </a:lnTo>
                  <a:lnTo>
                    <a:pt x="412801" y="3856100"/>
                  </a:lnTo>
                  <a:lnTo>
                    <a:pt x="412596" y="3855987"/>
                  </a:lnTo>
                  <a:lnTo>
                    <a:pt x="412381" y="3855899"/>
                  </a:lnTo>
                  <a:lnTo>
                    <a:pt x="412190" y="3855864"/>
                  </a:lnTo>
                  <a:lnTo>
                    <a:pt x="411990" y="3855840"/>
                  </a:lnTo>
                  <a:lnTo>
                    <a:pt x="411763" y="3855824"/>
                  </a:lnTo>
                  <a:lnTo>
                    <a:pt x="411599" y="3855805"/>
                  </a:lnTo>
                  <a:lnTo>
                    <a:pt x="411413" y="3855757"/>
                  </a:lnTo>
                  <a:lnTo>
                    <a:pt x="411203" y="3855675"/>
                  </a:lnTo>
                  <a:lnTo>
                    <a:pt x="410998" y="3855574"/>
                  </a:lnTo>
                  <a:lnTo>
                    <a:pt x="410802" y="3855456"/>
                  </a:lnTo>
                  <a:lnTo>
                    <a:pt x="410616" y="3855327"/>
                  </a:lnTo>
                  <a:lnTo>
                    <a:pt x="410445" y="3855185"/>
                  </a:lnTo>
                  <a:lnTo>
                    <a:pt x="410240" y="3855085"/>
                  </a:lnTo>
                  <a:lnTo>
                    <a:pt x="410034" y="3854996"/>
                  </a:lnTo>
                  <a:lnTo>
                    <a:pt x="409790" y="3854914"/>
                  </a:lnTo>
                  <a:lnTo>
                    <a:pt x="409541" y="3854843"/>
                  </a:lnTo>
                  <a:lnTo>
                    <a:pt x="409287" y="3854790"/>
                  </a:lnTo>
                  <a:lnTo>
                    <a:pt x="409028" y="3854742"/>
                  </a:lnTo>
                  <a:lnTo>
                    <a:pt x="408773" y="3854707"/>
                  </a:lnTo>
                  <a:lnTo>
                    <a:pt x="408407" y="3854683"/>
                  </a:lnTo>
                  <a:lnTo>
                    <a:pt x="407639" y="3854725"/>
                  </a:lnTo>
                  <a:lnTo>
                    <a:pt x="407287" y="3854707"/>
                  </a:lnTo>
                  <a:lnTo>
                    <a:pt x="406974" y="3854607"/>
                  </a:lnTo>
                  <a:lnTo>
                    <a:pt x="406833" y="3854512"/>
                  </a:lnTo>
                  <a:lnTo>
                    <a:pt x="406691" y="3854400"/>
                  </a:lnTo>
                  <a:lnTo>
                    <a:pt x="406564" y="3854282"/>
                  </a:lnTo>
                  <a:lnTo>
                    <a:pt x="406319" y="3854023"/>
                  </a:lnTo>
                  <a:lnTo>
                    <a:pt x="406202" y="3853869"/>
                  </a:lnTo>
                  <a:lnTo>
                    <a:pt x="406006" y="3853527"/>
                  </a:lnTo>
                  <a:lnTo>
                    <a:pt x="405899" y="3853374"/>
                  </a:lnTo>
                  <a:lnTo>
                    <a:pt x="405767" y="3853244"/>
                  </a:lnTo>
                  <a:lnTo>
                    <a:pt x="405610" y="3853143"/>
                  </a:lnTo>
                  <a:lnTo>
                    <a:pt x="405434" y="3853055"/>
                  </a:lnTo>
                  <a:lnTo>
                    <a:pt x="405254" y="3852990"/>
                  </a:lnTo>
                  <a:lnTo>
                    <a:pt x="405212" y="3852982"/>
                  </a:lnTo>
                  <a:lnTo>
                    <a:pt x="405073" y="3852955"/>
                  </a:lnTo>
                  <a:lnTo>
                    <a:pt x="404907" y="3852961"/>
                  </a:lnTo>
                  <a:lnTo>
                    <a:pt x="404774" y="3853002"/>
                  </a:lnTo>
                  <a:lnTo>
                    <a:pt x="404643" y="3853073"/>
                  </a:lnTo>
                  <a:lnTo>
                    <a:pt x="404515" y="3853161"/>
                  </a:lnTo>
                  <a:lnTo>
                    <a:pt x="404408" y="3853267"/>
                  </a:lnTo>
                  <a:lnTo>
                    <a:pt x="404325" y="3853379"/>
                  </a:lnTo>
                  <a:lnTo>
                    <a:pt x="404247" y="3853574"/>
                  </a:lnTo>
                  <a:lnTo>
                    <a:pt x="404183" y="3853781"/>
                  </a:lnTo>
                  <a:lnTo>
                    <a:pt x="404124" y="3854023"/>
                  </a:lnTo>
                  <a:lnTo>
                    <a:pt x="404100" y="3854164"/>
                  </a:lnTo>
                  <a:lnTo>
                    <a:pt x="404080" y="3854306"/>
                  </a:lnTo>
                  <a:lnTo>
                    <a:pt x="404071" y="3854447"/>
                  </a:lnTo>
                  <a:lnTo>
                    <a:pt x="404076" y="3854583"/>
                  </a:lnTo>
                  <a:lnTo>
                    <a:pt x="404105" y="3854736"/>
                  </a:lnTo>
                  <a:lnTo>
                    <a:pt x="404149" y="3854884"/>
                  </a:lnTo>
                  <a:lnTo>
                    <a:pt x="404203" y="3855037"/>
                  </a:lnTo>
                  <a:lnTo>
                    <a:pt x="404330" y="3855327"/>
                  </a:lnTo>
                  <a:lnTo>
                    <a:pt x="404398" y="3855474"/>
                  </a:lnTo>
                  <a:lnTo>
                    <a:pt x="404990" y="3856518"/>
                  </a:lnTo>
                  <a:lnTo>
                    <a:pt x="405171" y="3856849"/>
                  </a:lnTo>
                  <a:lnTo>
                    <a:pt x="405361" y="3857268"/>
                  </a:lnTo>
                  <a:lnTo>
                    <a:pt x="405434" y="3857404"/>
                  </a:lnTo>
                  <a:lnTo>
                    <a:pt x="405523" y="3857522"/>
                  </a:lnTo>
                  <a:lnTo>
                    <a:pt x="405625" y="3857622"/>
                  </a:lnTo>
                  <a:lnTo>
                    <a:pt x="405738" y="3857705"/>
                  </a:lnTo>
                  <a:lnTo>
                    <a:pt x="405987" y="3857864"/>
                  </a:lnTo>
                  <a:lnTo>
                    <a:pt x="406114" y="3857935"/>
                  </a:lnTo>
                  <a:lnTo>
                    <a:pt x="406300" y="3858017"/>
                  </a:lnTo>
                  <a:lnTo>
                    <a:pt x="406705" y="3858153"/>
                  </a:lnTo>
                  <a:lnTo>
                    <a:pt x="406881" y="3858235"/>
                  </a:lnTo>
                  <a:lnTo>
                    <a:pt x="407009" y="3858354"/>
                  </a:lnTo>
                  <a:lnTo>
                    <a:pt x="407067" y="3858472"/>
                  </a:lnTo>
                  <a:lnTo>
                    <a:pt x="407101" y="3858613"/>
                  </a:lnTo>
                  <a:lnTo>
                    <a:pt x="407160" y="3859056"/>
                  </a:lnTo>
                  <a:lnTo>
                    <a:pt x="407194" y="3859262"/>
                  </a:lnTo>
                  <a:lnTo>
                    <a:pt x="407243" y="3859675"/>
                  </a:lnTo>
                  <a:lnTo>
                    <a:pt x="407282" y="3859870"/>
                  </a:lnTo>
                  <a:lnTo>
                    <a:pt x="407341" y="3860065"/>
                  </a:lnTo>
                  <a:lnTo>
                    <a:pt x="407424" y="3860248"/>
                  </a:lnTo>
                  <a:lnTo>
                    <a:pt x="407522" y="3860425"/>
                  </a:lnTo>
                  <a:lnTo>
                    <a:pt x="407634" y="3860602"/>
                  </a:lnTo>
                  <a:lnTo>
                    <a:pt x="407761" y="3860761"/>
                  </a:lnTo>
                  <a:lnTo>
                    <a:pt x="407893" y="3860908"/>
                  </a:lnTo>
                  <a:lnTo>
                    <a:pt x="408011" y="3861021"/>
                  </a:lnTo>
                  <a:lnTo>
                    <a:pt x="408138" y="3861127"/>
                  </a:lnTo>
                  <a:lnTo>
                    <a:pt x="408270" y="3861221"/>
                  </a:lnTo>
                  <a:lnTo>
                    <a:pt x="408553" y="3861392"/>
                  </a:lnTo>
                  <a:lnTo>
                    <a:pt x="408827" y="3861493"/>
                  </a:lnTo>
                  <a:lnTo>
                    <a:pt x="409041" y="3861543"/>
                  </a:lnTo>
                  <a:lnTo>
                    <a:pt x="409155" y="3861569"/>
                  </a:lnTo>
                  <a:lnTo>
                    <a:pt x="409477" y="3861628"/>
                  </a:lnTo>
                  <a:lnTo>
                    <a:pt x="409717" y="3861681"/>
                  </a:lnTo>
                  <a:lnTo>
                    <a:pt x="409805" y="3861835"/>
                  </a:lnTo>
                  <a:lnTo>
                    <a:pt x="409746" y="3862012"/>
                  </a:lnTo>
                  <a:lnTo>
                    <a:pt x="409673" y="3862183"/>
                  </a:lnTo>
                  <a:lnTo>
                    <a:pt x="409590" y="3862301"/>
                  </a:lnTo>
                  <a:lnTo>
                    <a:pt x="409487" y="3862407"/>
                  </a:lnTo>
                  <a:lnTo>
                    <a:pt x="409375" y="3862513"/>
                  </a:lnTo>
                  <a:lnTo>
                    <a:pt x="409282" y="3862626"/>
                  </a:lnTo>
                  <a:lnTo>
                    <a:pt x="409228" y="3862744"/>
                  </a:lnTo>
                  <a:lnTo>
                    <a:pt x="409238" y="3862926"/>
                  </a:lnTo>
                  <a:lnTo>
                    <a:pt x="409340" y="3863127"/>
                  </a:lnTo>
                  <a:lnTo>
                    <a:pt x="409634" y="3863564"/>
                  </a:lnTo>
                  <a:lnTo>
                    <a:pt x="409741" y="3863788"/>
                  </a:lnTo>
                  <a:lnTo>
                    <a:pt x="409800" y="3863989"/>
                  </a:lnTo>
                  <a:lnTo>
                    <a:pt x="409844" y="3864201"/>
                  </a:lnTo>
                  <a:lnTo>
                    <a:pt x="409878" y="3864407"/>
                  </a:lnTo>
                  <a:lnTo>
                    <a:pt x="409956" y="3864826"/>
                  </a:lnTo>
                  <a:lnTo>
                    <a:pt x="410137" y="3865582"/>
                  </a:lnTo>
                  <a:lnTo>
                    <a:pt x="410171" y="3865771"/>
                  </a:lnTo>
                  <a:lnTo>
                    <a:pt x="410186" y="3866018"/>
                  </a:lnTo>
                  <a:lnTo>
                    <a:pt x="410181" y="3866272"/>
                  </a:lnTo>
                  <a:lnTo>
                    <a:pt x="410171" y="3866520"/>
                  </a:lnTo>
                  <a:lnTo>
                    <a:pt x="410176" y="3866768"/>
                  </a:lnTo>
                  <a:lnTo>
                    <a:pt x="410215" y="3867010"/>
                  </a:lnTo>
                  <a:lnTo>
                    <a:pt x="410264" y="3867139"/>
                  </a:lnTo>
                  <a:lnTo>
                    <a:pt x="410396" y="3867393"/>
                  </a:lnTo>
                  <a:lnTo>
                    <a:pt x="410450" y="3867523"/>
                  </a:lnTo>
                  <a:lnTo>
                    <a:pt x="410470" y="3867647"/>
                  </a:lnTo>
                  <a:lnTo>
                    <a:pt x="410450" y="3867800"/>
                  </a:lnTo>
                  <a:lnTo>
                    <a:pt x="410391" y="3867966"/>
                  </a:lnTo>
                  <a:lnTo>
                    <a:pt x="410308" y="3868119"/>
                  </a:lnTo>
                  <a:lnTo>
                    <a:pt x="410206" y="3868260"/>
                  </a:lnTo>
                  <a:lnTo>
                    <a:pt x="410093" y="3868378"/>
                  </a:lnTo>
                  <a:lnTo>
                    <a:pt x="409971" y="3868455"/>
                  </a:lnTo>
                  <a:lnTo>
                    <a:pt x="409834" y="3868508"/>
                  </a:lnTo>
                  <a:lnTo>
                    <a:pt x="409531" y="3868585"/>
                  </a:lnTo>
                  <a:lnTo>
                    <a:pt x="409384" y="3868632"/>
                  </a:lnTo>
                  <a:lnTo>
                    <a:pt x="409189" y="3868715"/>
                  </a:lnTo>
                  <a:lnTo>
                    <a:pt x="408798" y="3868892"/>
                  </a:lnTo>
                  <a:lnTo>
                    <a:pt x="408411" y="3869081"/>
                  </a:lnTo>
                  <a:lnTo>
                    <a:pt x="408118" y="3869234"/>
                  </a:lnTo>
                  <a:lnTo>
                    <a:pt x="407683" y="3869476"/>
                  </a:lnTo>
                  <a:lnTo>
                    <a:pt x="407502" y="3869506"/>
                  </a:lnTo>
                  <a:lnTo>
                    <a:pt x="407321" y="3869529"/>
                  </a:lnTo>
                  <a:lnTo>
                    <a:pt x="406955" y="3869565"/>
                  </a:lnTo>
                  <a:lnTo>
                    <a:pt x="406618" y="3869576"/>
                  </a:lnTo>
                  <a:lnTo>
                    <a:pt x="406158" y="3869559"/>
                  </a:lnTo>
                  <a:lnTo>
                    <a:pt x="406002" y="3869559"/>
                  </a:lnTo>
                  <a:lnTo>
                    <a:pt x="405659" y="3869565"/>
                  </a:lnTo>
                  <a:lnTo>
                    <a:pt x="405483" y="3869576"/>
                  </a:lnTo>
                  <a:lnTo>
                    <a:pt x="405317" y="3869594"/>
                  </a:lnTo>
                  <a:lnTo>
                    <a:pt x="405146" y="3869624"/>
                  </a:lnTo>
                  <a:lnTo>
                    <a:pt x="404999" y="3869671"/>
                  </a:lnTo>
                  <a:lnTo>
                    <a:pt x="404559" y="3869854"/>
                  </a:lnTo>
                  <a:lnTo>
                    <a:pt x="404413" y="3869895"/>
                  </a:lnTo>
                  <a:lnTo>
                    <a:pt x="404207" y="3869925"/>
                  </a:lnTo>
                  <a:lnTo>
                    <a:pt x="403992" y="3869925"/>
                  </a:lnTo>
                  <a:lnTo>
                    <a:pt x="403782" y="3869913"/>
                  </a:lnTo>
                  <a:lnTo>
                    <a:pt x="403567" y="3869907"/>
                  </a:lnTo>
                  <a:lnTo>
                    <a:pt x="403357" y="3869919"/>
                  </a:lnTo>
                  <a:lnTo>
                    <a:pt x="403166" y="3869954"/>
                  </a:lnTo>
                  <a:lnTo>
                    <a:pt x="402981" y="3870013"/>
                  </a:lnTo>
                  <a:lnTo>
                    <a:pt x="402609" y="3870119"/>
                  </a:lnTo>
                  <a:lnTo>
                    <a:pt x="402418" y="3870149"/>
                  </a:lnTo>
                  <a:lnTo>
                    <a:pt x="402247" y="3870149"/>
                  </a:lnTo>
                  <a:lnTo>
                    <a:pt x="402076" y="3870137"/>
                  </a:lnTo>
                  <a:lnTo>
                    <a:pt x="401905" y="3870113"/>
                  </a:lnTo>
                  <a:lnTo>
                    <a:pt x="401734" y="3870096"/>
                  </a:lnTo>
                  <a:lnTo>
                    <a:pt x="401392" y="3870084"/>
                  </a:lnTo>
                  <a:lnTo>
                    <a:pt x="401211" y="3870072"/>
                  </a:lnTo>
                  <a:lnTo>
                    <a:pt x="401035" y="3870072"/>
                  </a:lnTo>
                  <a:lnTo>
                    <a:pt x="400874" y="3870096"/>
                  </a:lnTo>
                  <a:lnTo>
                    <a:pt x="400751" y="3870155"/>
                  </a:lnTo>
                  <a:lnTo>
                    <a:pt x="400668" y="3870273"/>
                  </a:lnTo>
                  <a:lnTo>
                    <a:pt x="400624" y="3870438"/>
                  </a:lnTo>
                  <a:lnTo>
                    <a:pt x="400600" y="3870627"/>
                  </a:lnTo>
                  <a:lnTo>
                    <a:pt x="400590" y="3870821"/>
                  </a:lnTo>
                  <a:lnTo>
                    <a:pt x="400561" y="3871170"/>
                  </a:lnTo>
                  <a:lnTo>
                    <a:pt x="400556" y="3871335"/>
                  </a:lnTo>
                  <a:lnTo>
                    <a:pt x="400556" y="3871500"/>
                  </a:lnTo>
                  <a:lnTo>
                    <a:pt x="400561" y="3871659"/>
                  </a:lnTo>
                  <a:lnTo>
                    <a:pt x="400556" y="3871824"/>
                  </a:lnTo>
                  <a:lnTo>
                    <a:pt x="400556" y="3872190"/>
                  </a:lnTo>
                  <a:lnTo>
                    <a:pt x="400546" y="3872438"/>
                  </a:lnTo>
                  <a:lnTo>
                    <a:pt x="400531" y="3872609"/>
                  </a:lnTo>
                  <a:lnTo>
                    <a:pt x="400478" y="3872951"/>
                  </a:lnTo>
                  <a:lnTo>
                    <a:pt x="400458" y="3873123"/>
                  </a:lnTo>
                  <a:lnTo>
                    <a:pt x="400453" y="3873294"/>
                  </a:lnTo>
                  <a:lnTo>
                    <a:pt x="400473" y="3873542"/>
                  </a:lnTo>
                  <a:lnTo>
                    <a:pt x="400522" y="3873789"/>
                  </a:lnTo>
                  <a:lnTo>
                    <a:pt x="400585" y="3874037"/>
                  </a:lnTo>
                  <a:lnTo>
                    <a:pt x="400663" y="3874285"/>
                  </a:lnTo>
                  <a:lnTo>
                    <a:pt x="400751" y="3874521"/>
                  </a:lnTo>
                  <a:lnTo>
                    <a:pt x="400839" y="3874704"/>
                  </a:lnTo>
                  <a:lnTo>
                    <a:pt x="400937" y="3874887"/>
                  </a:lnTo>
                  <a:lnTo>
                    <a:pt x="401142" y="3875241"/>
                  </a:lnTo>
                  <a:lnTo>
                    <a:pt x="401226" y="3875424"/>
                  </a:lnTo>
                  <a:lnTo>
                    <a:pt x="401289" y="3875625"/>
                  </a:lnTo>
                  <a:lnTo>
                    <a:pt x="401431" y="3876250"/>
                  </a:lnTo>
                  <a:lnTo>
                    <a:pt x="401489" y="3876451"/>
                  </a:lnTo>
                  <a:lnTo>
                    <a:pt x="401607" y="3876710"/>
                  </a:lnTo>
                  <a:lnTo>
                    <a:pt x="401910" y="3877218"/>
                  </a:lnTo>
                  <a:lnTo>
                    <a:pt x="402027" y="3877471"/>
                  </a:lnTo>
                  <a:lnTo>
                    <a:pt x="402076" y="3877725"/>
                  </a:lnTo>
                  <a:lnTo>
                    <a:pt x="402062" y="3877849"/>
                  </a:lnTo>
                  <a:lnTo>
                    <a:pt x="401993" y="3878103"/>
                  </a:lnTo>
                  <a:lnTo>
                    <a:pt x="401973" y="3878227"/>
                  </a:lnTo>
                  <a:lnTo>
                    <a:pt x="401983" y="3878339"/>
                  </a:lnTo>
                  <a:lnTo>
                    <a:pt x="402120" y="3878368"/>
                  </a:lnTo>
                  <a:lnTo>
                    <a:pt x="402765" y="3878297"/>
                  </a:lnTo>
                  <a:lnTo>
                    <a:pt x="403088" y="3878286"/>
                  </a:lnTo>
                  <a:lnTo>
                    <a:pt x="403284" y="3878362"/>
                  </a:lnTo>
                  <a:lnTo>
                    <a:pt x="403367" y="3878534"/>
                  </a:lnTo>
                  <a:lnTo>
                    <a:pt x="403411" y="3878758"/>
                  </a:lnTo>
                  <a:lnTo>
                    <a:pt x="403416" y="3879006"/>
                  </a:lnTo>
                  <a:lnTo>
                    <a:pt x="403381" y="3879224"/>
                  </a:lnTo>
                  <a:lnTo>
                    <a:pt x="403303" y="3879377"/>
                  </a:lnTo>
                  <a:lnTo>
                    <a:pt x="403171" y="3879442"/>
                  </a:lnTo>
                  <a:lnTo>
                    <a:pt x="402990" y="3879460"/>
                  </a:lnTo>
                  <a:lnTo>
                    <a:pt x="402790" y="3879454"/>
                  </a:lnTo>
                  <a:lnTo>
                    <a:pt x="402599" y="3879466"/>
                  </a:lnTo>
                  <a:lnTo>
                    <a:pt x="402448" y="3879531"/>
                  </a:lnTo>
                  <a:lnTo>
                    <a:pt x="402340" y="3879714"/>
                  </a:lnTo>
                  <a:lnTo>
                    <a:pt x="402281" y="3880015"/>
                  </a:lnTo>
                  <a:lnTo>
                    <a:pt x="402272" y="3880351"/>
                  </a:lnTo>
                  <a:lnTo>
                    <a:pt x="402321" y="3880664"/>
                  </a:lnTo>
                  <a:lnTo>
                    <a:pt x="402423" y="3880870"/>
                  </a:lnTo>
                  <a:lnTo>
                    <a:pt x="402550" y="3880953"/>
                  </a:lnTo>
                  <a:lnTo>
                    <a:pt x="402716" y="3881000"/>
                  </a:lnTo>
                  <a:lnTo>
                    <a:pt x="402892" y="3881041"/>
                  </a:lnTo>
                  <a:lnTo>
                    <a:pt x="403044" y="3881089"/>
                  </a:lnTo>
                  <a:lnTo>
                    <a:pt x="403151" y="3881171"/>
                  </a:lnTo>
                  <a:lnTo>
                    <a:pt x="403191" y="3881313"/>
                  </a:lnTo>
                  <a:lnTo>
                    <a:pt x="403181" y="3881484"/>
                  </a:lnTo>
                  <a:lnTo>
                    <a:pt x="403142" y="3881679"/>
                  </a:lnTo>
                  <a:lnTo>
                    <a:pt x="403088" y="3881879"/>
                  </a:lnTo>
                  <a:lnTo>
                    <a:pt x="403054" y="3882068"/>
                  </a:lnTo>
                  <a:lnTo>
                    <a:pt x="403020" y="3882440"/>
                  </a:lnTo>
                  <a:lnTo>
                    <a:pt x="403000" y="3882818"/>
                  </a:lnTo>
                  <a:lnTo>
                    <a:pt x="402971" y="3883189"/>
                  </a:lnTo>
                  <a:lnTo>
                    <a:pt x="402917" y="3883549"/>
                  </a:lnTo>
                  <a:lnTo>
                    <a:pt x="402819" y="3883897"/>
                  </a:lnTo>
                  <a:lnTo>
                    <a:pt x="402712" y="3884145"/>
                  </a:lnTo>
                  <a:lnTo>
                    <a:pt x="402584" y="3884381"/>
                  </a:lnTo>
                  <a:lnTo>
                    <a:pt x="402443" y="3884617"/>
                  </a:lnTo>
                  <a:lnTo>
                    <a:pt x="402145" y="3885072"/>
                  </a:lnTo>
                  <a:lnTo>
                    <a:pt x="401964" y="3885325"/>
                  </a:lnTo>
                  <a:lnTo>
                    <a:pt x="401773" y="3885573"/>
                  </a:lnTo>
                  <a:lnTo>
                    <a:pt x="401186" y="3886317"/>
                  </a:lnTo>
                  <a:lnTo>
                    <a:pt x="400463" y="3887320"/>
                  </a:lnTo>
                  <a:lnTo>
                    <a:pt x="400346" y="3887467"/>
                  </a:lnTo>
                  <a:lnTo>
                    <a:pt x="400238" y="3887633"/>
                  </a:lnTo>
                  <a:lnTo>
                    <a:pt x="400135" y="3887798"/>
                  </a:lnTo>
                  <a:lnTo>
                    <a:pt x="400047" y="3887969"/>
                  </a:lnTo>
                  <a:lnTo>
                    <a:pt x="399969" y="3888146"/>
                  </a:lnTo>
                  <a:lnTo>
                    <a:pt x="399906" y="3888341"/>
                  </a:lnTo>
                  <a:lnTo>
                    <a:pt x="399873" y="3888493"/>
                  </a:lnTo>
                  <a:lnTo>
                    <a:pt x="399827" y="3888754"/>
                  </a:lnTo>
                  <a:lnTo>
                    <a:pt x="399798" y="3888960"/>
                  </a:lnTo>
                  <a:lnTo>
                    <a:pt x="399759" y="3889167"/>
                  </a:lnTo>
                  <a:lnTo>
                    <a:pt x="399666" y="3889603"/>
                  </a:lnTo>
                  <a:lnTo>
                    <a:pt x="399446" y="3890542"/>
                  </a:lnTo>
                  <a:lnTo>
                    <a:pt x="399299" y="3891114"/>
                  </a:lnTo>
                  <a:lnTo>
                    <a:pt x="399168" y="3891692"/>
                  </a:lnTo>
                  <a:lnTo>
                    <a:pt x="399119" y="3891993"/>
                  </a:lnTo>
                  <a:lnTo>
                    <a:pt x="399075" y="3892294"/>
                  </a:lnTo>
                  <a:lnTo>
                    <a:pt x="399001" y="3892896"/>
                  </a:lnTo>
                  <a:lnTo>
                    <a:pt x="398952" y="3893197"/>
                  </a:lnTo>
                  <a:lnTo>
                    <a:pt x="398840" y="3893834"/>
                  </a:lnTo>
                  <a:lnTo>
                    <a:pt x="398796" y="3894047"/>
                  </a:lnTo>
                  <a:lnTo>
                    <a:pt x="398742" y="3894253"/>
                  </a:lnTo>
                  <a:lnTo>
                    <a:pt x="398644" y="3894525"/>
                  </a:lnTo>
                  <a:lnTo>
                    <a:pt x="398532" y="3894784"/>
                  </a:lnTo>
                  <a:lnTo>
                    <a:pt x="398410" y="3895044"/>
                  </a:lnTo>
                  <a:lnTo>
                    <a:pt x="398278" y="3895304"/>
                  </a:lnTo>
                  <a:lnTo>
                    <a:pt x="398141" y="3895557"/>
                  </a:lnTo>
                  <a:lnTo>
                    <a:pt x="397994" y="3895811"/>
                  </a:lnTo>
                  <a:lnTo>
                    <a:pt x="397843" y="3896053"/>
                  </a:lnTo>
                  <a:lnTo>
                    <a:pt x="397681" y="3896295"/>
                  </a:lnTo>
                  <a:lnTo>
                    <a:pt x="397525" y="3896543"/>
                  </a:lnTo>
                  <a:lnTo>
                    <a:pt x="397383" y="3896797"/>
                  </a:lnTo>
                  <a:lnTo>
                    <a:pt x="397241" y="3897104"/>
                  </a:lnTo>
                  <a:lnTo>
                    <a:pt x="397012" y="3897752"/>
                  </a:lnTo>
                  <a:lnTo>
                    <a:pt x="396880" y="3898065"/>
                  </a:lnTo>
                  <a:lnTo>
                    <a:pt x="396713" y="3898354"/>
                  </a:lnTo>
                  <a:lnTo>
                    <a:pt x="396533" y="3898561"/>
                  </a:lnTo>
                  <a:lnTo>
                    <a:pt x="396078" y="3898933"/>
                  </a:lnTo>
                  <a:lnTo>
                    <a:pt x="395907" y="3899116"/>
                  </a:lnTo>
                  <a:lnTo>
                    <a:pt x="395834" y="3899305"/>
                  </a:lnTo>
                  <a:lnTo>
                    <a:pt x="395858" y="3899423"/>
                  </a:lnTo>
                  <a:lnTo>
                    <a:pt x="395912" y="3899546"/>
                  </a:lnTo>
                  <a:lnTo>
                    <a:pt x="395975" y="3899670"/>
                  </a:lnTo>
                  <a:lnTo>
                    <a:pt x="396029" y="3899794"/>
                  </a:lnTo>
                  <a:lnTo>
                    <a:pt x="396049" y="3899918"/>
                  </a:lnTo>
                  <a:lnTo>
                    <a:pt x="396010" y="3900072"/>
                  </a:lnTo>
                  <a:lnTo>
                    <a:pt x="395912" y="3900225"/>
                  </a:lnTo>
                  <a:lnTo>
                    <a:pt x="395790" y="3900379"/>
                  </a:lnTo>
                  <a:lnTo>
                    <a:pt x="395648" y="3900532"/>
                  </a:lnTo>
                  <a:lnTo>
                    <a:pt x="395408" y="3900809"/>
                  </a:lnTo>
                  <a:lnTo>
                    <a:pt x="395051" y="3901181"/>
                  </a:lnTo>
                  <a:lnTo>
                    <a:pt x="394934" y="3901311"/>
                  </a:lnTo>
                  <a:lnTo>
                    <a:pt x="394782" y="3901500"/>
                  </a:lnTo>
                  <a:lnTo>
                    <a:pt x="394343" y="3902102"/>
                  </a:lnTo>
                  <a:lnTo>
                    <a:pt x="394181" y="3902290"/>
                  </a:lnTo>
                  <a:lnTo>
                    <a:pt x="394035" y="3902450"/>
                  </a:lnTo>
                  <a:lnTo>
                    <a:pt x="393732" y="3902762"/>
                  </a:lnTo>
                  <a:lnTo>
                    <a:pt x="393570" y="3902910"/>
                  </a:lnTo>
                  <a:lnTo>
                    <a:pt x="393404" y="3903046"/>
                  </a:lnTo>
                  <a:lnTo>
                    <a:pt x="393165" y="3903217"/>
                  </a:lnTo>
                  <a:lnTo>
                    <a:pt x="392910" y="3903370"/>
                  </a:lnTo>
                  <a:lnTo>
                    <a:pt x="392651" y="3903518"/>
                  </a:lnTo>
                  <a:lnTo>
                    <a:pt x="392382" y="3903642"/>
                  </a:lnTo>
                  <a:lnTo>
                    <a:pt x="392109" y="3903760"/>
                  </a:lnTo>
                  <a:lnTo>
                    <a:pt x="391874" y="3903848"/>
                  </a:lnTo>
                  <a:lnTo>
                    <a:pt x="391395" y="3903996"/>
                  </a:lnTo>
                  <a:lnTo>
                    <a:pt x="390901" y="3904096"/>
                  </a:lnTo>
                  <a:lnTo>
                    <a:pt x="390383" y="3904126"/>
                  </a:lnTo>
                  <a:lnTo>
                    <a:pt x="390124" y="3904155"/>
                  </a:lnTo>
                  <a:lnTo>
                    <a:pt x="389615" y="3904238"/>
                  </a:lnTo>
                  <a:lnTo>
                    <a:pt x="389346" y="3904309"/>
                  </a:lnTo>
                  <a:lnTo>
                    <a:pt x="389219" y="3904350"/>
                  </a:lnTo>
                  <a:lnTo>
                    <a:pt x="389087" y="3904379"/>
                  </a:lnTo>
                  <a:lnTo>
                    <a:pt x="388951" y="3904403"/>
                  </a:lnTo>
                  <a:lnTo>
                    <a:pt x="388760" y="3904403"/>
                  </a:lnTo>
                  <a:lnTo>
                    <a:pt x="388569" y="3904373"/>
                  </a:lnTo>
                  <a:lnTo>
                    <a:pt x="388178" y="3904297"/>
                  </a:lnTo>
                  <a:lnTo>
                    <a:pt x="387983" y="3904279"/>
                  </a:lnTo>
                  <a:lnTo>
                    <a:pt x="387768" y="3904291"/>
                  </a:lnTo>
                  <a:lnTo>
                    <a:pt x="387122" y="3904385"/>
                  </a:lnTo>
                  <a:lnTo>
                    <a:pt x="386907" y="3904397"/>
                  </a:lnTo>
                  <a:lnTo>
                    <a:pt x="386668" y="3904391"/>
                  </a:lnTo>
                  <a:lnTo>
                    <a:pt x="386423" y="3904368"/>
                  </a:lnTo>
                  <a:lnTo>
                    <a:pt x="386179" y="3904332"/>
                  </a:lnTo>
                  <a:lnTo>
                    <a:pt x="385700" y="3904238"/>
                  </a:lnTo>
                  <a:lnTo>
                    <a:pt x="385460" y="3904173"/>
                  </a:lnTo>
                  <a:lnTo>
                    <a:pt x="384996" y="3904013"/>
                  </a:lnTo>
                  <a:lnTo>
                    <a:pt x="384527" y="3903866"/>
                  </a:lnTo>
                  <a:lnTo>
                    <a:pt x="384214" y="3903801"/>
                  </a:lnTo>
                  <a:lnTo>
                    <a:pt x="383251" y="3903665"/>
                  </a:lnTo>
                  <a:lnTo>
                    <a:pt x="382938" y="3903595"/>
                  </a:lnTo>
                  <a:lnTo>
                    <a:pt x="382429" y="3903465"/>
                  </a:lnTo>
                  <a:lnTo>
                    <a:pt x="382180" y="3903388"/>
                  </a:lnTo>
                  <a:lnTo>
                    <a:pt x="381941" y="3903288"/>
                  </a:lnTo>
                  <a:lnTo>
                    <a:pt x="381735" y="3903158"/>
                  </a:lnTo>
                  <a:lnTo>
                    <a:pt x="381628" y="3903059"/>
                  </a:lnTo>
                  <a:lnTo>
                    <a:pt x="381589" y="3903022"/>
                  </a:lnTo>
                  <a:lnTo>
                    <a:pt x="381457" y="3902869"/>
                  </a:lnTo>
                  <a:lnTo>
                    <a:pt x="381334" y="3902698"/>
                  </a:lnTo>
                  <a:lnTo>
                    <a:pt x="381124" y="3902344"/>
                  </a:lnTo>
                  <a:lnTo>
                    <a:pt x="381036" y="3902149"/>
                  </a:lnTo>
                  <a:lnTo>
                    <a:pt x="380963" y="3901942"/>
                  </a:lnTo>
                  <a:lnTo>
                    <a:pt x="380899" y="3901730"/>
                  </a:lnTo>
                  <a:lnTo>
                    <a:pt x="380797" y="3901293"/>
                  </a:lnTo>
                  <a:lnTo>
                    <a:pt x="380772" y="3901134"/>
                  </a:lnTo>
                  <a:lnTo>
                    <a:pt x="380714" y="3900650"/>
                  </a:lnTo>
                  <a:lnTo>
                    <a:pt x="380674" y="3900491"/>
                  </a:lnTo>
                  <a:lnTo>
                    <a:pt x="380586" y="3900272"/>
                  </a:lnTo>
                  <a:lnTo>
                    <a:pt x="380469" y="3900066"/>
                  </a:lnTo>
                  <a:lnTo>
                    <a:pt x="380215" y="3899653"/>
                  </a:lnTo>
                  <a:lnTo>
                    <a:pt x="380107" y="3899440"/>
                  </a:lnTo>
                  <a:lnTo>
                    <a:pt x="380039" y="3899275"/>
                  </a:lnTo>
                  <a:lnTo>
                    <a:pt x="379922" y="3898939"/>
                  </a:lnTo>
                  <a:lnTo>
                    <a:pt x="379868" y="3898768"/>
                  </a:lnTo>
                  <a:lnTo>
                    <a:pt x="379716" y="3898337"/>
                  </a:lnTo>
                  <a:lnTo>
                    <a:pt x="379540" y="3897806"/>
                  </a:lnTo>
                  <a:lnTo>
                    <a:pt x="379457" y="3897540"/>
                  </a:lnTo>
                  <a:lnTo>
                    <a:pt x="379320" y="3897021"/>
                  </a:lnTo>
                  <a:lnTo>
                    <a:pt x="379095" y="3896012"/>
                  </a:lnTo>
                  <a:lnTo>
                    <a:pt x="379042" y="3895823"/>
                  </a:lnTo>
                  <a:lnTo>
                    <a:pt x="378944" y="3895445"/>
                  </a:lnTo>
                  <a:lnTo>
                    <a:pt x="378885" y="3895257"/>
                  </a:lnTo>
                  <a:lnTo>
                    <a:pt x="378836" y="3895068"/>
                  </a:lnTo>
                  <a:lnTo>
                    <a:pt x="378597" y="3894289"/>
                  </a:lnTo>
                  <a:lnTo>
                    <a:pt x="378460" y="3893799"/>
                  </a:lnTo>
                  <a:lnTo>
                    <a:pt x="378250" y="3892920"/>
                  </a:lnTo>
                  <a:lnTo>
                    <a:pt x="378132" y="3892371"/>
                  </a:lnTo>
                  <a:lnTo>
                    <a:pt x="377986" y="3891616"/>
                  </a:lnTo>
                  <a:lnTo>
                    <a:pt x="377839" y="3890943"/>
                  </a:lnTo>
                  <a:lnTo>
                    <a:pt x="377771" y="3890666"/>
                  </a:lnTo>
                  <a:lnTo>
                    <a:pt x="377585" y="3890052"/>
                  </a:lnTo>
                  <a:lnTo>
                    <a:pt x="377541" y="3889899"/>
                  </a:lnTo>
                  <a:lnTo>
                    <a:pt x="377512" y="3889727"/>
                  </a:lnTo>
                  <a:lnTo>
                    <a:pt x="377468" y="3889385"/>
                  </a:lnTo>
                  <a:lnTo>
                    <a:pt x="377433" y="3889220"/>
                  </a:lnTo>
                  <a:lnTo>
                    <a:pt x="377385" y="3889061"/>
                  </a:lnTo>
                  <a:lnTo>
                    <a:pt x="377296" y="3888889"/>
                  </a:lnTo>
                  <a:lnTo>
                    <a:pt x="377184" y="3888724"/>
                  </a:lnTo>
                  <a:lnTo>
                    <a:pt x="376930" y="3888411"/>
                  </a:lnTo>
                  <a:lnTo>
                    <a:pt x="376812" y="3888246"/>
                  </a:lnTo>
                  <a:lnTo>
                    <a:pt x="376700" y="3888057"/>
                  </a:lnTo>
                  <a:lnTo>
                    <a:pt x="376602" y="3887851"/>
                  </a:lnTo>
                  <a:lnTo>
                    <a:pt x="376500" y="3887656"/>
                  </a:lnTo>
                  <a:lnTo>
                    <a:pt x="376382" y="3887485"/>
                  </a:lnTo>
                  <a:lnTo>
                    <a:pt x="376241" y="3887367"/>
                  </a:lnTo>
                  <a:lnTo>
                    <a:pt x="376089" y="3887314"/>
                  </a:lnTo>
                  <a:lnTo>
                    <a:pt x="375923" y="3887273"/>
                  </a:lnTo>
                  <a:lnTo>
                    <a:pt x="375747" y="3887261"/>
                  </a:lnTo>
                  <a:lnTo>
                    <a:pt x="375581" y="3887273"/>
                  </a:lnTo>
                  <a:lnTo>
                    <a:pt x="375444" y="3887320"/>
                  </a:lnTo>
                  <a:lnTo>
                    <a:pt x="375326" y="3887438"/>
                  </a:lnTo>
                  <a:lnTo>
                    <a:pt x="375253" y="3887627"/>
                  </a:lnTo>
                  <a:lnTo>
                    <a:pt x="375131" y="3888087"/>
                  </a:lnTo>
                  <a:lnTo>
                    <a:pt x="375043" y="3888288"/>
                  </a:lnTo>
                  <a:lnTo>
                    <a:pt x="374945" y="3888435"/>
                  </a:lnTo>
                  <a:lnTo>
                    <a:pt x="374838" y="3888577"/>
                  </a:lnTo>
                  <a:lnTo>
                    <a:pt x="374720" y="3888712"/>
                  </a:lnTo>
                  <a:lnTo>
                    <a:pt x="374476" y="3888972"/>
                  </a:lnTo>
                  <a:lnTo>
                    <a:pt x="374363" y="3889072"/>
                  </a:lnTo>
                  <a:lnTo>
                    <a:pt x="374109" y="3889267"/>
                  </a:lnTo>
                  <a:lnTo>
                    <a:pt x="373997" y="3889367"/>
                  </a:lnTo>
                  <a:lnTo>
                    <a:pt x="373914" y="3889485"/>
                  </a:lnTo>
                  <a:lnTo>
                    <a:pt x="373870" y="3889603"/>
                  </a:lnTo>
                  <a:lnTo>
                    <a:pt x="373850" y="3889739"/>
                  </a:lnTo>
                  <a:lnTo>
                    <a:pt x="373826" y="3890011"/>
                  </a:lnTo>
                  <a:lnTo>
                    <a:pt x="373796" y="3890140"/>
                  </a:lnTo>
                  <a:lnTo>
                    <a:pt x="373728" y="3890300"/>
                  </a:lnTo>
                  <a:lnTo>
                    <a:pt x="373630" y="3890453"/>
                  </a:lnTo>
                  <a:lnTo>
                    <a:pt x="373425" y="3890748"/>
                  </a:lnTo>
                  <a:lnTo>
                    <a:pt x="373332" y="3890902"/>
                  </a:lnTo>
                  <a:lnTo>
                    <a:pt x="373259" y="3891055"/>
                  </a:lnTo>
                  <a:lnTo>
                    <a:pt x="373053" y="3891539"/>
                  </a:lnTo>
                  <a:lnTo>
                    <a:pt x="372970" y="3891692"/>
                  </a:lnTo>
                  <a:lnTo>
                    <a:pt x="372868" y="3891846"/>
                  </a:lnTo>
                  <a:lnTo>
                    <a:pt x="372750" y="3891999"/>
                  </a:lnTo>
                  <a:lnTo>
                    <a:pt x="372628" y="3892141"/>
                  </a:lnTo>
                  <a:lnTo>
                    <a:pt x="372511" y="3892288"/>
                  </a:lnTo>
                  <a:lnTo>
                    <a:pt x="372403" y="3892448"/>
                  </a:lnTo>
                  <a:lnTo>
                    <a:pt x="372281" y="3892678"/>
                  </a:lnTo>
                  <a:lnTo>
                    <a:pt x="372178" y="3892914"/>
                  </a:lnTo>
                  <a:lnTo>
                    <a:pt x="371900" y="3893657"/>
                  </a:lnTo>
                  <a:lnTo>
                    <a:pt x="371792" y="3893893"/>
                  </a:lnTo>
                  <a:lnTo>
                    <a:pt x="371582" y="3894377"/>
                  </a:lnTo>
                  <a:lnTo>
                    <a:pt x="371484" y="3894619"/>
                  </a:lnTo>
                  <a:lnTo>
                    <a:pt x="371391" y="3894861"/>
                  </a:lnTo>
                  <a:lnTo>
                    <a:pt x="371318" y="3895068"/>
                  </a:lnTo>
                  <a:lnTo>
                    <a:pt x="371181" y="3895481"/>
                  </a:lnTo>
                  <a:lnTo>
                    <a:pt x="371117" y="3895687"/>
                  </a:lnTo>
                  <a:lnTo>
                    <a:pt x="371059" y="3895900"/>
                  </a:lnTo>
                  <a:lnTo>
                    <a:pt x="370990" y="3896183"/>
                  </a:lnTo>
                  <a:lnTo>
                    <a:pt x="370883" y="3896755"/>
                  </a:lnTo>
                  <a:lnTo>
                    <a:pt x="370824" y="3897039"/>
                  </a:lnTo>
                  <a:lnTo>
                    <a:pt x="370756" y="3897322"/>
                  </a:lnTo>
                  <a:lnTo>
                    <a:pt x="370614" y="3897764"/>
                  </a:lnTo>
                  <a:lnTo>
                    <a:pt x="370457" y="3898201"/>
                  </a:lnTo>
                  <a:lnTo>
                    <a:pt x="370389" y="3898425"/>
                  </a:lnTo>
                  <a:lnTo>
                    <a:pt x="370350" y="3898596"/>
                  </a:lnTo>
                  <a:lnTo>
                    <a:pt x="370281" y="3898944"/>
                  </a:lnTo>
                  <a:lnTo>
                    <a:pt x="370242" y="3899122"/>
                  </a:lnTo>
                  <a:lnTo>
                    <a:pt x="370198" y="3899293"/>
                  </a:lnTo>
                  <a:lnTo>
                    <a:pt x="370154" y="3899458"/>
                  </a:lnTo>
                  <a:lnTo>
                    <a:pt x="370057" y="3899788"/>
                  </a:lnTo>
                  <a:lnTo>
                    <a:pt x="369988" y="3899942"/>
                  </a:lnTo>
                  <a:lnTo>
                    <a:pt x="369910" y="3900089"/>
                  </a:lnTo>
                  <a:lnTo>
                    <a:pt x="369729" y="3900302"/>
                  </a:lnTo>
                  <a:lnTo>
                    <a:pt x="369514" y="3900497"/>
                  </a:lnTo>
                  <a:lnTo>
                    <a:pt x="369279" y="3900738"/>
                  </a:lnTo>
                  <a:lnTo>
                    <a:pt x="369138" y="3900874"/>
                  </a:lnTo>
                  <a:lnTo>
                    <a:pt x="368879" y="3901157"/>
                  </a:lnTo>
                  <a:lnTo>
                    <a:pt x="368781" y="3901317"/>
                  </a:lnTo>
                  <a:lnTo>
                    <a:pt x="368698" y="3901488"/>
                  </a:lnTo>
                  <a:lnTo>
                    <a:pt x="368634" y="3901665"/>
                  </a:lnTo>
                  <a:lnTo>
                    <a:pt x="368585" y="3901854"/>
                  </a:lnTo>
                  <a:lnTo>
                    <a:pt x="368556" y="3902043"/>
                  </a:lnTo>
                  <a:lnTo>
                    <a:pt x="368541" y="3902231"/>
                  </a:lnTo>
                  <a:lnTo>
                    <a:pt x="368404" y="3902225"/>
                  </a:lnTo>
                  <a:lnTo>
                    <a:pt x="368253" y="3902255"/>
                  </a:lnTo>
                  <a:lnTo>
                    <a:pt x="368101" y="3902308"/>
                  </a:lnTo>
                  <a:lnTo>
                    <a:pt x="367969" y="3902379"/>
                  </a:lnTo>
                  <a:lnTo>
                    <a:pt x="367813" y="3902556"/>
                  </a:lnTo>
                  <a:lnTo>
                    <a:pt x="367769" y="3902650"/>
                  </a:lnTo>
                  <a:lnTo>
                    <a:pt x="367739" y="3902751"/>
                  </a:lnTo>
                  <a:lnTo>
                    <a:pt x="367710" y="3902957"/>
                  </a:lnTo>
                  <a:lnTo>
                    <a:pt x="367705" y="3903087"/>
                  </a:lnTo>
                  <a:lnTo>
                    <a:pt x="367720" y="3903229"/>
                  </a:lnTo>
                  <a:lnTo>
                    <a:pt x="367749" y="3903370"/>
                  </a:lnTo>
                  <a:lnTo>
                    <a:pt x="367798" y="3903482"/>
                  </a:lnTo>
                  <a:lnTo>
                    <a:pt x="367867" y="3903565"/>
                  </a:lnTo>
                  <a:lnTo>
                    <a:pt x="367964" y="3903589"/>
                  </a:lnTo>
                  <a:lnTo>
                    <a:pt x="368087" y="3903577"/>
                  </a:lnTo>
                  <a:lnTo>
                    <a:pt x="368223" y="3903547"/>
                  </a:lnTo>
                  <a:lnTo>
                    <a:pt x="368351" y="3903530"/>
                  </a:lnTo>
                  <a:lnTo>
                    <a:pt x="368448" y="3903559"/>
                  </a:lnTo>
                  <a:lnTo>
                    <a:pt x="368522" y="3903630"/>
                  </a:lnTo>
                  <a:lnTo>
                    <a:pt x="368580" y="3903736"/>
                  </a:lnTo>
                  <a:lnTo>
                    <a:pt x="368629" y="3903860"/>
                  </a:lnTo>
                  <a:lnTo>
                    <a:pt x="368654" y="3903990"/>
                  </a:lnTo>
                  <a:lnTo>
                    <a:pt x="368664" y="3904108"/>
                  </a:lnTo>
                  <a:lnTo>
                    <a:pt x="368615" y="3904250"/>
                  </a:lnTo>
                  <a:lnTo>
                    <a:pt x="368497" y="3904403"/>
                  </a:lnTo>
                  <a:lnTo>
                    <a:pt x="368360" y="3904550"/>
                  </a:lnTo>
                  <a:lnTo>
                    <a:pt x="368248" y="3904686"/>
                  </a:lnTo>
                  <a:lnTo>
                    <a:pt x="368219" y="3904816"/>
                  </a:lnTo>
                  <a:lnTo>
                    <a:pt x="368282" y="3904928"/>
                  </a:lnTo>
                  <a:lnTo>
                    <a:pt x="368404" y="3905028"/>
                  </a:lnTo>
                  <a:lnTo>
                    <a:pt x="368561" y="3905123"/>
                  </a:lnTo>
                  <a:lnTo>
                    <a:pt x="368732" y="3905211"/>
                  </a:lnTo>
                  <a:lnTo>
                    <a:pt x="369099" y="3905424"/>
                  </a:lnTo>
                  <a:lnTo>
                    <a:pt x="369206" y="3905483"/>
                  </a:lnTo>
                  <a:lnTo>
                    <a:pt x="369426" y="3905589"/>
                  </a:lnTo>
                  <a:lnTo>
                    <a:pt x="370047" y="3906427"/>
                  </a:lnTo>
                  <a:lnTo>
                    <a:pt x="370233" y="3906533"/>
                  </a:lnTo>
                  <a:lnTo>
                    <a:pt x="370414" y="3906645"/>
                  </a:lnTo>
                  <a:lnTo>
                    <a:pt x="370770" y="3906881"/>
                  </a:lnTo>
                  <a:lnTo>
                    <a:pt x="371083" y="3907129"/>
                  </a:lnTo>
                  <a:lnTo>
                    <a:pt x="371362" y="3907377"/>
                  </a:lnTo>
                  <a:lnTo>
                    <a:pt x="371494" y="3907507"/>
                  </a:lnTo>
                  <a:lnTo>
                    <a:pt x="371621" y="3907649"/>
                  </a:lnTo>
                  <a:lnTo>
                    <a:pt x="371724" y="3907772"/>
                  </a:lnTo>
                  <a:lnTo>
                    <a:pt x="371821" y="3907908"/>
                  </a:lnTo>
                  <a:lnTo>
                    <a:pt x="371997" y="3908180"/>
                  </a:lnTo>
                  <a:lnTo>
                    <a:pt x="372076" y="3908327"/>
                  </a:lnTo>
                  <a:lnTo>
                    <a:pt x="372169" y="3908380"/>
                  </a:lnTo>
                  <a:lnTo>
                    <a:pt x="372345" y="3908504"/>
                  </a:lnTo>
                  <a:lnTo>
                    <a:pt x="372428" y="3908575"/>
                  </a:lnTo>
                  <a:lnTo>
                    <a:pt x="372501" y="3908652"/>
                  </a:lnTo>
                  <a:lnTo>
                    <a:pt x="372599" y="3908770"/>
                  </a:lnTo>
                  <a:lnTo>
                    <a:pt x="372682" y="3908900"/>
                  </a:lnTo>
                  <a:lnTo>
                    <a:pt x="372829" y="3909177"/>
                  </a:lnTo>
                  <a:lnTo>
                    <a:pt x="373019" y="3909484"/>
                  </a:lnTo>
                  <a:lnTo>
                    <a:pt x="373249" y="3909826"/>
                  </a:lnTo>
                  <a:lnTo>
                    <a:pt x="373474" y="3910174"/>
                  </a:lnTo>
                  <a:lnTo>
                    <a:pt x="373572" y="3910339"/>
                  </a:lnTo>
                  <a:lnTo>
                    <a:pt x="373757" y="3910682"/>
                  </a:lnTo>
                  <a:lnTo>
                    <a:pt x="373855" y="3910853"/>
                  </a:lnTo>
                  <a:lnTo>
                    <a:pt x="374026" y="3911130"/>
                  </a:lnTo>
                  <a:lnTo>
                    <a:pt x="374168" y="3911349"/>
                  </a:lnTo>
                  <a:lnTo>
                    <a:pt x="374246" y="3911455"/>
                  </a:lnTo>
                  <a:lnTo>
                    <a:pt x="374329" y="3911561"/>
                  </a:lnTo>
                  <a:lnTo>
                    <a:pt x="374437" y="3911655"/>
                  </a:lnTo>
                  <a:lnTo>
                    <a:pt x="374798" y="3911921"/>
                  </a:lnTo>
                  <a:lnTo>
                    <a:pt x="374901" y="3912021"/>
                  </a:lnTo>
                  <a:lnTo>
                    <a:pt x="375014" y="3912151"/>
                  </a:lnTo>
                  <a:lnTo>
                    <a:pt x="375116" y="3912293"/>
                  </a:lnTo>
                  <a:lnTo>
                    <a:pt x="375209" y="3912446"/>
                  </a:lnTo>
                  <a:lnTo>
                    <a:pt x="375282" y="3912606"/>
                  </a:lnTo>
                  <a:lnTo>
                    <a:pt x="375341" y="3912765"/>
                  </a:lnTo>
                  <a:lnTo>
                    <a:pt x="375361" y="3912936"/>
                  </a:lnTo>
                  <a:lnTo>
                    <a:pt x="375351" y="3913113"/>
                  </a:lnTo>
                  <a:lnTo>
                    <a:pt x="375317" y="3913479"/>
                  </a:lnTo>
                  <a:lnTo>
                    <a:pt x="375341" y="3913650"/>
                  </a:lnTo>
                  <a:lnTo>
                    <a:pt x="375385" y="3913774"/>
                  </a:lnTo>
                  <a:lnTo>
                    <a:pt x="375439" y="3913892"/>
                  </a:lnTo>
                  <a:lnTo>
                    <a:pt x="375722" y="3914376"/>
                  </a:lnTo>
                  <a:lnTo>
                    <a:pt x="375879" y="3914665"/>
                  </a:lnTo>
                  <a:lnTo>
                    <a:pt x="375972" y="3914789"/>
                  </a:lnTo>
                  <a:lnTo>
                    <a:pt x="376084" y="3914883"/>
                  </a:lnTo>
                  <a:lnTo>
                    <a:pt x="376216" y="3914942"/>
                  </a:lnTo>
                  <a:lnTo>
                    <a:pt x="376368" y="3914978"/>
                  </a:lnTo>
                  <a:lnTo>
                    <a:pt x="376524" y="3914995"/>
                  </a:lnTo>
                  <a:lnTo>
                    <a:pt x="376685" y="3915007"/>
                  </a:lnTo>
                  <a:lnTo>
                    <a:pt x="376847" y="3915031"/>
                  </a:lnTo>
                  <a:lnTo>
                    <a:pt x="376993" y="3915060"/>
                  </a:lnTo>
                  <a:lnTo>
                    <a:pt x="377145" y="3915084"/>
                  </a:lnTo>
                  <a:lnTo>
                    <a:pt x="377443" y="3915143"/>
                  </a:lnTo>
                  <a:lnTo>
                    <a:pt x="377697" y="3915202"/>
                  </a:lnTo>
                  <a:lnTo>
                    <a:pt x="377907" y="3915261"/>
                  </a:lnTo>
                  <a:lnTo>
                    <a:pt x="378103" y="3915338"/>
                  </a:lnTo>
                  <a:lnTo>
                    <a:pt x="378235" y="3915426"/>
                  </a:lnTo>
                  <a:lnTo>
                    <a:pt x="378352" y="3915550"/>
                  </a:lnTo>
                  <a:lnTo>
                    <a:pt x="378465" y="3915680"/>
                  </a:lnTo>
                  <a:lnTo>
                    <a:pt x="378577" y="3915774"/>
                  </a:lnTo>
                  <a:lnTo>
                    <a:pt x="378695" y="3915816"/>
                  </a:lnTo>
                  <a:lnTo>
                    <a:pt x="378856" y="3915774"/>
                  </a:lnTo>
                  <a:lnTo>
                    <a:pt x="379017" y="3915698"/>
                  </a:lnTo>
                  <a:lnTo>
                    <a:pt x="379174" y="3915662"/>
                  </a:lnTo>
                  <a:lnTo>
                    <a:pt x="379325" y="3915644"/>
                  </a:lnTo>
                  <a:lnTo>
                    <a:pt x="379482" y="3915644"/>
                  </a:lnTo>
                  <a:lnTo>
                    <a:pt x="381031" y="3916376"/>
                  </a:lnTo>
                  <a:lnTo>
                    <a:pt x="381173" y="3916412"/>
                  </a:lnTo>
                  <a:lnTo>
                    <a:pt x="381320" y="3916441"/>
                  </a:lnTo>
                  <a:lnTo>
                    <a:pt x="381466" y="3916459"/>
                  </a:lnTo>
                  <a:lnTo>
                    <a:pt x="381765" y="3916459"/>
                  </a:lnTo>
                  <a:lnTo>
                    <a:pt x="381892" y="3916435"/>
                  </a:lnTo>
                  <a:lnTo>
                    <a:pt x="382146" y="3916347"/>
                  </a:lnTo>
                  <a:lnTo>
                    <a:pt x="382273" y="3916311"/>
                  </a:lnTo>
                  <a:lnTo>
                    <a:pt x="382400" y="3916299"/>
                  </a:lnTo>
                  <a:lnTo>
                    <a:pt x="382532" y="3916311"/>
                  </a:lnTo>
                  <a:lnTo>
                    <a:pt x="382674" y="3916341"/>
                  </a:lnTo>
                  <a:lnTo>
                    <a:pt x="382811" y="3916388"/>
                  </a:lnTo>
                  <a:lnTo>
                    <a:pt x="382943" y="3916441"/>
                  </a:lnTo>
                  <a:lnTo>
                    <a:pt x="383060" y="3916512"/>
                  </a:lnTo>
                  <a:lnTo>
                    <a:pt x="383705" y="3916795"/>
                  </a:lnTo>
                  <a:lnTo>
                    <a:pt x="383871" y="3916878"/>
                  </a:lnTo>
                  <a:lnTo>
                    <a:pt x="384199" y="3917067"/>
                  </a:lnTo>
                  <a:lnTo>
                    <a:pt x="384512" y="3917267"/>
                  </a:lnTo>
                  <a:lnTo>
                    <a:pt x="384922" y="3917562"/>
                  </a:lnTo>
                  <a:lnTo>
                    <a:pt x="385050" y="3917669"/>
                  </a:lnTo>
                  <a:lnTo>
                    <a:pt x="385172" y="3917787"/>
                  </a:lnTo>
                  <a:lnTo>
                    <a:pt x="385279" y="3917905"/>
                  </a:lnTo>
                  <a:lnTo>
                    <a:pt x="385465" y="3918164"/>
                  </a:lnTo>
                  <a:lnTo>
                    <a:pt x="385661" y="3918424"/>
                  </a:lnTo>
                  <a:lnTo>
                    <a:pt x="385788" y="3918554"/>
                  </a:lnTo>
                  <a:lnTo>
                    <a:pt x="385939" y="3918678"/>
                  </a:lnTo>
                  <a:lnTo>
                    <a:pt x="386081" y="3918807"/>
                  </a:lnTo>
                  <a:lnTo>
                    <a:pt x="386189" y="3918931"/>
                  </a:lnTo>
                  <a:lnTo>
                    <a:pt x="386233" y="3919061"/>
                  </a:lnTo>
                  <a:lnTo>
                    <a:pt x="386208" y="3919191"/>
                  </a:lnTo>
                  <a:lnTo>
                    <a:pt x="386125" y="3919327"/>
                  </a:lnTo>
                  <a:lnTo>
                    <a:pt x="385900" y="3919592"/>
                  </a:lnTo>
                  <a:lnTo>
                    <a:pt x="385802" y="3919728"/>
                  </a:lnTo>
                  <a:lnTo>
                    <a:pt x="385612" y="3920053"/>
                  </a:lnTo>
                  <a:lnTo>
                    <a:pt x="385441" y="3920383"/>
                  </a:lnTo>
                  <a:lnTo>
                    <a:pt x="385372" y="3920560"/>
                  </a:lnTo>
                  <a:lnTo>
                    <a:pt x="385309" y="3920767"/>
                  </a:lnTo>
                  <a:lnTo>
                    <a:pt x="385270" y="3920985"/>
                  </a:lnTo>
                  <a:lnTo>
                    <a:pt x="385187" y="3921646"/>
                  </a:lnTo>
                  <a:lnTo>
                    <a:pt x="385133" y="3921929"/>
                  </a:lnTo>
                  <a:lnTo>
                    <a:pt x="384986" y="3922785"/>
                  </a:lnTo>
                  <a:lnTo>
                    <a:pt x="384947" y="3923068"/>
                  </a:lnTo>
                  <a:lnTo>
                    <a:pt x="384879" y="3923706"/>
                  </a:lnTo>
                  <a:lnTo>
                    <a:pt x="384849" y="3924024"/>
                  </a:lnTo>
                  <a:lnTo>
                    <a:pt x="384835" y="3924343"/>
                  </a:lnTo>
                  <a:lnTo>
                    <a:pt x="384835" y="3924662"/>
                  </a:lnTo>
                  <a:lnTo>
                    <a:pt x="384864" y="3924974"/>
                  </a:lnTo>
                  <a:lnTo>
                    <a:pt x="384913" y="3925287"/>
                  </a:lnTo>
                  <a:lnTo>
                    <a:pt x="384971" y="3925594"/>
                  </a:lnTo>
                  <a:lnTo>
                    <a:pt x="385020" y="3925907"/>
                  </a:lnTo>
                  <a:lnTo>
                    <a:pt x="385059" y="3926220"/>
                  </a:lnTo>
                  <a:lnTo>
                    <a:pt x="385089" y="3926550"/>
                  </a:lnTo>
                  <a:lnTo>
                    <a:pt x="385113" y="3926880"/>
                  </a:lnTo>
                  <a:lnTo>
                    <a:pt x="385128" y="3927211"/>
                  </a:lnTo>
                  <a:lnTo>
                    <a:pt x="385118" y="3927541"/>
                  </a:lnTo>
                  <a:lnTo>
                    <a:pt x="385069" y="3927854"/>
                  </a:lnTo>
                  <a:lnTo>
                    <a:pt x="385015" y="3928043"/>
                  </a:lnTo>
                  <a:lnTo>
                    <a:pt x="384942" y="3928226"/>
                  </a:lnTo>
                  <a:lnTo>
                    <a:pt x="384786" y="3928586"/>
                  </a:lnTo>
                  <a:lnTo>
                    <a:pt x="384717" y="3928775"/>
                  </a:lnTo>
                  <a:lnTo>
                    <a:pt x="384629" y="3929093"/>
                  </a:lnTo>
                  <a:lnTo>
                    <a:pt x="384585" y="3929318"/>
                  </a:lnTo>
                  <a:lnTo>
                    <a:pt x="384556" y="3929566"/>
                  </a:lnTo>
                  <a:lnTo>
                    <a:pt x="384551" y="3929819"/>
                  </a:lnTo>
                  <a:lnTo>
                    <a:pt x="384566" y="3930073"/>
                  </a:lnTo>
                  <a:lnTo>
                    <a:pt x="384600" y="3930327"/>
                  </a:lnTo>
                  <a:lnTo>
                    <a:pt x="384644" y="3930575"/>
                  </a:lnTo>
                  <a:lnTo>
                    <a:pt x="384678" y="3930704"/>
                  </a:lnTo>
                  <a:lnTo>
                    <a:pt x="384810" y="3931082"/>
                  </a:lnTo>
                  <a:lnTo>
                    <a:pt x="384844" y="3931206"/>
                  </a:lnTo>
                  <a:lnTo>
                    <a:pt x="384873" y="3931365"/>
                  </a:lnTo>
                  <a:lnTo>
                    <a:pt x="384913" y="3931690"/>
                  </a:lnTo>
                  <a:lnTo>
                    <a:pt x="384918" y="3931849"/>
                  </a:lnTo>
                  <a:lnTo>
                    <a:pt x="384913" y="3932009"/>
                  </a:lnTo>
                  <a:lnTo>
                    <a:pt x="384879" y="3932209"/>
                  </a:lnTo>
                  <a:lnTo>
                    <a:pt x="384825" y="3932410"/>
                  </a:lnTo>
                  <a:lnTo>
                    <a:pt x="384600" y="3933006"/>
                  </a:lnTo>
                  <a:lnTo>
                    <a:pt x="384522" y="3933224"/>
                  </a:lnTo>
                  <a:lnTo>
                    <a:pt x="384355" y="3933655"/>
                  </a:lnTo>
                  <a:lnTo>
                    <a:pt x="384170" y="3934080"/>
                  </a:lnTo>
                  <a:lnTo>
                    <a:pt x="383236" y="3934652"/>
                  </a:lnTo>
                  <a:lnTo>
                    <a:pt x="382219" y="3935060"/>
                  </a:lnTo>
                  <a:lnTo>
                    <a:pt x="381544" y="3935384"/>
                  </a:lnTo>
                  <a:lnTo>
                    <a:pt x="380528" y="3935786"/>
                  </a:lnTo>
                  <a:lnTo>
                    <a:pt x="379853" y="3935774"/>
                  </a:lnTo>
                  <a:lnTo>
                    <a:pt x="379687" y="3935856"/>
                  </a:lnTo>
                  <a:lnTo>
                    <a:pt x="378005" y="3935909"/>
                  </a:lnTo>
                  <a:lnTo>
                    <a:pt x="377497" y="3935904"/>
                  </a:lnTo>
                  <a:lnTo>
                    <a:pt x="376162" y="3935455"/>
                  </a:lnTo>
                  <a:lnTo>
                    <a:pt x="374583" y="3934582"/>
                  </a:lnTo>
                  <a:lnTo>
                    <a:pt x="373664" y="3934310"/>
                  </a:lnTo>
                  <a:lnTo>
                    <a:pt x="372657" y="3934127"/>
                  </a:lnTo>
                  <a:lnTo>
                    <a:pt x="371988" y="3934116"/>
                  </a:lnTo>
                  <a:lnTo>
                    <a:pt x="371328" y="3934819"/>
                  </a:lnTo>
                  <a:lnTo>
                    <a:pt x="370272" y="3935945"/>
                  </a:lnTo>
                  <a:lnTo>
                    <a:pt x="369499" y="3936860"/>
                  </a:lnTo>
                  <a:lnTo>
                    <a:pt x="367446" y="3938848"/>
                  </a:lnTo>
                  <a:lnTo>
                    <a:pt x="366850" y="3939262"/>
                  </a:lnTo>
                  <a:lnTo>
                    <a:pt x="366596" y="3939509"/>
                  </a:lnTo>
                  <a:lnTo>
                    <a:pt x="365242" y="3940082"/>
                  </a:lnTo>
                  <a:lnTo>
                    <a:pt x="364733" y="3940241"/>
                  </a:lnTo>
                  <a:lnTo>
                    <a:pt x="363389" y="3940217"/>
                  </a:lnTo>
                  <a:lnTo>
                    <a:pt x="361660" y="3940047"/>
                  </a:lnTo>
                  <a:lnTo>
                    <a:pt x="361292" y="3940011"/>
                  </a:lnTo>
                  <a:lnTo>
                    <a:pt x="357611" y="3939014"/>
                  </a:lnTo>
                  <a:lnTo>
                    <a:pt x="355186" y="3938376"/>
                  </a:lnTo>
                  <a:lnTo>
                    <a:pt x="353930" y="3938187"/>
                  </a:lnTo>
                  <a:lnTo>
                    <a:pt x="352923" y="3938170"/>
                  </a:lnTo>
                  <a:lnTo>
                    <a:pt x="352165" y="3938240"/>
                  </a:lnTo>
                  <a:lnTo>
                    <a:pt x="351911" y="3938406"/>
                  </a:lnTo>
                  <a:lnTo>
                    <a:pt x="350977" y="3938724"/>
                  </a:lnTo>
                  <a:lnTo>
                    <a:pt x="350131" y="3939214"/>
                  </a:lnTo>
                  <a:lnTo>
                    <a:pt x="348420" y="3940625"/>
                  </a:lnTo>
                  <a:lnTo>
                    <a:pt x="348171" y="3940701"/>
                  </a:lnTo>
                  <a:lnTo>
                    <a:pt x="347829" y="3940949"/>
                  </a:lnTo>
                  <a:lnTo>
                    <a:pt x="347154" y="3941109"/>
                  </a:lnTo>
                  <a:lnTo>
                    <a:pt x="346900" y="3941020"/>
                  </a:lnTo>
                  <a:lnTo>
                    <a:pt x="346480" y="3941097"/>
                  </a:lnTo>
                  <a:lnTo>
                    <a:pt x="345394" y="3940737"/>
                  </a:lnTo>
                  <a:lnTo>
                    <a:pt x="344979" y="3940395"/>
                  </a:lnTo>
                  <a:lnTo>
                    <a:pt x="344739" y="3939881"/>
                  </a:lnTo>
                  <a:lnTo>
                    <a:pt x="344485" y="3939179"/>
                  </a:lnTo>
                  <a:lnTo>
                    <a:pt x="344207" y="3938477"/>
                  </a:lnTo>
                  <a:lnTo>
                    <a:pt x="344031" y="3938010"/>
                  </a:lnTo>
                  <a:lnTo>
                    <a:pt x="343898" y="3937680"/>
                  </a:lnTo>
                  <a:lnTo>
                    <a:pt x="343816" y="3937439"/>
                  </a:lnTo>
                  <a:lnTo>
                    <a:pt x="343752" y="3937190"/>
                  </a:lnTo>
                  <a:lnTo>
                    <a:pt x="343708" y="3936919"/>
                  </a:lnTo>
                  <a:lnTo>
                    <a:pt x="343669" y="3936641"/>
                  </a:lnTo>
                  <a:lnTo>
                    <a:pt x="343610" y="3936376"/>
                  </a:lnTo>
                  <a:lnTo>
                    <a:pt x="343512" y="3936134"/>
                  </a:lnTo>
                  <a:lnTo>
                    <a:pt x="343410" y="3935963"/>
                  </a:lnTo>
                  <a:lnTo>
                    <a:pt x="343287" y="3935797"/>
                  </a:lnTo>
                  <a:lnTo>
                    <a:pt x="343151" y="3935644"/>
                  </a:lnTo>
                  <a:lnTo>
                    <a:pt x="342872" y="3935349"/>
                  </a:lnTo>
                  <a:lnTo>
                    <a:pt x="342491" y="3934995"/>
                  </a:lnTo>
                  <a:lnTo>
                    <a:pt x="342403" y="3934900"/>
                  </a:lnTo>
                  <a:lnTo>
                    <a:pt x="342188" y="3934623"/>
                  </a:lnTo>
                  <a:lnTo>
                    <a:pt x="342095" y="3934470"/>
                  </a:lnTo>
                  <a:lnTo>
                    <a:pt x="342021" y="3934316"/>
                  </a:lnTo>
                  <a:lnTo>
                    <a:pt x="341982" y="3934157"/>
                  </a:lnTo>
                  <a:lnTo>
                    <a:pt x="341973" y="3934009"/>
                  </a:lnTo>
                  <a:lnTo>
                    <a:pt x="341987" y="3933856"/>
                  </a:lnTo>
                  <a:lnTo>
                    <a:pt x="342021" y="3933696"/>
                  </a:lnTo>
                  <a:lnTo>
                    <a:pt x="342075" y="3933549"/>
                  </a:lnTo>
                  <a:lnTo>
                    <a:pt x="342143" y="3933419"/>
                  </a:lnTo>
                  <a:lnTo>
                    <a:pt x="342124" y="3933124"/>
                  </a:lnTo>
                  <a:lnTo>
                    <a:pt x="342046" y="3932929"/>
                  </a:lnTo>
                  <a:lnTo>
                    <a:pt x="341958" y="3932912"/>
                  </a:lnTo>
                  <a:lnTo>
                    <a:pt x="341845" y="3932935"/>
                  </a:lnTo>
                  <a:lnTo>
                    <a:pt x="341723" y="3932971"/>
                  </a:lnTo>
                  <a:lnTo>
                    <a:pt x="341606" y="3932994"/>
                  </a:lnTo>
                  <a:lnTo>
                    <a:pt x="341508" y="3932982"/>
                  </a:lnTo>
                  <a:lnTo>
                    <a:pt x="341415" y="3932923"/>
                  </a:lnTo>
                  <a:lnTo>
                    <a:pt x="341332" y="3932823"/>
                  </a:lnTo>
                  <a:lnTo>
                    <a:pt x="341259" y="3932705"/>
                  </a:lnTo>
                  <a:lnTo>
                    <a:pt x="341195" y="3932581"/>
                  </a:lnTo>
                  <a:lnTo>
                    <a:pt x="341141" y="3932457"/>
                  </a:lnTo>
                  <a:lnTo>
                    <a:pt x="341112" y="3932345"/>
                  </a:lnTo>
                  <a:lnTo>
                    <a:pt x="341093" y="3932109"/>
                  </a:lnTo>
                  <a:lnTo>
                    <a:pt x="341073" y="3931991"/>
                  </a:lnTo>
                  <a:lnTo>
                    <a:pt x="341029" y="3931897"/>
                  </a:lnTo>
                  <a:lnTo>
                    <a:pt x="340956" y="3931814"/>
                  </a:lnTo>
                  <a:lnTo>
                    <a:pt x="340863" y="3931743"/>
                  </a:lnTo>
                  <a:lnTo>
                    <a:pt x="340760" y="3931678"/>
                  </a:lnTo>
                  <a:lnTo>
                    <a:pt x="340540" y="3931572"/>
                  </a:lnTo>
                  <a:lnTo>
                    <a:pt x="340398" y="3931531"/>
                  </a:lnTo>
                  <a:lnTo>
                    <a:pt x="340242" y="3931513"/>
                  </a:lnTo>
                  <a:lnTo>
                    <a:pt x="340090" y="3931489"/>
                  </a:lnTo>
                  <a:lnTo>
                    <a:pt x="339949" y="3931460"/>
                  </a:lnTo>
                  <a:lnTo>
                    <a:pt x="339836" y="3931395"/>
                  </a:lnTo>
                  <a:lnTo>
                    <a:pt x="339773" y="3931253"/>
                  </a:lnTo>
                  <a:lnTo>
                    <a:pt x="339758" y="3931053"/>
                  </a:lnTo>
                  <a:lnTo>
                    <a:pt x="339768" y="3930828"/>
                  </a:lnTo>
                  <a:lnTo>
                    <a:pt x="339753" y="3930628"/>
                  </a:lnTo>
                  <a:lnTo>
                    <a:pt x="339690" y="3930480"/>
                  </a:lnTo>
                  <a:lnTo>
                    <a:pt x="339572" y="3930409"/>
                  </a:lnTo>
                  <a:lnTo>
                    <a:pt x="339426" y="3930374"/>
                  </a:lnTo>
                  <a:lnTo>
                    <a:pt x="339098" y="3930327"/>
                  </a:lnTo>
                  <a:lnTo>
                    <a:pt x="338947" y="3930280"/>
                  </a:lnTo>
                  <a:lnTo>
                    <a:pt x="338805" y="3930191"/>
                  </a:lnTo>
                  <a:lnTo>
                    <a:pt x="338673" y="3930085"/>
                  </a:lnTo>
                  <a:lnTo>
                    <a:pt x="338414" y="3929861"/>
                  </a:lnTo>
                  <a:lnTo>
                    <a:pt x="338277" y="3929766"/>
                  </a:lnTo>
                  <a:lnTo>
                    <a:pt x="338076" y="3929678"/>
                  </a:lnTo>
                  <a:lnTo>
                    <a:pt x="337656" y="3929548"/>
                  </a:lnTo>
                  <a:lnTo>
                    <a:pt x="337451" y="3929477"/>
                  </a:lnTo>
                  <a:lnTo>
                    <a:pt x="337270" y="3929377"/>
                  </a:lnTo>
                  <a:lnTo>
                    <a:pt x="337108" y="3929253"/>
                  </a:lnTo>
                  <a:lnTo>
                    <a:pt x="336967" y="3929111"/>
                  </a:lnTo>
                  <a:lnTo>
                    <a:pt x="336903" y="3929034"/>
                  </a:lnTo>
                  <a:lnTo>
                    <a:pt x="336825" y="3928905"/>
                  </a:lnTo>
                  <a:lnTo>
                    <a:pt x="336761" y="3928757"/>
                  </a:lnTo>
                  <a:lnTo>
                    <a:pt x="336664" y="3928450"/>
                  </a:lnTo>
                  <a:lnTo>
                    <a:pt x="336566" y="3928220"/>
                  </a:lnTo>
                  <a:lnTo>
                    <a:pt x="336483" y="3928061"/>
                  </a:lnTo>
                  <a:lnTo>
                    <a:pt x="336385" y="3927901"/>
                  </a:lnTo>
                  <a:lnTo>
                    <a:pt x="336272" y="3927778"/>
                  </a:lnTo>
                  <a:lnTo>
                    <a:pt x="336140" y="3927671"/>
                  </a:lnTo>
                  <a:lnTo>
                    <a:pt x="335999" y="3927565"/>
                  </a:lnTo>
                  <a:lnTo>
                    <a:pt x="335867" y="3927453"/>
                  </a:lnTo>
                  <a:lnTo>
                    <a:pt x="335754" y="3927329"/>
                  </a:lnTo>
                  <a:lnTo>
                    <a:pt x="335691" y="3927223"/>
                  </a:lnTo>
                  <a:lnTo>
                    <a:pt x="335583" y="3926975"/>
                  </a:lnTo>
                  <a:lnTo>
                    <a:pt x="335529" y="3926863"/>
                  </a:lnTo>
                  <a:lnTo>
                    <a:pt x="335451" y="3926762"/>
                  </a:lnTo>
                  <a:lnTo>
                    <a:pt x="335363" y="3926692"/>
                  </a:lnTo>
                  <a:lnTo>
                    <a:pt x="335256" y="3926633"/>
                  </a:lnTo>
                  <a:lnTo>
                    <a:pt x="335031" y="3926526"/>
                  </a:lnTo>
                  <a:lnTo>
                    <a:pt x="334923" y="3926461"/>
                  </a:lnTo>
                  <a:lnTo>
                    <a:pt x="334782" y="3926361"/>
                  </a:lnTo>
                  <a:lnTo>
                    <a:pt x="334720" y="3926311"/>
                  </a:lnTo>
                  <a:lnTo>
                    <a:pt x="334645" y="3926249"/>
                  </a:lnTo>
                  <a:lnTo>
                    <a:pt x="334386" y="3926019"/>
                  </a:lnTo>
                  <a:lnTo>
                    <a:pt x="334249" y="3925913"/>
                  </a:lnTo>
                  <a:lnTo>
                    <a:pt x="333804" y="3925523"/>
                  </a:lnTo>
                  <a:lnTo>
                    <a:pt x="333657" y="3925441"/>
                  </a:lnTo>
                  <a:lnTo>
                    <a:pt x="333535" y="3925423"/>
                  </a:lnTo>
                  <a:lnTo>
                    <a:pt x="333442" y="3925452"/>
                  </a:lnTo>
                  <a:lnTo>
                    <a:pt x="333354" y="3925506"/>
                  </a:lnTo>
                  <a:lnTo>
                    <a:pt x="333271" y="3925570"/>
                  </a:lnTo>
                  <a:lnTo>
                    <a:pt x="333193" y="3925647"/>
                  </a:lnTo>
                  <a:lnTo>
                    <a:pt x="333100" y="3925789"/>
                  </a:lnTo>
                  <a:lnTo>
                    <a:pt x="333051" y="3925930"/>
                  </a:lnTo>
                  <a:lnTo>
                    <a:pt x="333022" y="3926078"/>
                  </a:lnTo>
                  <a:lnTo>
                    <a:pt x="333031" y="3926231"/>
                  </a:lnTo>
                  <a:lnTo>
                    <a:pt x="333085" y="3926391"/>
                  </a:lnTo>
                  <a:lnTo>
                    <a:pt x="333222" y="3926721"/>
                  </a:lnTo>
                  <a:lnTo>
                    <a:pt x="333256" y="3926892"/>
                  </a:lnTo>
                  <a:lnTo>
                    <a:pt x="333261" y="3927010"/>
                  </a:lnTo>
                  <a:lnTo>
                    <a:pt x="333256" y="3927128"/>
                  </a:lnTo>
                  <a:lnTo>
                    <a:pt x="333217" y="3927600"/>
                  </a:lnTo>
                  <a:lnTo>
                    <a:pt x="333188" y="3927819"/>
                  </a:lnTo>
                  <a:lnTo>
                    <a:pt x="333183" y="3927925"/>
                  </a:lnTo>
                  <a:lnTo>
                    <a:pt x="333227" y="3928126"/>
                  </a:lnTo>
                  <a:lnTo>
                    <a:pt x="333276" y="3928220"/>
                  </a:lnTo>
                  <a:lnTo>
                    <a:pt x="333335" y="3928309"/>
                  </a:lnTo>
                  <a:lnTo>
                    <a:pt x="333413" y="3928492"/>
                  </a:lnTo>
                  <a:lnTo>
                    <a:pt x="333428" y="3928604"/>
                  </a:lnTo>
                  <a:lnTo>
                    <a:pt x="333403" y="3928840"/>
                  </a:lnTo>
                  <a:lnTo>
                    <a:pt x="333364" y="3929076"/>
                  </a:lnTo>
                  <a:lnTo>
                    <a:pt x="333335" y="3929188"/>
                  </a:lnTo>
                  <a:lnTo>
                    <a:pt x="333256" y="3929424"/>
                  </a:lnTo>
                  <a:lnTo>
                    <a:pt x="333237" y="3929530"/>
                  </a:lnTo>
                  <a:lnTo>
                    <a:pt x="333276" y="3929695"/>
                  </a:lnTo>
                  <a:lnTo>
                    <a:pt x="333349" y="3929807"/>
                  </a:lnTo>
                  <a:lnTo>
                    <a:pt x="333447" y="3929902"/>
                  </a:lnTo>
                  <a:lnTo>
                    <a:pt x="333432" y="3930079"/>
                  </a:lnTo>
                  <a:lnTo>
                    <a:pt x="333393" y="3930262"/>
                  </a:lnTo>
                  <a:lnTo>
                    <a:pt x="333335" y="3930445"/>
                  </a:lnTo>
                  <a:lnTo>
                    <a:pt x="333256" y="3930616"/>
                  </a:lnTo>
                  <a:lnTo>
                    <a:pt x="333163" y="3930769"/>
                  </a:lnTo>
                  <a:lnTo>
                    <a:pt x="333036" y="3930887"/>
                  </a:lnTo>
                  <a:lnTo>
                    <a:pt x="332870" y="3930988"/>
                  </a:lnTo>
                  <a:lnTo>
                    <a:pt x="332699" y="3931082"/>
                  </a:lnTo>
                  <a:lnTo>
                    <a:pt x="332548" y="3931183"/>
                  </a:lnTo>
                  <a:lnTo>
                    <a:pt x="332459" y="3931306"/>
                  </a:lnTo>
                  <a:lnTo>
                    <a:pt x="332445" y="3931442"/>
                  </a:lnTo>
                  <a:lnTo>
                    <a:pt x="332474" y="3931602"/>
                  </a:lnTo>
                  <a:lnTo>
                    <a:pt x="332523" y="3931767"/>
                  </a:lnTo>
                  <a:lnTo>
                    <a:pt x="332557" y="3931926"/>
                  </a:lnTo>
                  <a:lnTo>
                    <a:pt x="332552" y="3932080"/>
                  </a:lnTo>
                  <a:lnTo>
                    <a:pt x="332513" y="3932180"/>
                  </a:lnTo>
                  <a:lnTo>
                    <a:pt x="332459" y="3932280"/>
                  </a:lnTo>
                  <a:lnTo>
                    <a:pt x="332391" y="3932381"/>
                  </a:lnTo>
                  <a:lnTo>
                    <a:pt x="332332" y="3932481"/>
                  </a:lnTo>
                  <a:lnTo>
                    <a:pt x="332288" y="3932587"/>
                  </a:lnTo>
                  <a:lnTo>
                    <a:pt x="332274" y="3932723"/>
                  </a:lnTo>
                  <a:lnTo>
                    <a:pt x="332284" y="3932870"/>
                  </a:lnTo>
                  <a:lnTo>
                    <a:pt x="332303" y="3933018"/>
                  </a:lnTo>
                  <a:lnTo>
                    <a:pt x="332308" y="3933159"/>
                  </a:lnTo>
                  <a:lnTo>
                    <a:pt x="332274" y="3933283"/>
                  </a:lnTo>
                  <a:lnTo>
                    <a:pt x="332196" y="3933384"/>
                  </a:lnTo>
                  <a:lnTo>
                    <a:pt x="332083" y="3933466"/>
                  </a:lnTo>
                  <a:lnTo>
                    <a:pt x="331829" y="3933620"/>
                  </a:lnTo>
                  <a:lnTo>
                    <a:pt x="331721" y="3933714"/>
                  </a:lnTo>
                  <a:lnTo>
                    <a:pt x="331633" y="3933809"/>
                  </a:lnTo>
                  <a:lnTo>
                    <a:pt x="331545" y="3933915"/>
                  </a:lnTo>
                  <a:lnTo>
                    <a:pt x="331467" y="3934027"/>
                  </a:lnTo>
                  <a:lnTo>
                    <a:pt x="331408" y="3934145"/>
                  </a:lnTo>
                  <a:lnTo>
                    <a:pt x="331379" y="3934257"/>
                  </a:lnTo>
                  <a:lnTo>
                    <a:pt x="331413" y="3934387"/>
                  </a:lnTo>
                  <a:lnTo>
                    <a:pt x="331497" y="3934517"/>
                  </a:lnTo>
                  <a:lnTo>
                    <a:pt x="331741" y="3934788"/>
                  </a:lnTo>
                  <a:lnTo>
                    <a:pt x="331844" y="3934924"/>
                  </a:lnTo>
                  <a:lnTo>
                    <a:pt x="331892" y="3935018"/>
                  </a:lnTo>
                  <a:lnTo>
                    <a:pt x="331981" y="3935207"/>
                  </a:lnTo>
                  <a:lnTo>
                    <a:pt x="332029" y="3935296"/>
                  </a:lnTo>
                  <a:lnTo>
                    <a:pt x="332093" y="3935372"/>
                  </a:lnTo>
                  <a:lnTo>
                    <a:pt x="332215" y="3935443"/>
                  </a:lnTo>
                  <a:lnTo>
                    <a:pt x="332367" y="3935485"/>
                  </a:lnTo>
                  <a:lnTo>
                    <a:pt x="332528" y="3935520"/>
                  </a:lnTo>
                  <a:lnTo>
                    <a:pt x="332675" y="3935561"/>
                  </a:lnTo>
                  <a:lnTo>
                    <a:pt x="332782" y="3935638"/>
                  </a:lnTo>
                  <a:lnTo>
                    <a:pt x="332836" y="3935738"/>
                  </a:lnTo>
                  <a:lnTo>
                    <a:pt x="332865" y="3935850"/>
                  </a:lnTo>
                  <a:lnTo>
                    <a:pt x="332919" y="3936228"/>
                  </a:lnTo>
                  <a:lnTo>
                    <a:pt x="332992" y="3936582"/>
                  </a:lnTo>
                  <a:lnTo>
                    <a:pt x="333022" y="3936759"/>
                  </a:lnTo>
                  <a:lnTo>
                    <a:pt x="333041" y="3936936"/>
                  </a:lnTo>
                  <a:lnTo>
                    <a:pt x="333046" y="3937113"/>
                  </a:lnTo>
                  <a:lnTo>
                    <a:pt x="333031" y="3937237"/>
                  </a:lnTo>
                  <a:lnTo>
                    <a:pt x="333007" y="3937361"/>
                  </a:lnTo>
                  <a:lnTo>
                    <a:pt x="332948" y="3937609"/>
                  </a:lnTo>
                  <a:lnTo>
                    <a:pt x="332924" y="3937733"/>
                  </a:lnTo>
                  <a:lnTo>
                    <a:pt x="332900" y="3937957"/>
                  </a:lnTo>
                  <a:lnTo>
                    <a:pt x="332880" y="3938187"/>
                  </a:lnTo>
                  <a:lnTo>
                    <a:pt x="332865" y="3938412"/>
                  </a:lnTo>
                  <a:lnTo>
                    <a:pt x="332855" y="3938642"/>
                  </a:lnTo>
                  <a:lnTo>
                    <a:pt x="332792" y="3939191"/>
                  </a:lnTo>
                  <a:lnTo>
                    <a:pt x="332768" y="3939356"/>
                  </a:lnTo>
                  <a:lnTo>
                    <a:pt x="332709" y="3939675"/>
                  </a:lnTo>
                  <a:lnTo>
                    <a:pt x="332665" y="3939846"/>
                  </a:lnTo>
                  <a:lnTo>
                    <a:pt x="332557" y="3940176"/>
                  </a:lnTo>
                  <a:lnTo>
                    <a:pt x="332508" y="3940342"/>
                  </a:lnTo>
                  <a:lnTo>
                    <a:pt x="332474" y="3940513"/>
                  </a:lnTo>
                  <a:lnTo>
                    <a:pt x="332455" y="3940660"/>
                  </a:lnTo>
                  <a:lnTo>
                    <a:pt x="332440" y="3940814"/>
                  </a:lnTo>
                  <a:lnTo>
                    <a:pt x="332435" y="3941076"/>
                  </a:lnTo>
                  <a:lnTo>
                    <a:pt x="332445" y="3941268"/>
                  </a:lnTo>
                  <a:lnTo>
                    <a:pt x="332435" y="3941687"/>
                  </a:lnTo>
                  <a:lnTo>
                    <a:pt x="332005" y="3942271"/>
                  </a:lnTo>
                  <a:lnTo>
                    <a:pt x="331321" y="3943021"/>
                  </a:lnTo>
                  <a:lnTo>
                    <a:pt x="329619" y="3944006"/>
                  </a:lnTo>
                  <a:lnTo>
                    <a:pt x="328182" y="3944402"/>
                  </a:lnTo>
                  <a:lnTo>
                    <a:pt x="325156" y="3944520"/>
                  </a:lnTo>
                  <a:lnTo>
                    <a:pt x="324061" y="3944750"/>
                  </a:lnTo>
                  <a:lnTo>
                    <a:pt x="322458" y="3945145"/>
                  </a:lnTo>
                  <a:lnTo>
                    <a:pt x="321020" y="3945458"/>
                  </a:lnTo>
                  <a:lnTo>
                    <a:pt x="320683" y="3945617"/>
                  </a:lnTo>
                  <a:lnTo>
                    <a:pt x="317985" y="3946166"/>
                  </a:lnTo>
                  <a:lnTo>
                    <a:pt x="316013" y="3946131"/>
                  </a:lnTo>
                  <a:lnTo>
                    <a:pt x="314709" y="3946107"/>
                  </a:lnTo>
                  <a:lnTo>
                    <a:pt x="314538" y="3946272"/>
                  </a:lnTo>
                  <a:lnTo>
                    <a:pt x="313859" y="3946514"/>
                  </a:lnTo>
                  <a:lnTo>
                    <a:pt x="313267" y="3946839"/>
                  </a:lnTo>
                  <a:lnTo>
                    <a:pt x="312671" y="3947335"/>
                  </a:lnTo>
                  <a:lnTo>
                    <a:pt x="312485" y="3947565"/>
                  </a:lnTo>
                  <a:lnTo>
                    <a:pt x="312241" y="3947777"/>
                  </a:lnTo>
                  <a:lnTo>
                    <a:pt x="311767" y="3948214"/>
                  </a:lnTo>
                  <a:lnTo>
                    <a:pt x="311302" y="3948657"/>
                  </a:lnTo>
                  <a:lnTo>
                    <a:pt x="311151" y="3948810"/>
                  </a:lnTo>
                  <a:lnTo>
                    <a:pt x="311009" y="3948970"/>
                  </a:lnTo>
                  <a:lnTo>
                    <a:pt x="310711" y="3949276"/>
                  </a:lnTo>
                  <a:lnTo>
                    <a:pt x="310554" y="3949412"/>
                  </a:lnTo>
                  <a:lnTo>
                    <a:pt x="310339" y="3949566"/>
                  </a:lnTo>
                  <a:lnTo>
                    <a:pt x="310109" y="3949701"/>
                  </a:lnTo>
                  <a:lnTo>
                    <a:pt x="309645" y="3949961"/>
                  </a:lnTo>
                  <a:lnTo>
                    <a:pt x="309420" y="3950103"/>
                  </a:lnTo>
                  <a:lnTo>
                    <a:pt x="309234" y="3950232"/>
                  </a:lnTo>
                  <a:lnTo>
                    <a:pt x="308511" y="3950793"/>
                  </a:lnTo>
                  <a:lnTo>
                    <a:pt x="308076" y="3951082"/>
                  </a:lnTo>
                  <a:lnTo>
                    <a:pt x="307934" y="3951183"/>
                  </a:lnTo>
                  <a:lnTo>
                    <a:pt x="307797" y="3951289"/>
                  </a:lnTo>
                  <a:lnTo>
                    <a:pt x="307656" y="3951442"/>
                  </a:lnTo>
                  <a:lnTo>
                    <a:pt x="307401" y="3951779"/>
                  </a:lnTo>
                  <a:lnTo>
                    <a:pt x="307269" y="3951932"/>
                  </a:lnTo>
                  <a:lnTo>
                    <a:pt x="307113" y="3952050"/>
                  </a:lnTo>
                  <a:lnTo>
                    <a:pt x="306864" y="3952180"/>
                  </a:lnTo>
                  <a:lnTo>
                    <a:pt x="306727" y="3952227"/>
                  </a:lnTo>
                  <a:lnTo>
                    <a:pt x="306595" y="3952257"/>
                  </a:lnTo>
                  <a:lnTo>
                    <a:pt x="306468" y="3952263"/>
                  </a:lnTo>
                  <a:lnTo>
                    <a:pt x="306321" y="3952204"/>
                  </a:lnTo>
                  <a:lnTo>
                    <a:pt x="306179" y="3952085"/>
                  </a:lnTo>
                  <a:lnTo>
                    <a:pt x="306042" y="3951932"/>
                  </a:lnTo>
                  <a:lnTo>
                    <a:pt x="305896" y="3951784"/>
                  </a:lnTo>
                  <a:lnTo>
                    <a:pt x="305744" y="3951672"/>
                  </a:lnTo>
                  <a:lnTo>
                    <a:pt x="305583" y="3951602"/>
                  </a:lnTo>
                  <a:lnTo>
                    <a:pt x="305412" y="3951543"/>
                  </a:lnTo>
                  <a:lnTo>
                    <a:pt x="305236" y="3951495"/>
                  </a:lnTo>
                  <a:lnTo>
                    <a:pt x="305060" y="3951460"/>
                  </a:lnTo>
                  <a:lnTo>
                    <a:pt x="304884" y="3951430"/>
                  </a:lnTo>
                  <a:lnTo>
                    <a:pt x="304512" y="3951389"/>
                  </a:lnTo>
                  <a:lnTo>
                    <a:pt x="304322" y="3951383"/>
                  </a:lnTo>
                  <a:lnTo>
                    <a:pt x="304136" y="3951389"/>
                  </a:lnTo>
                  <a:lnTo>
                    <a:pt x="303955" y="3951413"/>
                  </a:lnTo>
                  <a:lnTo>
                    <a:pt x="303750" y="3951460"/>
                  </a:lnTo>
                  <a:lnTo>
                    <a:pt x="303535" y="3951525"/>
                  </a:lnTo>
                  <a:lnTo>
                    <a:pt x="303334" y="3951613"/>
                  </a:lnTo>
                  <a:lnTo>
                    <a:pt x="303143" y="3951714"/>
                  </a:lnTo>
                  <a:lnTo>
                    <a:pt x="302987" y="3951844"/>
                  </a:lnTo>
                  <a:lnTo>
                    <a:pt x="302879" y="3951991"/>
                  </a:lnTo>
                  <a:lnTo>
                    <a:pt x="302801" y="3952162"/>
                  </a:lnTo>
                  <a:lnTo>
                    <a:pt x="302738" y="3952345"/>
                  </a:lnTo>
                  <a:lnTo>
                    <a:pt x="302659" y="3952522"/>
                  </a:lnTo>
                  <a:lnTo>
                    <a:pt x="302557" y="3952670"/>
                  </a:lnTo>
                  <a:lnTo>
                    <a:pt x="302449" y="3952782"/>
                  </a:lnTo>
                  <a:lnTo>
                    <a:pt x="302332" y="3952882"/>
                  </a:lnTo>
                  <a:lnTo>
                    <a:pt x="302210" y="3952977"/>
                  </a:lnTo>
                  <a:lnTo>
                    <a:pt x="302078" y="3953053"/>
                  </a:lnTo>
                  <a:lnTo>
                    <a:pt x="301941" y="3953112"/>
                  </a:lnTo>
                  <a:lnTo>
                    <a:pt x="301760" y="3953142"/>
                  </a:lnTo>
                  <a:lnTo>
                    <a:pt x="301574" y="3953130"/>
                  </a:lnTo>
                  <a:lnTo>
                    <a:pt x="301374" y="3953100"/>
                  </a:lnTo>
                  <a:lnTo>
                    <a:pt x="301178" y="3953059"/>
                  </a:lnTo>
                  <a:lnTo>
                    <a:pt x="300509" y="3952959"/>
                  </a:lnTo>
                  <a:lnTo>
                    <a:pt x="300274" y="3952918"/>
                  </a:lnTo>
                  <a:lnTo>
                    <a:pt x="300034" y="3952888"/>
                  </a:lnTo>
                  <a:lnTo>
                    <a:pt x="299800" y="3952876"/>
                  </a:lnTo>
                  <a:lnTo>
                    <a:pt x="299619" y="3952882"/>
                  </a:lnTo>
                  <a:lnTo>
                    <a:pt x="299081" y="3952935"/>
                  </a:lnTo>
                  <a:lnTo>
                    <a:pt x="298661" y="3952988"/>
                  </a:lnTo>
                  <a:lnTo>
                    <a:pt x="298172" y="3953059"/>
                  </a:lnTo>
                  <a:lnTo>
                    <a:pt x="297927" y="3953089"/>
                  </a:lnTo>
                  <a:lnTo>
                    <a:pt x="297683" y="3953095"/>
                  </a:lnTo>
                  <a:lnTo>
                    <a:pt x="297228" y="3953089"/>
                  </a:lnTo>
                  <a:lnTo>
                    <a:pt x="296999" y="3953071"/>
                  </a:lnTo>
                  <a:lnTo>
                    <a:pt x="296779" y="3953036"/>
                  </a:lnTo>
                  <a:lnTo>
                    <a:pt x="296563" y="3952977"/>
                  </a:lnTo>
                  <a:lnTo>
                    <a:pt x="296314" y="3952864"/>
                  </a:lnTo>
                  <a:lnTo>
                    <a:pt x="296075" y="3952711"/>
                  </a:lnTo>
                  <a:lnTo>
                    <a:pt x="295845" y="3952528"/>
                  </a:lnTo>
                  <a:lnTo>
                    <a:pt x="295630" y="3952327"/>
                  </a:lnTo>
                  <a:lnTo>
                    <a:pt x="295429" y="3952121"/>
                  </a:lnTo>
                  <a:lnTo>
                    <a:pt x="295219" y="3951873"/>
                  </a:lnTo>
                  <a:lnTo>
                    <a:pt x="295019" y="3951607"/>
                  </a:lnTo>
                  <a:lnTo>
                    <a:pt x="294843" y="3951324"/>
                  </a:lnTo>
                  <a:lnTo>
                    <a:pt x="294696" y="3951029"/>
                  </a:lnTo>
                  <a:lnTo>
                    <a:pt x="294589" y="3950722"/>
                  </a:lnTo>
                  <a:lnTo>
                    <a:pt x="294520" y="3950398"/>
                  </a:lnTo>
                  <a:lnTo>
                    <a:pt x="294508" y="3950285"/>
                  </a:lnTo>
                  <a:lnTo>
                    <a:pt x="294481" y="3950049"/>
                  </a:lnTo>
                  <a:lnTo>
                    <a:pt x="294481" y="3949695"/>
                  </a:lnTo>
                  <a:lnTo>
                    <a:pt x="294515" y="3949347"/>
                  </a:lnTo>
                  <a:lnTo>
                    <a:pt x="294589" y="3949023"/>
                  </a:lnTo>
                  <a:lnTo>
                    <a:pt x="294667" y="3948840"/>
                  </a:lnTo>
                  <a:lnTo>
                    <a:pt x="294760" y="3948663"/>
                  </a:lnTo>
                  <a:lnTo>
                    <a:pt x="294867" y="3948491"/>
                  </a:lnTo>
                  <a:lnTo>
                    <a:pt x="294960" y="3948314"/>
                  </a:lnTo>
                  <a:lnTo>
                    <a:pt x="295024" y="3948131"/>
                  </a:lnTo>
                  <a:lnTo>
                    <a:pt x="295058" y="3947948"/>
                  </a:lnTo>
                  <a:lnTo>
                    <a:pt x="295082" y="3947754"/>
                  </a:lnTo>
                  <a:lnTo>
                    <a:pt x="295092" y="3947565"/>
                  </a:lnTo>
                  <a:lnTo>
                    <a:pt x="295077" y="3947376"/>
                  </a:lnTo>
                  <a:lnTo>
                    <a:pt x="295038" y="3947199"/>
                  </a:lnTo>
                  <a:lnTo>
                    <a:pt x="294980" y="3947069"/>
                  </a:lnTo>
                  <a:lnTo>
                    <a:pt x="294897" y="3946951"/>
                  </a:lnTo>
                  <a:lnTo>
                    <a:pt x="294804" y="3946833"/>
                  </a:lnTo>
                  <a:lnTo>
                    <a:pt x="294721" y="3946709"/>
                  </a:lnTo>
                  <a:lnTo>
                    <a:pt x="294667" y="3946579"/>
                  </a:lnTo>
                  <a:lnTo>
                    <a:pt x="294657" y="3946450"/>
                  </a:lnTo>
                  <a:lnTo>
                    <a:pt x="294672" y="3946314"/>
                  </a:lnTo>
                  <a:lnTo>
                    <a:pt x="294716" y="3946042"/>
                  </a:lnTo>
                  <a:lnTo>
                    <a:pt x="294711" y="3945907"/>
                  </a:lnTo>
                  <a:lnTo>
                    <a:pt x="294667" y="3945706"/>
                  </a:lnTo>
                  <a:lnTo>
                    <a:pt x="294589" y="3945499"/>
                  </a:lnTo>
                  <a:lnTo>
                    <a:pt x="294486" y="3945299"/>
                  </a:lnTo>
                  <a:lnTo>
                    <a:pt x="294359" y="3945116"/>
                  </a:lnTo>
                  <a:lnTo>
                    <a:pt x="294217" y="3944962"/>
                  </a:lnTo>
                  <a:lnTo>
                    <a:pt x="294163" y="3944720"/>
                  </a:lnTo>
                  <a:lnTo>
                    <a:pt x="294100" y="3944478"/>
                  </a:lnTo>
                  <a:lnTo>
                    <a:pt x="293982" y="3944136"/>
                  </a:lnTo>
                  <a:lnTo>
                    <a:pt x="293836" y="3943794"/>
                  </a:lnTo>
                  <a:lnTo>
                    <a:pt x="293367" y="3942796"/>
                  </a:lnTo>
                  <a:lnTo>
                    <a:pt x="293093" y="3942141"/>
                  </a:lnTo>
                  <a:lnTo>
                    <a:pt x="292824" y="3941480"/>
                  </a:lnTo>
                  <a:lnTo>
                    <a:pt x="292677" y="3941156"/>
                  </a:lnTo>
                  <a:lnTo>
                    <a:pt x="292580" y="3940961"/>
                  </a:lnTo>
                  <a:lnTo>
                    <a:pt x="292364" y="3940566"/>
                  </a:lnTo>
                  <a:lnTo>
                    <a:pt x="292271" y="3940365"/>
                  </a:lnTo>
                  <a:lnTo>
                    <a:pt x="292203" y="3940159"/>
                  </a:lnTo>
                  <a:lnTo>
                    <a:pt x="292154" y="3939887"/>
                  </a:lnTo>
                  <a:lnTo>
                    <a:pt x="292139" y="3939604"/>
                  </a:lnTo>
                  <a:lnTo>
                    <a:pt x="292149" y="3939315"/>
                  </a:lnTo>
                  <a:lnTo>
                    <a:pt x="292179" y="3939031"/>
                  </a:lnTo>
                  <a:lnTo>
                    <a:pt x="292228" y="3938760"/>
                  </a:lnTo>
                  <a:lnTo>
                    <a:pt x="292369" y="3938347"/>
                  </a:lnTo>
                  <a:lnTo>
                    <a:pt x="292594" y="3937957"/>
                  </a:lnTo>
                  <a:lnTo>
                    <a:pt x="293122" y="3937190"/>
                  </a:lnTo>
                  <a:lnTo>
                    <a:pt x="293342" y="3936795"/>
                  </a:lnTo>
                  <a:lnTo>
                    <a:pt x="293435" y="3936588"/>
                  </a:lnTo>
                  <a:lnTo>
                    <a:pt x="293596" y="3936175"/>
                  </a:lnTo>
                  <a:lnTo>
                    <a:pt x="293767" y="3935762"/>
                  </a:lnTo>
                  <a:lnTo>
                    <a:pt x="293885" y="3935467"/>
                  </a:lnTo>
                  <a:lnTo>
                    <a:pt x="293948" y="3935319"/>
                  </a:lnTo>
                  <a:lnTo>
                    <a:pt x="294017" y="3935178"/>
                  </a:lnTo>
                  <a:lnTo>
                    <a:pt x="294095" y="3935048"/>
                  </a:lnTo>
                  <a:lnTo>
                    <a:pt x="294193" y="3934906"/>
                  </a:lnTo>
                  <a:lnTo>
                    <a:pt x="294305" y="3934771"/>
                  </a:lnTo>
                  <a:lnTo>
                    <a:pt x="294427" y="3934647"/>
                  </a:lnTo>
                  <a:lnTo>
                    <a:pt x="294554" y="3934529"/>
                  </a:lnTo>
                  <a:lnTo>
                    <a:pt x="294691" y="3934422"/>
                  </a:lnTo>
                  <a:lnTo>
                    <a:pt x="294882" y="3934316"/>
                  </a:lnTo>
                  <a:lnTo>
                    <a:pt x="295532" y="3934092"/>
                  </a:lnTo>
                  <a:lnTo>
                    <a:pt x="295733" y="3933991"/>
                  </a:lnTo>
                  <a:lnTo>
                    <a:pt x="295865" y="3933891"/>
                  </a:lnTo>
                  <a:lnTo>
                    <a:pt x="296109" y="3933661"/>
                  </a:lnTo>
                  <a:lnTo>
                    <a:pt x="296236" y="3933549"/>
                  </a:lnTo>
                  <a:lnTo>
                    <a:pt x="296373" y="3933460"/>
                  </a:lnTo>
                  <a:lnTo>
                    <a:pt x="296466" y="3933419"/>
                  </a:lnTo>
                  <a:lnTo>
                    <a:pt x="296666" y="3933348"/>
                  </a:lnTo>
                  <a:lnTo>
                    <a:pt x="296871" y="3933289"/>
                  </a:lnTo>
                  <a:lnTo>
                    <a:pt x="297052" y="3933266"/>
                  </a:lnTo>
                  <a:lnTo>
                    <a:pt x="297248" y="3933254"/>
                  </a:lnTo>
                  <a:lnTo>
                    <a:pt x="297439" y="3933260"/>
                  </a:lnTo>
                  <a:lnTo>
                    <a:pt x="297629" y="3933248"/>
                  </a:lnTo>
                  <a:lnTo>
                    <a:pt x="297815" y="3933218"/>
                  </a:lnTo>
                  <a:lnTo>
                    <a:pt x="297967" y="3933177"/>
                  </a:lnTo>
                  <a:lnTo>
                    <a:pt x="298113" y="3933124"/>
                  </a:lnTo>
                  <a:lnTo>
                    <a:pt x="298402" y="3932994"/>
                  </a:lnTo>
                  <a:lnTo>
                    <a:pt x="298538" y="3932918"/>
                  </a:lnTo>
                  <a:lnTo>
                    <a:pt x="298685" y="3932823"/>
                  </a:lnTo>
                  <a:lnTo>
                    <a:pt x="298822" y="3932723"/>
                  </a:lnTo>
                  <a:lnTo>
                    <a:pt x="298911" y="3932649"/>
                  </a:lnTo>
                  <a:lnTo>
                    <a:pt x="299223" y="3932386"/>
                  </a:lnTo>
                  <a:lnTo>
                    <a:pt x="299497" y="3932162"/>
                  </a:lnTo>
                  <a:lnTo>
                    <a:pt x="299770" y="3931926"/>
                  </a:lnTo>
                  <a:lnTo>
                    <a:pt x="299907" y="3931814"/>
                  </a:lnTo>
                  <a:lnTo>
                    <a:pt x="300333" y="3931401"/>
                  </a:lnTo>
                  <a:lnTo>
                    <a:pt x="300455" y="3931301"/>
                  </a:lnTo>
                  <a:lnTo>
                    <a:pt x="300548" y="3931283"/>
                  </a:lnTo>
                  <a:lnTo>
                    <a:pt x="300655" y="3931395"/>
                  </a:lnTo>
                  <a:lnTo>
                    <a:pt x="300758" y="3931531"/>
                  </a:lnTo>
                  <a:lnTo>
                    <a:pt x="300890" y="3931542"/>
                  </a:lnTo>
                  <a:lnTo>
                    <a:pt x="300988" y="3931483"/>
                  </a:lnTo>
                  <a:lnTo>
                    <a:pt x="301080" y="3931407"/>
                  </a:lnTo>
                  <a:lnTo>
                    <a:pt x="301149" y="3931324"/>
                  </a:lnTo>
                  <a:lnTo>
                    <a:pt x="301139" y="3931194"/>
                  </a:lnTo>
                  <a:lnTo>
                    <a:pt x="300831" y="3931041"/>
                  </a:lnTo>
                  <a:lnTo>
                    <a:pt x="300787" y="3930876"/>
                  </a:lnTo>
                  <a:lnTo>
                    <a:pt x="300836" y="3930758"/>
                  </a:lnTo>
                  <a:lnTo>
                    <a:pt x="300914" y="3930634"/>
                  </a:lnTo>
                  <a:lnTo>
                    <a:pt x="301002" y="3930539"/>
                  </a:lnTo>
                  <a:lnTo>
                    <a:pt x="301085" y="3930492"/>
                  </a:lnTo>
                  <a:lnTo>
                    <a:pt x="301212" y="3930392"/>
                  </a:lnTo>
                  <a:lnTo>
                    <a:pt x="301320" y="3930256"/>
                  </a:lnTo>
                  <a:lnTo>
                    <a:pt x="301418" y="3930097"/>
                  </a:lnTo>
                  <a:lnTo>
                    <a:pt x="301496" y="3929937"/>
                  </a:lnTo>
                  <a:lnTo>
                    <a:pt x="301564" y="3929772"/>
                  </a:lnTo>
                  <a:lnTo>
                    <a:pt x="301618" y="3929601"/>
                  </a:lnTo>
                  <a:lnTo>
                    <a:pt x="301647" y="3929412"/>
                  </a:lnTo>
                  <a:lnTo>
                    <a:pt x="301677" y="3929034"/>
                  </a:lnTo>
                  <a:lnTo>
                    <a:pt x="301696" y="3928846"/>
                  </a:lnTo>
                  <a:lnTo>
                    <a:pt x="301770" y="3928309"/>
                  </a:lnTo>
                  <a:lnTo>
                    <a:pt x="301799" y="3927943"/>
                  </a:lnTo>
                  <a:lnTo>
                    <a:pt x="301809" y="3927748"/>
                  </a:lnTo>
                  <a:lnTo>
                    <a:pt x="301814" y="3927353"/>
                  </a:lnTo>
                  <a:lnTo>
                    <a:pt x="301804" y="3927152"/>
                  </a:lnTo>
                  <a:lnTo>
                    <a:pt x="301789" y="3926957"/>
                  </a:lnTo>
                  <a:lnTo>
                    <a:pt x="301765" y="3926774"/>
                  </a:lnTo>
                  <a:lnTo>
                    <a:pt x="301692" y="3926408"/>
                  </a:lnTo>
                  <a:lnTo>
                    <a:pt x="301564" y="3925889"/>
                  </a:lnTo>
                  <a:lnTo>
                    <a:pt x="301530" y="3925724"/>
                  </a:lnTo>
                  <a:lnTo>
                    <a:pt x="301491" y="3925564"/>
                  </a:lnTo>
                  <a:lnTo>
                    <a:pt x="301437" y="3925417"/>
                  </a:lnTo>
                  <a:lnTo>
                    <a:pt x="301296" y="3925228"/>
                  </a:lnTo>
                  <a:lnTo>
                    <a:pt x="301012" y="3925022"/>
                  </a:lnTo>
                  <a:lnTo>
                    <a:pt x="300890" y="3924898"/>
                  </a:lnTo>
                  <a:lnTo>
                    <a:pt x="300777" y="3924768"/>
                  </a:lnTo>
                  <a:lnTo>
                    <a:pt x="300675" y="3924626"/>
                  </a:lnTo>
                  <a:lnTo>
                    <a:pt x="300577" y="3924479"/>
                  </a:lnTo>
                  <a:lnTo>
                    <a:pt x="300494" y="3924325"/>
                  </a:lnTo>
                  <a:lnTo>
                    <a:pt x="300460" y="3924166"/>
                  </a:lnTo>
                  <a:lnTo>
                    <a:pt x="300391" y="3924001"/>
                  </a:lnTo>
                  <a:lnTo>
                    <a:pt x="300293" y="3923847"/>
                  </a:lnTo>
                  <a:lnTo>
                    <a:pt x="300176" y="3923711"/>
                  </a:lnTo>
                  <a:lnTo>
                    <a:pt x="300049" y="3923605"/>
                  </a:lnTo>
                  <a:lnTo>
                    <a:pt x="299946" y="3923558"/>
                  </a:lnTo>
                  <a:lnTo>
                    <a:pt x="299834" y="3923529"/>
                  </a:lnTo>
                  <a:lnTo>
                    <a:pt x="299589" y="3923493"/>
                  </a:lnTo>
                  <a:lnTo>
                    <a:pt x="299467" y="3923470"/>
                  </a:lnTo>
                  <a:lnTo>
                    <a:pt x="299267" y="3923452"/>
                  </a:lnTo>
                  <a:lnTo>
                    <a:pt x="298842" y="3923440"/>
                  </a:lnTo>
                  <a:lnTo>
                    <a:pt x="298666" y="3923405"/>
                  </a:lnTo>
                  <a:lnTo>
                    <a:pt x="298553" y="3923328"/>
                  </a:lnTo>
                  <a:lnTo>
                    <a:pt x="298519" y="3923204"/>
                  </a:lnTo>
                  <a:lnTo>
                    <a:pt x="298529" y="3923051"/>
                  </a:lnTo>
                  <a:lnTo>
                    <a:pt x="298568" y="3922879"/>
                  </a:lnTo>
                  <a:lnTo>
                    <a:pt x="298602" y="3922702"/>
                  </a:lnTo>
                  <a:lnTo>
                    <a:pt x="298612" y="3922537"/>
                  </a:lnTo>
                  <a:lnTo>
                    <a:pt x="298583" y="3922360"/>
                  </a:lnTo>
                  <a:lnTo>
                    <a:pt x="298529" y="3922183"/>
                  </a:lnTo>
                  <a:lnTo>
                    <a:pt x="298411" y="3921829"/>
                  </a:lnTo>
                  <a:lnTo>
                    <a:pt x="298377" y="3921652"/>
                  </a:lnTo>
                  <a:lnTo>
                    <a:pt x="298367" y="3921469"/>
                  </a:lnTo>
                  <a:lnTo>
                    <a:pt x="298372" y="3921286"/>
                  </a:lnTo>
                  <a:lnTo>
                    <a:pt x="298387" y="3921103"/>
                  </a:lnTo>
                  <a:lnTo>
                    <a:pt x="298397" y="3920914"/>
                  </a:lnTo>
                  <a:lnTo>
                    <a:pt x="298392" y="3920731"/>
                  </a:lnTo>
                  <a:lnTo>
                    <a:pt x="298343" y="3920430"/>
                  </a:lnTo>
                  <a:lnTo>
                    <a:pt x="298250" y="3920123"/>
                  </a:lnTo>
                  <a:lnTo>
                    <a:pt x="298142" y="3919823"/>
                  </a:lnTo>
                  <a:lnTo>
                    <a:pt x="298055" y="3919522"/>
                  </a:lnTo>
                  <a:lnTo>
                    <a:pt x="298006" y="3919221"/>
                  </a:lnTo>
                  <a:lnTo>
                    <a:pt x="297996" y="3919008"/>
                  </a:lnTo>
                  <a:lnTo>
                    <a:pt x="298001" y="3918802"/>
                  </a:lnTo>
                  <a:lnTo>
                    <a:pt x="298015" y="3918589"/>
                  </a:lnTo>
                  <a:lnTo>
                    <a:pt x="298064" y="3918176"/>
                  </a:lnTo>
                  <a:lnTo>
                    <a:pt x="298123" y="3917846"/>
                  </a:lnTo>
                  <a:lnTo>
                    <a:pt x="298196" y="3917515"/>
                  </a:lnTo>
                  <a:lnTo>
                    <a:pt x="298289" y="3917185"/>
                  </a:lnTo>
                  <a:lnTo>
                    <a:pt x="298407" y="3916831"/>
                  </a:lnTo>
                  <a:lnTo>
                    <a:pt x="298661" y="3916170"/>
                  </a:lnTo>
                  <a:lnTo>
                    <a:pt x="298744" y="3915981"/>
                  </a:lnTo>
                  <a:lnTo>
                    <a:pt x="298837" y="3915804"/>
                  </a:lnTo>
                  <a:lnTo>
                    <a:pt x="298944" y="3915639"/>
                  </a:lnTo>
                  <a:lnTo>
                    <a:pt x="299071" y="3915485"/>
                  </a:lnTo>
                  <a:lnTo>
                    <a:pt x="299218" y="3915332"/>
                  </a:lnTo>
                  <a:lnTo>
                    <a:pt x="299370" y="3915196"/>
                  </a:lnTo>
                  <a:lnTo>
                    <a:pt x="299536" y="3915072"/>
                  </a:lnTo>
                  <a:lnTo>
                    <a:pt x="299707" y="3914984"/>
                  </a:lnTo>
                  <a:lnTo>
                    <a:pt x="299893" y="3914930"/>
                  </a:lnTo>
                  <a:lnTo>
                    <a:pt x="300093" y="3914907"/>
                  </a:lnTo>
                  <a:lnTo>
                    <a:pt x="300509" y="3914901"/>
                  </a:lnTo>
                  <a:lnTo>
                    <a:pt x="300709" y="3914877"/>
                  </a:lnTo>
                  <a:lnTo>
                    <a:pt x="300988" y="3914801"/>
                  </a:lnTo>
                  <a:lnTo>
                    <a:pt x="301266" y="3914695"/>
                  </a:lnTo>
                  <a:lnTo>
                    <a:pt x="301540" y="3914582"/>
                  </a:lnTo>
                  <a:lnTo>
                    <a:pt x="301814" y="3914482"/>
                  </a:lnTo>
                  <a:lnTo>
                    <a:pt x="302092" y="3914399"/>
                  </a:lnTo>
                  <a:lnTo>
                    <a:pt x="302332" y="3914358"/>
                  </a:lnTo>
                  <a:lnTo>
                    <a:pt x="302576" y="3914329"/>
                  </a:lnTo>
                  <a:lnTo>
                    <a:pt x="303305" y="3914258"/>
                  </a:lnTo>
                  <a:lnTo>
                    <a:pt x="303515" y="3914228"/>
                  </a:lnTo>
                  <a:lnTo>
                    <a:pt x="303935" y="3914181"/>
                  </a:lnTo>
                  <a:lnTo>
                    <a:pt x="304146" y="3914152"/>
                  </a:lnTo>
                  <a:lnTo>
                    <a:pt x="304351" y="3914104"/>
                  </a:lnTo>
                  <a:lnTo>
                    <a:pt x="304610" y="3914034"/>
                  </a:lnTo>
                  <a:lnTo>
                    <a:pt x="304859" y="3913945"/>
                  </a:lnTo>
                  <a:lnTo>
                    <a:pt x="305114" y="3913845"/>
                  </a:lnTo>
                  <a:lnTo>
                    <a:pt x="305363" y="3913738"/>
                  </a:lnTo>
                  <a:lnTo>
                    <a:pt x="305607" y="3913626"/>
                  </a:lnTo>
                  <a:lnTo>
                    <a:pt x="305856" y="3913491"/>
                  </a:lnTo>
                  <a:lnTo>
                    <a:pt x="306336" y="3913166"/>
                  </a:lnTo>
                  <a:lnTo>
                    <a:pt x="306580" y="3913042"/>
                  </a:lnTo>
                  <a:lnTo>
                    <a:pt x="306829" y="3912983"/>
                  </a:lnTo>
                  <a:lnTo>
                    <a:pt x="306966" y="3912983"/>
                  </a:lnTo>
                  <a:lnTo>
                    <a:pt x="307108" y="3912995"/>
                  </a:lnTo>
                  <a:lnTo>
                    <a:pt x="307391" y="3913054"/>
                  </a:lnTo>
                  <a:lnTo>
                    <a:pt x="307743" y="3913113"/>
                  </a:lnTo>
                  <a:lnTo>
                    <a:pt x="307949" y="3913160"/>
                  </a:lnTo>
                  <a:lnTo>
                    <a:pt x="308364" y="3913243"/>
                  </a:lnTo>
                  <a:lnTo>
                    <a:pt x="308575" y="3913266"/>
                  </a:lnTo>
                  <a:lnTo>
                    <a:pt x="308780" y="3913272"/>
                  </a:lnTo>
                  <a:lnTo>
                    <a:pt x="308990" y="3913272"/>
                  </a:lnTo>
                  <a:lnTo>
                    <a:pt x="309195" y="3913266"/>
                  </a:lnTo>
                  <a:lnTo>
                    <a:pt x="309616" y="3913243"/>
                  </a:lnTo>
                  <a:lnTo>
                    <a:pt x="309855" y="3913219"/>
                  </a:lnTo>
                  <a:lnTo>
                    <a:pt x="310339" y="3913148"/>
                  </a:lnTo>
                  <a:lnTo>
                    <a:pt x="310823" y="3913095"/>
                  </a:lnTo>
                  <a:lnTo>
                    <a:pt x="311117" y="3913089"/>
                  </a:lnTo>
                  <a:lnTo>
                    <a:pt x="311410" y="3913089"/>
                  </a:lnTo>
                  <a:lnTo>
                    <a:pt x="311698" y="3913095"/>
                  </a:lnTo>
                  <a:lnTo>
                    <a:pt x="311991" y="3913107"/>
                  </a:lnTo>
                  <a:lnTo>
                    <a:pt x="312989" y="3913160"/>
                  </a:lnTo>
                  <a:lnTo>
                    <a:pt x="313219" y="3913190"/>
                  </a:lnTo>
                  <a:lnTo>
                    <a:pt x="313448" y="3913231"/>
                  </a:lnTo>
                  <a:lnTo>
                    <a:pt x="313668" y="3913290"/>
                  </a:lnTo>
                  <a:lnTo>
                    <a:pt x="313888" y="3913361"/>
                  </a:lnTo>
                  <a:lnTo>
                    <a:pt x="314103" y="3913438"/>
                  </a:lnTo>
                  <a:lnTo>
                    <a:pt x="314524" y="3913626"/>
                  </a:lnTo>
                  <a:lnTo>
                    <a:pt x="314729" y="3913738"/>
                  </a:lnTo>
                  <a:lnTo>
                    <a:pt x="314925" y="3913862"/>
                  </a:lnTo>
                  <a:lnTo>
                    <a:pt x="315311" y="3914122"/>
                  </a:lnTo>
                  <a:lnTo>
                    <a:pt x="316000" y="3914488"/>
                  </a:lnTo>
                  <a:lnTo>
                    <a:pt x="316161" y="3914541"/>
                  </a:lnTo>
                  <a:lnTo>
                    <a:pt x="316298" y="3914535"/>
                  </a:lnTo>
                  <a:lnTo>
                    <a:pt x="316425" y="3914482"/>
                  </a:lnTo>
                  <a:lnTo>
                    <a:pt x="316553" y="3914388"/>
                  </a:lnTo>
                  <a:lnTo>
                    <a:pt x="316665" y="3914270"/>
                  </a:lnTo>
                  <a:lnTo>
                    <a:pt x="316753" y="3914140"/>
                  </a:lnTo>
                  <a:lnTo>
                    <a:pt x="316860" y="3913957"/>
                  </a:lnTo>
                  <a:lnTo>
                    <a:pt x="316973" y="3913845"/>
                  </a:lnTo>
                  <a:lnTo>
                    <a:pt x="317066" y="3913715"/>
                  </a:lnTo>
                  <a:lnTo>
                    <a:pt x="317139" y="3913556"/>
                  </a:lnTo>
                  <a:lnTo>
                    <a:pt x="317183" y="3913373"/>
                  </a:lnTo>
                  <a:lnTo>
                    <a:pt x="317207" y="3913184"/>
                  </a:lnTo>
                  <a:lnTo>
                    <a:pt x="317212" y="3912983"/>
                  </a:lnTo>
                  <a:lnTo>
                    <a:pt x="317207" y="3912794"/>
                  </a:lnTo>
                  <a:lnTo>
                    <a:pt x="317183" y="3912599"/>
                  </a:lnTo>
                  <a:lnTo>
                    <a:pt x="317129" y="3912405"/>
                  </a:lnTo>
                  <a:lnTo>
                    <a:pt x="316934" y="3911826"/>
                  </a:lnTo>
                  <a:lnTo>
                    <a:pt x="316748" y="3911183"/>
                  </a:lnTo>
                  <a:lnTo>
                    <a:pt x="316675" y="3910971"/>
                  </a:lnTo>
                  <a:lnTo>
                    <a:pt x="316577" y="3910776"/>
                  </a:lnTo>
                  <a:lnTo>
                    <a:pt x="316464" y="3910611"/>
                  </a:lnTo>
                  <a:lnTo>
                    <a:pt x="316337" y="3910457"/>
                  </a:lnTo>
                  <a:lnTo>
                    <a:pt x="315922" y="3910015"/>
                  </a:lnTo>
                  <a:lnTo>
                    <a:pt x="315814" y="3909885"/>
                  </a:lnTo>
                  <a:lnTo>
                    <a:pt x="315594" y="3909637"/>
                  </a:lnTo>
                  <a:lnTo>
                    <a:pt x="315492" y="3909507"/>
                  </a:lnTo>
                  <a:lnTo>
                    <a:pt x="315394" y="3909378"/>
                  </a:lnTo>
                  <a:lnTo>
                    <a:pt x="315252" y="3909118"/>
                  </a:lnTo>
                  <a:lnTo>
                    <a:pt x="315189" y="3908982"/>
                  </a:lnTo>
                  <a:lnTo>
                    <a:pt x="315115" y="3908858"/>
                  </a:lnTo>
                  <a:lnTo>
                    <a:pt x="315032" y="3908740"/>
                  </a:lnTo>
                  <a:lnTo>
                    <a:pt x="314900" y="3908610"/>
                  </a:lnTo>
                  <a:lnTo>
                    <a:pt x="314754" y="3908498"/>
                  </a:lnTo>
                  <a:lnTo>
                    <a:pt x="314587" y="3908392"/>
                  </a:lnTo>
                  <a:lnTo>
                    <a:pt x="314421" y="3908304"/>
                  </a:lnTo>
                  <a:lnTo>
                    <a:pt x="314250" y="3908221"/>
                  </a:lnTo>
                  <a:lnTo>
                    <a:pt x="314113" y="3908168"/>
                  </a:lnTo>
                  <a:lnTo>
                    <a:pt x="313835" y="3908085"/>
                  </a:lnTo>
                  <a:lnTo>
                    <a:pt x="313551" y="3908032"/>
                  </a:lnTo>
                  <a:lnTo>
                    <a:pt x="313135" y="3907772"/>
                  </a:lnTo>
                  <a:lnTo>
                    <a:pt x="312143" y="3906911"/>
                  </a:lnTo>
                  <a:lnTo>
                    <a:pt x="312084" y="3906788"/>
                  </a:lnTo>
                  <a:lnTo>
                    <a:pt x="311815" y="3906226"/>
                  </a:lnTo>
                  <a:lnTo>
                    <a:pt x="311341" y="3904781"/>
                  </a:lnTo>
                  <a:lnTo>
                    <a:pt x="310525" y="3903329"/>
                  </a:lnTo>
                  <a:lnTo>
                    <a:pt x="307660" y="3900178"/>
                  </a:lnTo>
                  <a:lnTo>
                    <a:pt x="307406" y="3900160"/>
                  </a:lnTo>
                  <a:lnTo>
                    <a:pt x="307337" y="3900147"/>
                  </a:lnTo>
                  <a:lnTo>
                    <a:pt x="307137" y="3900107"/>
                  </a:lnTo>
                  <a:lnTo>
                    <a:pt x="306873" y="3900019"/>
                  </a:lnTo>
                  <a:lnTo>
                    <a:pt x="306629" y="3899895"/>
                  </a:lnTo>
                  <a:lnTo>
                    <a:pt x="306419" y="3899747"/>
                  </a:lnTo>
                  <a:lnTo>
                    <a:pt x="306228" y="3899541"/>
                  </a:lnTo>
                  <a:lnTo>
                    <a:pt x="306081" y="3899275"/>
                  </a:lnTo>
                  <a:lnTo>
                    <a:pt x="305959" y="3898980"/>
                  </a:lnTo>
                  <a:lnTo>
                    <a:pt x="305856" y="3898673"/>
                  </a:lnTo>
                  <a:lnTo>
                    <a:pt x="305768" y="3898378"/>
                  </a:lnTo>
                  <a:lnTo>
                    <a:pt x="305690" y="3898083"/>
                  </a:lnTo>
                  <a:lnTo>
                    <a:pt x="305632" y="3897782"/>
                  </a:lnTo>
                  <a:lnTo>
                    <a:pt x="305588" y="3897475"/>
                  </a:lnTo>
                  <a:lnTo>
                    <a:pt x="305563" y="3897168"/>
                  </a:lnTo>
                  <a:lnTo>
                    <a:pt x="305553" y="3896867"/>
                  </a:lnTo>
                  <a:lnTo>
                    <a:pt x="305578" y="3896496"/>
                  </a:lnTo>
                  <a:lnTo>
                    <a:pt x="305632" y="3896130"/>
                  </a:lnTo>
                  <a:lnTo>
                    <a:pt x="305798" y="3895392"/>
                  </a:lnTo>
                  <a:lnTo>
                    <a:pt x="305876" y="3895026"/>
                  </a:lnTo>
                  <a:lnTo>
                    <a:pt x="305940" y="3894672"/>
                  </a:lnTo>
                  <a:lnTo>
                    <a:pt x="305993" y="3894312"/>
                  </a:lnTo>
                  <a:lnTo>
                    <a:pt x="306052" y="3893958"/>
                  </a:lnTo>
                  <a:lnTo>
                    <a:pt x="306135" y="3893616"/>
                  </a:lnTo>
                  <a:lnTo>
                    <a:pt x="306248" y="3893286"/>
                  </a:lnTo>
                  <a:lnTo>
                    <a:pt x="306360" y="3893038"/>
                  </a:lnTo>
                  <a:lnTo>
                    <a:pt x="306482" y="3892790"/>
                  </a:lnTo>
                  <a:lnTo>
                    <a:pt x="306619" y="3892554"/>
                  </a:lnTo>
                  <a:lnTo>
                    <a:pt x="306776" y="3892330"/>
                  </a:lnTo>
                  <a:lnTo>
                    <a:pt x="306947" y="3892129"/>
                  </a:lnTo>
                  <a:lnTo>
                    <a:pt x="307142" y="3891952"/>
                  </a:lnTo>
                  <a:lnTo>
                    <a:pt x="307362" y="3891793"/>
                  </a:lnTo>
                  <a:lnTo>
                    <a:pt x="307597" y="3891645"/>
                  </a:lnTo>
                  <a:lnTo>
                    <a:pt x="308076" y="3891374"/>
                  </a:lnTo>
                  <a:lnTo>
                    <a:pt x="308291" y="3891262"/>
                  </a:lnTo>
                  <a:lnTo>
                    <a:pt x="308526" y="3891167"/>
                  </a:lnTo>
                  <a:lnTo>
                    <a:pt x="308755" y="3891067"/>
                  </a:lnTo>
                  <a:lnTo>
                    <a:pt x="308966" y="3890955"/>
                  </a:lnTo>
                  <a:lnTo>
                    <a:pt x="309146" y="3890813"/>
                  </a:lnTo>
                  <a:lnTo>
                    <a:pt x="309283" y="3890654"/>
                  </a:lnTo>
                  <a:lnTo>
                    <a:pt x="309396" y="3890477"/>
                  </a:lnTo>
                  <a:lnTo>
                    <a:pt x="309498" y="3890288"/>
                  </a:lnTo>
                  <a:lnTo>
                    <a:pt x="309586" y="3890093"/>
                  </a:lnTo>
                  <a:lnTo>
                    <a:pt x="309639" y="3889932"/>
                  </a:lnTo>
                  <a:lnTo>
                    <a:pt x="309650" y="3889899"/>
                  </a:lnTo>
                  <a:lnTo>
                    <a:pt x="309704" y="3889651"/>
                  </a:lnTo>
                  <a:lnTo>
                    <a:pt x="309733" y="3889391"/>
                  </a:lnTo>
                  <a:lnTo>
                    <a:pt x="309738" y="3889131"/>
                  </a:lnTo>
                  <a:lnTo>
                    <a:pt x="309714" y="3888872"/>
                  </a:lnTo>
                  <a:lnTo>
                    <a:pt x="309660" y="3888624"/>
                  </a:lnTo>
                  <a:lnTo>
                    <a:pt x="309718" y="3888388"/>
                  </a:lnTo>
                  <a:lnTo>
                    <a:pt x="309870" y="3887674"/>
                  </a:lnTo>
                  <a:lnTo>
                    <a:pt x="310046" y="3886742"/>
                  </a:lnTo>
                  <a:lnTo>
                    <a:pt x="310080" y="3886511"/>
                  </a:lnTo>
                  <a:lnTo>
                    <a:pt x="310178" y="3885756"/>
                  </a:lnTo>
                  <a:lnTo>
                    <a:pt x="310202" y="3885491"/>
                  </a:lnTo>
                  <a:lnTo>
                    <a:pt x="310212" y="3885231"/>
                  </a:lnTo>
                  <a:lnTo>
                    <a:pt x="310193" y="3884971"/>
                  </a:lnTo>
                  <a:lnTo>
                    <a:pt x="310144" y="3884741"/>
                  </a:lnTo>
                  <a:lnTo>
                    <a:pt x="310075" y="3884511"/>
                  </a:lnTo>
                  <a:lnTo>
                    <a:pt x="309899" y="3884057"/>
                  </a:lnTo>
                  <a:lnTo>
                    <a:pt x="309837" y="3883905"/>
                  </a:lnTo>
                  <a:lnTo>
                    <a:pt x="309714" y="3883591"/>
                  </a:lnTo>
                  <a:lnTo>
                    <a:pt x="309508" y="3883107"/>
                  </a:lnTo>
                  <a:lnTo>
                    <a:pt x="309396" y="3882865"/>
                  </a:lnTo>
                  <a:lnTo>
                    <a:pt x="309279" y="3882635"/>
                  </a:lnTo>
                  <a:lnTo>
                    <a:pt x="309161" y="3882416"/>
                  </a:lnTo>
                  <a:lnTo>
                    <a:pt x="308892" y="3882003"/>
                  </a:lnTo>
                  <a:lnTo>
                    <a:pt x="308770" y="3881797"/>
                  </a:lnTo>
                  <a:lnTo>
                    <a:pt x="308662" y="3881572"/>
                  </a:lnTo>
                  <a:lnTo>
                    <a:pt x="308570" y="3881319"/>
                  </a:lnTo>
                  <a:lnTo>
                    <a:pt x="308486" y="3881047"/>
                  </a:lnTo>
                  <a:lnTo>
                    <a:pt x="308423" y="3880776"/>
                  </a:lnTo>
                  <a:lnTo>
                    <a:pt x="308384" y="3880504"/>
                  </a:lnTo>
                  <a:lnTo>
                    <a:pt x="308369" y="3880233"/>
                  </a:lnTo>
                  <a:lnTo>
                    <a:pt x="308394" y="3880003"/>
                  </a:lnTo>
                  <a:lnTo>
                    <a:pt x="308438" y="3879773"/>
                  </a:lnTo>
                  <a:lnTo>
                    <a:pt x="308565" y="3879307"/>
                  </a:lnTo>
                  <a:lnTo>
                    <a:pt x="308623" y="3879076"/>
                  </a:lnTo>
                  <a:lnTo>
                    <a:pt x="308677" y="3878758"/>
                  </a:lnTo>
                  <a:lnTo>
                    <a:pt x="308721" y="3878439"/>
                  </a:lnTo>
                  <a:lnTo>
                    <a:pt x="308770" y="3878121"/>
                  </a:lnTo>
                  <a:lnTo>
                    <a:pt x="308838" y="3877808"/>
                  </a:lnTo>
                  <a:lnTo>
                    <a:pt x="308941" y="3877513"/>
                  </a:lnTo>
                  <a:lnTo>
                    <a:pt x="309083" y="3877277"/>
                  </a:lnTo>
                  <a:lnTo>
                    <a:pt x="309459" y="3876840"/>
                  </a:lnTo>
                  <a:lnTo>
                    <a:pt x="309611" y="3876622"/>
                  </a:lnTo>
                  <a:lnTo>
                    <a:pt x="309684" y="3876398"/>
                  </a:lnTo>
                  <a:lnTo>
                    <a:pt x="309679" y="3876215"/>
                  </a:lnTo>
                  <a:lnTo>
                    <a:pt x="309645" y="3876032"/>
                  </a:lnTo>
                  <a:lnTo>
                    <a:pt x="309586" y="3875843"/>
                  </a:lnTo>
                  <a:lnTo>
                    <a:pt x="309518" y="3875666"/>
                  </a:lnTo>
                  <a:lnTo>
                    <a:pt x="309440" y="3875489"/>
                  </a:lnTo>
                  <a:lnTo>
                    <a:pt x="309318" y="3875241"/>
                  </a:lnTo>
                  <a:lnTo>
                    <a:pt x="309161" y="3874970"/>
                  </a:lnTo>
                  <a:lnTo>
                    <a:pt x="308990" y="3874722"/>
                  </a:lnTo>
                  <a:lnTo>
                    <a:pt x="308834" y="3874545"/>
                  </a:lnTo>
                  <a:lnTo>
                    <a:pt x="308628" y="3874515"/>
                  </a:lnTo>
                  <a:lnTo>
                    <a:pt x="308472" y="3874604"/>
                  </a:lnTo>
                  <a:lnTo>
                    <a:pt x="308325" y="3874716"/>
                  </a:lnTo>
                  <a:lnTo>
                    <a:pt x="308149" y="3874887"/>
                  </a:lnTo>
                  <a:lnTo>
                    <a:pt x="308002" y="3875093"/>
                  </a:lnTo>
                  <a:lnTo>
                    <a:pt x="307866" y="3875324"/>
                  </a:lnTo>
                  <a:lnTo>
                    <a:pt x="307734" y="3875560"/>
                  </a:lnTo>
                  <a:lnTo>
                    <a:pt x="307582" y="3875772"/>
                  </a:lnTo>
                  <a:lnTo>
                    <a:pt x="307465" y="3875919"/>
                  </a:lnTo>
                  <a:lnTo>
                    <a:pt x="307343" y="3876067"/>
                  </a:lnTo>
                  <a:lnTo>
                    <a:pt x="306966" y="3876492"/>
                  </a:lnTo>
                  <a:lnTo>
                    <a:pt x="306595" y="3876923"/>
                  </a:lnTo>
                  <a:lnTo>
                    <a:pt x="306409" y="3877129"/>
                  </a:lnTo>
                  <a:lnTo>
                    <a:pt x="306209" y="3877324"/>
                  </a:lnTo>
                  <a:lnTo>
                    <a:pt x="305993" y="3877489"/>
                  </a:lnTo>
                  <a:lnTo>
                    <a:pt x="305783" y="3877589"/>
                  </a:lnTo>
                  <a:lnTo>
                    <a:pt x="305324" y="3877713"/>
                  </a:lnTo>
                  <a:lnTo>
                    <a:pt x="305104" y="3877790"/>
                  </a:lnTo>
                  <a:lnTo>
                    <a:pt x="304913" y="3877902"/>
                  </a:lnTo>
                  <a:lnTo>
                    <a:pt x="304742" y="3878085"/>
                  </a:lnTo>
                  <a:lnTo>
                    <a:pt x="304600" y="3878297"/>
                  </a:lnTo>
                  <a:lnTo>
                    <a:pt x="304483" y="3878539"/>
                  </a:lnTo>
                  <a:lnTo>
                    <a:pt x="304370" y="3878787"/>
                  </a:lnTo>
                  <a:lnTo>
                    <a:pt x="304258" y="3879023"/>
                  </a:lnTo>
                  <a:lnTo>
                    <a:pt x="304175" y="3879212"/>
                  </a:lnTo>
                  <a:lnTo>
                    <a:pt x="304038" y="3879613"/>
                  </a:lnTo>
                  <a:lnTo>
                    <a:pt x="303955" y="3879785"/>
                  </a:lnTo>
                  <a:lnTo>
                    <a:pt x="303833" y="3879914"/>
                  </a:lnTo>
                  <a:lnTo>
                    <a:pt x="303676" y="3879985"/>
                  </a:lnTo>
                  <a:lnTo>
                    <a:pt x="303486" y="3880003"/>
                  </a:lnTo>
                  <a:lnTo>
                    <a:pt x="303275" y="3880003"/>
                  </a:lnTo>
                  <a:lnTo>
                    <a:pt x="303080" y="3880015"/>
                  </a:lnTo>
                  <a:lnTo>
                    <a:pt x="302904" y="3880074"/>
                  </a:lnTo>
                  <a:lnTo>
                    <a:pt x="302748" y="3880186"/>
                  </a:lnTo>
                  <a:lnTo>
                    <a:pt x="302596" y="3880333"/>
                  </a:lnTo>
                  <a:lnTo>
                    <a:pt x="302469" y="3880504"/>
                  </a:lnTo>
                  <a:lnTo>
                    <a:pt x="302361" y="3880687"/>
                  </a:lnTo>
                  <a:lnTo>
                    <a:pt x="302293" y="3880870"/>
                  </a:lnTo>
                  <a:lnTo>
                    <a:pt x="302195" y="3881100"/>
                  </a:lnTo>
                  <a:lnTo>
                    <a:pt x="302073" y="3881325"/>
                  </a:lnTo>
                  <a:lnTo>
                    <a:pt x="301936" y="3881537"/>
                  </a:lnTo>
                  <a:lnTo>
                    <a:pt x="301784" y="3881744"/>
                  </a:lnTo>
                  <a:lnTo>
                    <a:pt x="301618" y="3881932"/>
                  </a:lnTo>
                  <a:lnTo>
                    <a:pt x="301516" y="3882027"/>
                  </a:lnTo>
                  <a:lnTo>
                    <a:pt x="301403" y="3882121"/>
                  </a:lnTo>
                  <a:lnTo>
                    <a:pt x="301168" y="3882298"/>
                  </a:lnTo>
                  <a:lnTo>
                    <a:pt x="301061" y="3882393"/>
                  </a:lnTo>
                  <a:lnTo>
                    <a:pt x="300641" y="3883349"/>
                  </a:lnTo>
                  <a:lnTo>
                    <a:pt x="300518" y="3883638"/>
                  </a:lnTo>
                  <a:lnTo>
                    <a:pt x="300406" y="3883933"/>
                  </a:lnTo>
                  <a:lnTo>
                    <a:pt x="300284" y="3884222"/>
                  </a:lnTo>
                  <a:lnTo>
                    <a:pt x="300152" y="3884505"/>
                  </a:lnTo>
                  <a:lnTo>
                    <a:pt x="300000" y="3884777"/>
                  </a:lnTo>
                  <a:lnTo>
                    <a:pt x="299839" y="3885013"/>
                  </a:lnTo>
                  <a:lnTo>
                    <a:pt x="299663" y="3885243"/>
                  </a:lnTo>
                  <a:lnTo>
                    <a:pt x="299477" y="3885467"/>
                  </a:lnTo>
                  <a:lnTo>
                    <a:pt x="299091" y="3885904"/>
                  </a:lnTo>
                  <a:lnTo>
                    <a:pt x="298876" y="3886134"/>
                  </a:lnTo>
                  <a:lnTo>
                    <a:pt x="298436" y="3886582"/>
                  </a:lnTo>
                  <a:lnTo>
                    <a:pt x="298206" y="3886795"/>
                  </a:lnTo>
                  <a:lnTo>
                    <a:pt x="297967" y="3887001"/>
                  </a:lnTo>
                  <a:lnTo>
                    <a:pt x="297683" y="3887237"/>
                  </a:lnTo>
                  <a:lnTo>
                    <a:pt x="297536" y="3887349"/>
                  </a:lnTo>
                  <a:lnTo>
                    <a:pt x="297385" y="3887456"/>
                  </a:lnTo>
                  <a:lnTo>
                    <a:pt x="296901" y="3887827"/>
                  </a:lnTo>
                  <a:lnTo>
                    <a:pt x="296559" y="3888075"/>
                  </a:lnTo>
                  <a:lnTo>
                    <a:pt x="295640" y="3888760"/>
                  </a:lnTo>
                  <a:lnTo>
                    <a:pt x="295449" y="3888895"/>
                  </a:lnTo>
                  <a:lnTo>
                    <a:pt x="295312" y="3888978"/>
                  </a:lnTo>
                  <a:lnTo>
                    <a:pt x="295033" y="3889131"/>
                  </a:lnTo>
                  <a:lnTo>
                    <a:pt x="294579" y="3889350"/>
                  </a:lnTo>
                  <a:lnTo>
                    <a:pt x="294070" y="3889544"/>
                  </a:lnTo>
                  <a:lnTo>
                    <a:pt x="293904" y="3889621"/>
                  </a:lnTo>
                  <a:lnTo>
                    <a:pt x="293753" y="3889710"/>
                  </a:lnTo>
                  <a:lnTo>
                    <a:pt x="293469" y="3889922"/>
                  </a:lnTo>
                  <a:lnTo>
                    <a:pt x="293327" y="3890017"/>
                  </a:lnTo>
                  <a:lnTo>
                    <a:pt x="293171" y="3890087"/>
                  </a:lnTo>
                  <a:lnTo>
                    <a:pt x="293010" y="3890135"/>
                  </a:lnTo>
                  <a:lnTo>
                    <a:pt x="292843" y="3890164"/>
                  </a:lnTo>
                  <a:lnTo>
                    <a:pt x="292672" y="3890188"/>
                  </a:lnTo>
                  <a:lnTo>
                    <a:pt x="292501" y="3890194"/>
                  </a:lnTo>
                  <a:lnTo>
                    <a:pt x="292335" y="3890182"/>
                  </a:lnTo>
                  <a:lnTo>
                    <a:pt x="292130" y="3890129"/>
                  </a:lnTo>
                  <a:lnTo>
                    <a:pt x="291934" y="3890034"/>
                  </a:lnTo>
                  <a:lnTo>
                    <a:pt x="291543" y="3889816"/>
                  </a:lnTo>
                  <a:lnTo>
                    <a:pt x="291338" y="3889745"/>
                  </a:lnTo>
                  <a:lnTo>
                    <a:pt x="291167" y="3889716"/>
                  </a:lnTo>
                  <a:lnTo>
                    <a:pt x="290644" y="3889704"/>
                  </a:lnTo>
                  <a:lnTo>
                    <a:pt x="290473" y="3889668"/>
                  </a:lnTo>
                  <a:lnTo>
                    <a:pt x="290316" y="3889615"/>
                  </a:lnTo>
                  <a:lnTo>
                    <a:pt x="290165" y="3889550"/>
                  </a:lnTo>
                  <a:lnTo>
                    <a:pt x="290013" y="3889468"/>
                  </a:lnTo>
                  <a:lnTo>
                    <a:pt x="289554" y="3889179"/>
                  </a:lnTo>
                  <a:lnTo>
                    <a:pt x="289221" y="3888925"/>
                  </a:lnTo>
                  <a:lnTo>
                    <a:pt x="289070" y="3888783"/>
                  </a:lnTo>
                  <a:lnTo>
                    <a:pt x="288933" y="3888636"/>
                  </a:lnTo>
                  <a:lnTo>
                    <a:pt x="288854" y="3888524"/>
                  </a:lnTo>
                  <a:lnTo>
                    <a:pt x="288727" y="3888282"/>
                  </a:lnTo>
                  <a:lnTo>
                    <a:pt x="288664" y="3888170"/>
                  </a:lnTo>
                  <a:lnTo>
                    <a:pt x="288581" y="3888069"/>
                  </a:lnTo>
                  <a:lnTo>
                    <a:pt x="288434" y="3887945"/>
                  </a:lnTo>
                  <a:lnTo>
                    <a:pt x="288263" y="3887839"/>
                  </a:lnTo>
                  <a:lnTo>
                    <a:pt x="288077" y="3887756"/>
                  </a:lnTo>
                  <a:lnTo>
                    <a:pt x="287887" y="3887686"/>
                  </a:lnTo>
                  <a:lnTo>
                    <a:pt x="287696" y="3887633"/>
                  </a:lnTo>
                  <a:lnTo>
                    <a:pt x="287559" y="3887609"/>
                  </a:lnTo>
                  <a:lnTo>
                    <a:pt x="287139" y="3887579"/>
                  </a:lnTo>
                  <a:lnTo>
                    <a:pt x="287002" y="3887562"/>
                  </a:lnTo>
                  <a:lnTo>
                    <a:pt x="286840" y="3887520"/>
                  </a:lnTo>
                  <a:lnTo>
                    <a:pt x="286689" y="3887467"/>
                  </a:lnTo>
                  <a:lnTo>
                    <a:pt x="286381" y="3887349"/>
                  </a:lnTo>
                  <a:lnTo>
                    <a:pt x="286097" y="3887255"/>
                  </a:lnTo>
                  <a:lnTo>
                    <a:pt x="285711" y="3887137"/>
                  </a:lnTo>
                  <a:lnTo>
                    <a:pt x="285584" y="3887090"/>
                  </a:lnTo>
                  <a:lnTo>
                    <a:pt x="285203" y="3886919"/>
                  </a:lnTo>
                  <a:lnTo>
                    <a:pt x="285017" y="3886824"/>
                  </a:lnTo>
                  <a:lnTo>
                    <a:pt x="284645" y="3886624"/>
                  </a:lnTo>
                  <a:lnTo>
                    <a:pt x="284504" y="3886535"/>
                  </a:lnTo>
                  <a:lnTo>
                    <a:pt x="284220" y="3886334"/>
                  </a:lnTo>
                  <a:lnTo>
                    <a:pt x="284078" y="3886240"/>
                  </a:lnTo>
                  <a:lnTo>
                    <a:pt x="283932" y="3886163"/>
                  </a:lnTo>
                  <a:lnTo>
                    <a:pt x="283746" y="3886075"/>
                  </a:lnTo>
                  <a:lnTo>
                    <a:pt x="283555" y="3886004"/>
                  </a:lnTo>
                  <a:lnTo>
                    <a:pt x="283360" y="3885939"/>
                  </a:lnTo>
                  <a:lnTo>
                    <a:pt x="283159" y="3885892"/>
                  </a:lnTo>
                  <a:lnTo>
                    <a:pt x="282959" y="3885862"/>
                  </a:lnTo>
                  <a:lnTo>
                    <a:pt x="282744" y="3885850"/>
                  </a:lnTo>
                  <a:lnTo>
                    <a:pt x="282636" y="3885850"/>
                  </a:lnTo>
                  <a:lnTo>
                    <a:pt x="282534" y="3885862"/>
                  </a:lnTo>
                  <a:lnTo>
                    <a:pt x="282431" y="3885880"/>
                  </a:lnTo>
                  <a:lnTo>
                    <a:pt x="282284" y="3885951"/>
                  </a:lnTo>
                  <a:lnTo>
                    <a:pt x="282143" y="3886063"/>
                  </a:lnTo>
                  <a:lnTo>
                    <a:pt x="281884" y="3886334"/>
                  </a:lnTo>
                  <a:lnTo>
                    <a:pt x="281752" y="3886458"/>
                  </a:lnTo>
                  <a:lnTo>
                    <a:pt x="281400" y="3886759"/>
                  </a:lnTo>
                  <a:lnTo>
                    <a:pt x="281052" y="3887031"/>
                  </a:lnTo>
                  <a:lnTo>
                    <a:pt x="280730" y="3887261"/>
                  </a:lnTo>
                  <a:lnTo>
                    <a:pt x="280617" y="3887332"/>
                  </a:lnTo>
                  <a:lnTo>
                    <a:pt x="280500" y="3887414"/>
                  </a:lnTo>
                  <a:lnTo>
                    <a:pt x="280129" y="3887644"/>
                  </a:lnTo>
                  <a:lnTo>
                    <a:pt x="279830" y="3887792"/>
                  </a:lnTo>
                  <a:lnTo>
                    <a:pt x="279659" y="3887869"/>
                  </a:lnTo>
                  <a:lnTo>
                    <a:pt x="279483" y="3887934"/>
                  </a:lnTo>
                  <a:lnTo>
                    <a:pt x="279302" y="3887998"/>
                  </a:lnTo>
                  <a:lnTo>
                    <a:pt x="279126" y="3888052"/>
                  </a:lnTo>
                  <a:lnTo>
                    <a:pt x="278286" y="3888034"/>
                  </a:lnTo>
                  <a:lnTo>
                    <a:pt x="277357" y="3888187"/>
                  </a:lnTo>
                  <a:lnTo>
                    <a:pt x="277014" y="3888518"/>
                  </a:lnTo>
                  <a:lnTo>
                    <a:pt x="276677" y="3888683"/>
                  </a:lnTo>
                  <a:lnTo>
                    <a:pt x="276389" y="3888895"/>
                  </a:lnTo>
                  <a:lnTo>
                    <a:pt x="276169" y="3889037"/>
                  </a:lnTo>
                  <a:lnTo>
                    <a:pt x="275939" y="3889161"/>
                  </a:lnTo>
                  <a:lnTo>
                    <a:pt x="275705" y="3889279"/>
                  </a:lnTo>
                  <a:lnTo>
                    <a:pt x="275465" y="3889379"/>
                  </a:lnTo>
                  <a:lnTo>
                    <a:pt x="275221" y="3889468"/>
                  </a:lnTo>
                  <a:lnTo>
                    <a:pt x="275030" y="3889527"/>
                  </a:lnTo>
                  <a:lnTo>
                    <a:pt x="274829" y="3889574"/>
                  </a:lnTo>
                  <a:lnTo>
                    <a:pt x="274629" y="3889615"/>
                  </a:lnTo>
                  <a:lnTo>
                    <a:pt x="274228" y="3889686"/>
                  </a:lnTo>
                  <a:lnTo>
                    <a:pt x="273969" y="3889739"/>
                  </a:lnTo>
                  <a:lnTo>
                    <a:pt x="273710" y="3889804"/>
                  </a:lnTo>
                  <a:lnTo>
                    <a:pt x="273451" y="3889857"/>
                  </a:lnTo>
                  <a:lnTo>
                    <a:pt x="273202" y="3889875"/>
                  </a:lnTo>
                  <a:lnTo>
                    <a:pt x="272967" y="3889845"/>
                  </a:lnTo>
                  <a:lnTo>
                    <a:pt x="272806" y="3889792"/>
                  </a:lnTo>
                  <a:lnTo>
                    <a:pt x="272649" y="3889716"/>
                  </a:lnTo>
                  <a:lnTo>
                    <a:pt x="272498" y="3889627"/>
                  </a:lnTo>
                  <a:lnTo>
                    <a:pt x="272351" y="3889521"/>
                  </a:lnTo>
                  <a:lnTo>
                    <a:pt x="272219" y="3889415"/>
                  </a:lnTo>
                  <a:lnTo>
                    <a:pt x="272014" y="3889184"/>
                  </a:lnTo>
                  <a:lnTo>
                    <a:pt x="271852" y="3888907"/>
                  </a:lnTo>
                  <a:lnTo>
                    <a:pt x="271767" y="3888719"/>
                  </a:lnTo>
                  <a:lnTo>
                    <a:pt x="271716" y="3888606"/>
                  </a:lnTo>
                  <a:lnTo>
                    <a:pt x="271486" y="3887981"/>
                  </a:lnTo>
                  <a:lnTo>
                    <a:pt x="271398" y="3887721"/>
                  </a:lnTo>
                  <a:lnTo>
                    <a:pt x="271324" y="3887461"/>
                  </a:lnTo>
                  <a:lnTo>
                    <a:pt x="271197" y="3886930"/>
                  </a:lnTo>
                  <a:lnTo>
                    <a:pt x="271143" y="3886665"/>
                  </a:lnTo>
                  <a:lnTo>
                    <a:pt x="271070" y="3886187"/>
                  </a:lnTo>
                  <a:lnTo>
                    <a:pt x="271046" y="3885951"/>
                  </a:lnTo>
                  <a:lnTo>
                    <a:pt x="271007" y="3885709"/>
                  </a:lnTo>
                  <a:lnTo>
                    <a:pt x="270958" y="3885479"/>
                  </a:lnTo>
                  <a:lnTo>
                    <a:pt x="270850" y="3885142"/>
                  </a:lnTo>
                  <a:lnTo>
                    <a:pt x="270718" y="3884818"/>
                  </a:lnTo>
                  <a:lnTo>
                    <a:pt x="270572" y="3884499"/>
                  </a:lnTo>
                  <a:lnTo>
                    <a:pt x="270254" y="3883862"/>
                  </a:lnTo>
                  <a:lnTo>
                    <a:pt x="270102" y="3883602"/>
                  </a:lnTo>
                  <a:lnTo>
                    <a:pt x="269765" y="3883095"/>
                  </a:lnTo>
                  <a:lnTo>
                    <a:pt x="269628" y="3882835"/>
                  </a:lnTo>
                  <a:lnTo>
                    <a:pt x="269545" y="3882564"/>
                  </a:lnTo>
                  <a:lnTo>
                    <a:pt x="269530" y="3882399"/>
                  </a:lnTo>
                  <a:lnTo>
                    <a:pt x="269565" y="3881891"/>
                  </a:lnTo>
                  <a:lnTo>
                    <a:pt x="269565" y="3881726"/>
                  </a:lnTo>
                  <a:lnTo>
                    <a:pt x="269535" y="3881537"/>
                  </a:lnTo>
                  <a:lnTo>
                    <a:pt x="269462" y="3881171"/>
                  </a:lnTo>
                  <a:lnTo>
                    <a:pt x="269413" y="3880988"/>
                  </a:lnTo>
                  <a:lnTo>
                    <a:pt x="269310" y="3880528"/>
                  </a:lnTo>
                  <a:lnTo>
                    <a:pt x="269183" y="3879991"/>
                  </a:lnTo>
                  <a:lnTo>
                    <a:pt x="269110" y="3879720"/>
                  </a:lnTo>
                  <a:lnTo>
                    <a:pt x="269027" y="3879454"/>
                  </a:lnTo>
                  <a:lnTo>
                    <a:pt x="268885" y="3879065"/>
                  </a:lnTo>
                  <a:lnTo>
                    <a:pt x="268724" y="3878681"/>
                  </a:lnTo>
                  <a:lnTo>
                    <a:pt x="268636" y="3878492"/>
                  </a:lnTo>
                  <a:lnTo>
                    <a:pt x="268665" y="3878244"/>
                  </a:lnTo>
                  <a:lnTo>
                    <a:pt x="268675" y="3877991"/>
                  </a:lnTo>
                  <a:lnTo>
                    <a:pt x="268670" y="3877737"/>
                  </a:lnTo>
                  <a:lnTo>
                    <a:pt x="268650" y="3877483"/>
                  </a:lnTo>
                  <a:lnTo>
                    <a:pt x="268611" y="3877235"/>
                  </a:lnTo>
                  <a:lnTo>
                    <a:pt x="268572" y="3877064"/>
                  </a:lnTo>
                  <a:lnTo>
                    <a:pt x="268518" y="3876899"/>
                  </a:lnTo>
                  <a:lnTo>
                    <a:pt x="268455" y="3876734"/>
                  </a:lnTo>
                  <a:lnTo>
                    <a:pt x="268401" y="3876563"/>
                  </a:lnTo>
                  <a:lnTo>
                    <a:pt x="268367" y="3876392"/>
                  </a:lnTo>
                  <a:lnTo>
                    <a:pt x="268338" y="3876150"/>
                  </a:lnTo>
                  <a:lnTo>
                    <a:pt x="268328" y="3875902"/>
                  </a:lnTo>
                  <a:lnTo>
                    <a:pt x="268338" y="3875654"/>
                  </a:lnTo>
                  <a:lnTo>
                    <a:pt x="268372" y="3875412"/>
                  </a:lnTo>
                  <a:lnTo>
                    <a:pt x="268430" y="3875182"/>
                  </a:lnTo>
                  <a:lnTo>
                    <a:pt x="268509" y="3874993"/>
                  </a:lnTo>
                  <a:lnTo>
                    <a:pt x="268601" y="3874787"/>
                  </a:lnTo>
                  <a:lnTo>
                    <a:pt x="268709" y="3874598"/>
                  </a:lnTo>
                  <a:lnTo>
                    <a:pt x="268885" y="3874415"/>
                  </a:lnTo>
                  <a:lnTo>
                    <a:pt x="268973" y="3874474"/>
                  </a:lnTo>
                  <a:lnTo>
                    <a:pt x="269046" y="3874580"/>
                  </a:lnTo>
                  <a:lnTo>
                    <a:pt x="269120" y="3874710"/>
                  </a:lnTo>
                  <a:lnTo>
                    <a:pt x="269193" y="3874816"/>
                  </a:lnTo>
                  <a:lnTo>
                    <a:pt x="269271" y="3874863"/>
                  </a:lnTo>
                  <a:lnTo>
                    <a:pt x="269369" y="3874852"/>
                  </a:lnTo>
                  <a:lnTo>
                    <a:pt x="269477" y="3874810"/>
                  </a:lnTo>
                  <a:lnTo>
                    <a:pt x="269579" y="3874745"/>
                  </a:lnTo>
                  <a:lnTo>
                    <a:pt x="269662" y="3874669"/>
                  </a:lnTo>
                  <a:lnTo>
                    <a:pt x="269702" y="3874492"/>
                  </a:lnTo>
                  <a:lnTo>
                    <a:pt x="269623" y="3874368"/>
                  </a:lnTo>
                  <a:lnTo>
                    <a:pt x="269520" y="3874238"/>
                  </a:lnTo>
                  <a:lnTo>
                    <a:pt x="269433" y="3874108"/>
                  </a:lnTo>
                  <a:lnTo>
                    <a:pt x="269398" y="3873984"/>
                  </a:lnTo>
                  <a:lnTo>
                    <a:pt x="269452" y="3873860"/>
                  </a:lnTo>
                  <a:lnTo>
                    <a:pt x="269569" y="3873736"/>
                  </a:lnTo>
                  <a:lnTo>
                    <a:pt x="269731" y="3873624"/>
                  </a:lnTo>
                  <a:lnTo>
                    <a:pt x="269902" y="3873524"/>
                  </a:lnTo>
                  <a:lnTo>
                    <a:pt x="270068" y="3873447"/>
                  </a:lnTo>
                  <a:lnTo>
                    <a:pt x="270249" y="3873400"/>
                  </a:lnTo>
                  <a:lnTo>
                    <a:pt x="270440" y="3873382"/>
                  </a:lnTo>
                  <a:lnTo>
                    <a:pt x="271036" y="3873400"/>
                  </a:lnTo>
                  <a:lnTo>
                    <a:pt x="271476" y="3873388"/>
                  </a:lnTo>
                  <a:lnTo>
                    <a:pt x="271696" y="3873388"/>
                  </a:lnTo>
                  <a:lnTo>
                    <a:pt x="272341" y="3873370"/>
                  </a:lnTo>
                  <a:lnTo>
                    <a:pt x="272547" y="3873370"/>
                  </a:lnTo>
                  <a:lnTo>
                    <a:pt x="272752" y="3873365"/>
                  </a:lnTo>
                  <a:lnTo>
                    <a:pt x="272952" y="3873347"/>
                  </a:lnTo>
                  <a:lnTo>
                    <a:pt x="273148" y="3873306"/>
                  </a:lnTo>
                  <a:lnTo>
                    <a:pt x="273358" y="3873223"/>
                  </a:lnTo>
                  <a:lnTo>
                    <a:pt x="273568" y="3873117"/>
                  </a:lnTo>
                  <a:lnTo>
                    <a:pt x="273769" y="3872981"/>
                  </a:lnTo>
                  <a:lnTo>
                    <a:pt x="273954" y="3872839"/>
                  </a:lnTo>
                  <a:lnTo>
                    <a:pt x="274126" y="3872686"/>
                  </a:lnTo>
                  <a:lnTo>
                    <a:pt x="274258" y="3872533"/>
                  </a:lnTo>
                  <a:lnTo>
                    <a:pt x="274370" y="3872373"/>
                  </a:lnTo>
                  <a:lnTo>
                    <a:pt x="274590" y="3872031"/>
                  </a:lnTo>
                  <a:lnTo>
                    <a:pt x="274712" y="3871878"/>
                  </a:lnTo>
                  <a:lnTo>
                    <a:pt x="274888" y="3871706"/>
                  </a:lnTo>
                  <a:lnTo>
                    <a:pt x="275079" y="3871547"/>
                  </a:lnTo>
                  <a:lnTo>
                    <a:pt x="275274" y="3871400"/>
                  </a:lnTo>
                  <a:lnTo>
                    <a:pt x="275465" y="3871246"/>
                  </a:lnTo>
                  <a:lnTo>
                    <a:pt x="275651" y="3871081"/>
                  </a:lnTo>
                  <a:lnTo>
                    <a:pt x="275959" y="3870762"/>
                  </a:lnTo>
                  <a:lnTo>
                    <a:pt x="276057" y="3870650"/>
                  </a:lnTo>
                  <a:lnTo>
                    <a:pt x="276144" y="3870538"/>
                  </a:lnTo>
                  <a:lnTo>
                    <a:pt x="276257" y="3870367"/>
                  </a:lnTo>
                  <a:lnTo>
                    <a:pt x="276355" y="3870184"/>
                  </a:lnTo>
                  <a:lnTo>
                    <a:pt x="276448" y="3869995"/>
                  </a:lnTo>
                  <a:lnTo>
                    <a:pt x="276619" y="3869618"/>
                  </a:lnTo>
                  <a:lnTo>
                    <a:pt x="276692" y="3869470"/>
                  </a:lnTo>
                  <a:lnTo>
                    <a:pt x="276892" y="3869016"/>
                  </a:lnTo>
                  <a:lnTo>
                    <a:pt x="276951" y="3868868"/>
                  </a:lnTo>
                  <a:lnTo>
                    <a:pt x="277024" y="3868626"/>
                  </a:lnTo>
                  <a:lnTo>
                    <a:pt x="277357" y="3867464"/>
                  </a:lnTo>
                  <a:lnTo>
                    <a:pt x="277479" y="3867063"/>
                  </a:lnTo>
                  <a:lnTo>
                    <a:pt x="277533" y="3866856"/>
                  </a:lnTo>
                  <a:lnTo>
                    <a:pt x="277577" y="3866656"/>
                  </a:lnTo>
                  <a:lnTo>
                    <a:pt x="277606" y="3866461"/>
                  </a:lnTo>
                  <a:lnTo>
                    <a:pt x="277626" y="3866060"/>
                  </a:lnTo>
                  <a:lnTo>
                    <a:pt x="277645" y="3865865"/>
                  </a:lnTo>
                  <a:lnTo>
                    <a:pt x="277694" y="3865676"/>
                  </a:lnTo>
                  <a:lnTo>
                    <a:pt x="277836" y="3865422"/>
                  </a:lnTo>
                  <a:lnTo>
                    <a:pt x="278046" y="3865186"/>
                  </a:lnTo>
                  <a:lnTo>
                    <a:pt x="278286" y="3864968"/>
                  </a:lnTo>
                  <a:lnTo>
                    <a:pt x="278535" y="3864750"/>
                  </a:lnTo>
                  <a:lnTo>
                    <a:pt x="278760" y="3864520"/>
                  </a:lnTo>
                  <a:lnTo>
                    <a:pt x="279053" y="3864148"/>
                  </a:lnTo>
                  <a:lnTo>
                    <a:pt x="279342" y="3863770"/>
                  </a:lnTo>
                  <a:lnTo>
                    <a:pt x="279488" y="3863587"/>
                  </a:lnTo>
                  <a:lnTo>
                    <a:pt x="279957" y="3863056"/>
                  </a:lnTo>
                  <a:lnTo>
                    <a:pt x="280285" y="3862720"/>
                  </a:lnTo>
                  <a:lnTo>
                    <a:pt x="280446" y="3862561"/>
                  </a:lnTo>
                  <a:lnTo>
                    <a:pt x="280779" y="3862254"/>
                  </a:lnTo>
                  <a:lnTo>
                    <a:pt x="281365" y="3861758"/>
                  </a:lnTo>
                  <a:lnTo>
                    <a:pt x="281600" y="3861540"/>
                  </a:lnTo>
                  <a:lnTo>
                    <a:pt x="281825" y="3861310"/>
                  </a:lnTo>
                  <a:lnTo>
                    <a:pt x="282040" y="3861074"/>
                  </a:lnTo>
                  <a:lnTo>
                    <a:pt x="282240" y="3860826"/>
                  </a:lnTo>
                  <a:lnTo>
                    <a:pt x="282382" y="3860643"/>
                  </a:lnTo>
                  <a:lnTo>
                    <a:pt x="282646" y="3860259"/>
                  </a:lnTo>
                  <a:lnTo>
                    <a:pt x="282768" y="3860065"/>
                  </a:lnTo>
                  <a:lnTo>
                    <a:pt x="282881" y="3859858"/>
                  </a:lnTo>
                  <a:lnTo>
                    <a:pt x="282993" y="3859622"/>
                  </a:lnTo>
                  <a:lnTo>
                    <a:pt x="283096" y="3859380"/>
                  </a:lnTo>
                  <a:lnTo>
                    <a:pt x="283189" y="3859132"/>
                  </a:lnTo>
                  <a:lnTo>
                    <a:pt x="283355" y="3858625"/>
                  </a:lnTo>
                  <a:lnTo>
                    <a:pt x="283443" y="3858342"/>
                  </a:lnTo>
                  <a:lnTo>
                    <a:pt x="283590" y="3857769"/>
                  </a:lnTo>
                  <a:lnTo>
                    <a:pt x="283658" y="3857480"/>
                  </a:lnTo>
                  <a:lnTo>
                    <a:pt x="283741" y="3857197"/>
                  </a:lnTo>
                  <a:lnTo>
                    <a:pt x="283824" y="3856949"/>
                  </a:lnTo>
                  <a:lnTo>
                    <a:pt x="284010" y="3856459"/>
                  </a:lnTo>
                  <a:lnTo>
                    <a:pt x="284093" y="3856212"/>
                  </a:lnTo>
                  <a:lnTo>
                    <a:pt x="284157" y="3855964"/>
                  </a:lnTo>
                  <a:lnTo>
                    <a:pt x="284186" y="3855710"/>
                  </a:lnTo>
                  <a:lnTo>
                    <a:pt x="284201" y="3855456"/>
                  </a:lnTo>
                  <a:lnTo>
                    <a:pt x="284201" y="3854943"/>
                  </a:lnTo>
                  <a:lnTo>
                    <a:pt x="284210" y="3854689"/>
                  </a:lnTo>
                  <a:lnTo>
                    <a:pt x="284215" y="3854424"/>
                  </a:lnTo>
                  <a:lnTo>
                    <a:pt x="284201" y="3854135"/>
                  </a:lnTo>
                  <a:lnTo>
                    <a:pt x="284201" y="3853857"/>
                  </a:lnTo>
                  <a:lnTo>
                    <a:pt x="284240" y="3853627"/>
                  </a:lnTo>
                  <a:lnTo>
                    <a:pt x="284333" y="3853480"/>
                  </a:lnTo>
                  <a:lnTo>
                    <a:pt x="284426" y="3853439"/>
                  </a:lnTo>
                  <a:lnTo>
                    <a:pt x="284538" y="3853415"/>
                  </a:lnTo>
                  <a:lnTo>
                    <a:pt x="284660" y="3853403"/>
                  </a:lnTo>
                  <a:lnTo>
                    <a:pt x="284768" y="3853379"/>
                  </a:lnTo>
                  <a:lnTo>
                    <a:pt x="284856" y="3853326"/>
                  </a:lnTo>
                  <a:lnTo>
                    <a:pt x="284914" y="3853226"/>
                  </a:lnTo>
                  <a:lnTo>
                    <a:pt x="284939" y="3853090"/>
                  </a:lnTo>
                  <a:lnTo>
                    <a:pt x="284948" y="3852937"/>
                  </a:lnTo>
                  <a:lnTo>
                    <a:pt x="284963" y="3852784"/>
                  </a:lnTo>
                  <a:lnTo>
                    <a:pt x="284997" y="3852648"/>
                  </a:lnTo>
                  <a:lnTo>
                    <a:pt x="285085" y="3852471"/>
                  </a:lnTo>
                  <a:lnTo>
                    <a:pt x="285198" y="3852300"/>
                  </a:lnTo>
                  <a:lnTo>
                    <a:pt x="285330" y="3852140"/>
                  </a:lnTo>
                  <a:lnTo>
                    <a:pt x="285476" y="3851999"/>
                  </a:lnTo>
                  <a:lnTo>
                    <a:pt x="285633" y="3851881"/>
                  </a:lnTo>
                  <a:lnTo>
                    <a:pt x="285814" y="3851863"/>
                  </a:lnTo>
                  <a:lnTo>
                    <a:pt x="286000" y="3851822"/>
                  </a:lnTo>
                  <a:lnTo>
                    <a:pt x="286185" y="3851751"/>
                  </a:lnTo>
                  <a:lnTo>
                    <a:pt x="286352" y="3851657"/>
                  </a:lnTo>
                  <a:lnTo>
                    <a:pt x="286498" y="3851550"/>
                  </a:lnTo>
                  <a:lnTo>
                    <a:pt x="286606" y="3851421"/>
                  </a:lnTo>
                  <a:lnTo>
                    <a:pt x="286689" y="3851267"/>
                  </a:lnTo>
                  <a:lnTo>
                    <a:pt x="286831" y="3850925"/>
                  </a:lnTo>
                  <a:lnTo>
                    <a:pt x="286909" y="3850760"/>
                  </a:lnTo>
                  <a:lnTo>
                    <a:pt x="287261" y="3850063"/>
                  </a:lnTo>
                  <a:lnTo>
                    <a:pt x="287388" y="3849839"/>
                  </a:lnTo>
                  <a:lnTo>
                    <a:pt x="287525" y="3849615"/>
                  </a:lnTo>
                  <a:lnTo>
                    <a:pt x="287681" y="3849391"/>
                  </a:lnTo>
                  <a:lnTo>
                    <a:pt x="287847" y="3849167"/>
                  </a:lnTo>
                  <a:lnTo>
                    <a:pt x="288018" y="3848948"/>
                  </a:lnTo>
                  <a:lnTo>
                    <a:pt x="288199" y="3848736"/>
                  </a:lnTo>
                  <a:lnTo>
                    <a:pt x="288375" y="3848517"/>
                  </a:lnTo>
                  <a:lnTo>
                    <a:pt x="288502" y="3848370"/>
                  </a:lnTo>
                  <a:lnTo>
                    <a:pt x="288771" y="3848075"/>
                  </a:lnTo>
                  <a:lnTo>
                    <a:pt x="288898" y="3847927"/>
                  </a:lnTo>
                  <a:lnTo>
                    <a:pt x="289021" y="3847774"/>
                  </a:lnTo>
                  <a:lnTo>
                    <a:pt x="289158" y="3847579"/>
                  </a:lnTo>
                  <a:lnTo>
                    <a:pt x="289402" y="3847172"/>
                  </a:lnTo>
                  <a:lnTo>
                    <a:pt x="289529" y="3846972"/>
                  </a:lnTo>
                  <a:lnTo>
                    <a:pt x="289676" y="3846795"/>
                  </a:lnTo>
                  <a:lnTo>
                    <a:pt x="289769" y="3846700"/>
                  </a:lnTo>
                  <a:lnTo>
                    <a:pt x="290160" y="3846364"/>
                  </a:lnTo>
                  <a:lnTo>
                    <a:pt x="290443" y="3846087"/>
                  </a:lnTo>
                  <a:lnTo>
                    <a:pt x="290732" y="3845815"/>
                  </a:lnTo>
                  <a:lnTo>
                    <a:pt x="290883" y="3845703"/>
                  </a:lnTo>
                  <a:lnTo>
                    <a:pt x="290976" y="3845644"/>
                  </a:lnTo>
                  <a:lnTo>
                    <a:pt x="291367" y="3845432"/>
                  </a:lnTo>
                  <a:lnTo>
                    <a:pt x="291563" y="3845320"/>
                  </a:lnTo>
                  <a:lnTo>
                    <a:pt x="291768" y="3845213"/>
                  </a:lnTo>
                  <a:lnTo>
                    <a:pt x="291968" y="3845095"/>
                  </a:lnTo>
                  <a:lnTo>
                    <a:pt x="292144" y="3844966"/>
                  </a:lnTo>
                  <a:lnTo>
                    <a:pt x="292286" y="3844812"/>
                  </a:lnTo>
                  <a:lnTo>
                    <a:pt x="292374" y="3844647"/>
                  </a:lnTo>
                  <a:lnTo>
                    <a:pt x="292433" y="3844470"/>
                  </a:lnTo>
                  <a:lnTo>
                    <a:pt x="292472" y="3844275"/>
                  </a:lnTo>
                  <a:lnTo>
                    <a:pt x="292521" y="3844086"/>
                  </a:lnTo>
                  <a:lnTo>
                    <a:pt x="292580" y="3843903"/>
                  </a:lnTo>
                  <a:lnTo>
                    <a:pt x="292653" y="3843750"/>
                  </a:lnTo>
                  <a:lnTo>
                    <a:pt x="292819" y="3843449"/>
                  </a:lnTo>
                  <a:lnTo>
                    <a:pt x="292990" y="3843154"/>
                  </a:lnTo>
                  <a:lnTo>
                    <a:pt x="293420" y="3842464"/>
                  </a:lnTo>
                  <a:lnTo>
                    <a:pt x="293611" y="3842127"/>
                  </a:lnTo>
                  <a:lnTo>
                    <a:pt x="293694" y="3841962"/>
                  </a:lnTo>
                  <a:lnTo>
                    <a:pt x="293772" y="3841791"/>
                  </a:lnTo>
                  <a:lnTo>
                    <a:pt x="293934" y="3841461"/>
                  </a:lnTo>
                  <a:lnTo>
                    <a:pt x="294300" y="3840735"/>
                  </a:lnTo>
                  <a:lnTo>
                    <a:pt x="294388" y="3840552"/>
                  </a:lnTo>
                  <a:lnTo>
                    <a:pt x="294481" y="3840357"/>
                  </a:lnTo>
                  <a:lnTo>
                    <a:pt x="294657" y="3839962"/>
                  </a:lnTo>
                  <a:lnTo>
                    <a:pt x="294999" y="3839230"/>
                  </a:lnTo>
                  <a:lnTo>
                    <a:pt x="295165" y="3838900"/>
                  </a:lnTo>
                  <a:lnTo>
                    <a:pt x="295253" y="3838741"/>
                  </a:lnTo>
                  <a:lnTo>
                    <a:pt x="295395" y="3838534"/>
                  </a:lnTo>
                  <a:lnTo>
                    <a:pt x="295723" y="3838133"/>
                  </a:lnTo>
                  <a:lnTo>
                    <a:pt x="295860" y="3837932"/>
                  </a:lnTo>
                  <a:lnTo>
                    <a:pt x="295948" y="3837720"/>
                  </a:lnTo>
                  <a:lnTo>
                    <a:pt x="295977" y="3837519"/>
                  </a:lnTo>
                  <a:lnTo>
                    <a:pt x="295996" y="3837313"/>
                  </a:lnTo>
                  <a:lnTo>
                    <a:pt x="295987" y="3837100"/>
                  </a:lnTo>
                  <a:lnTo>
                    <a:pt x="295948" y="3836900"/>
                  </a:lnTo>
                  <a:lnTo>
                    <a:pt x="295884" y="3836723"/>
                  </a:lnTo>
                  <a:lnTo>
                    <a:pt x="295791" y="3836575"/>
                  </a:lnTo>
                  <a:lnTo>
                    <a:pt x="295669" y="3836440"/>
                  </a:lnTo>
                  <a:lnTo>
                    <a:pt x="295527" y="3836316"/>
                  </a:lnTo>
                  <a:lnTo>
                    <a:pt x="295376" y="3836204"/>
                  </a:lnTo>
                  <a:lnTo>
                    <a:pt x="295224" y="3836109"/>
                  </a:lnTo>
                  <a:lnTo>
                    <a:pt x="295029" y="3836033"/>
                  </a:lnTo>
                  <a:lnTo>
                    <a:pt x="294818" y="3835979"/>
                  </a:lnTo>
                  <a:lnTo>
                    <a:pt x="294598" y="3835950"/>
                  </a:lnTo>
                  <a:lnTo>
                    <a:pt x="294373" y="3835926"/>
                  </a:lnTo>
                  <a:lnTo>
                    <a:pt x="294158" y="3835891"/>
                  </a:lnTo>
                  <a:lnTo>
                    <a:pt x="293435" y="3835726"/>
                  </a:lnTo>
                  <a:lnTo>
                    <a:pt x="293200" y="3835696"/>
                  </a:lnTo>
                  <a:lnTo>
                    <a:pt x="292971" y="3835714"/>
                  </a:lnTo>
                  <a:lnTo>
                    <a:pt x="292780" y="3835767"/>
                  </a:lnTo>
                  <a:lnTo>
                    <a:pt x="292599" y="3835861"/>
                  </a:lnTo>
                  <a:lnTo>
                    <a:pt x="292232" y="3836074"/>
                  </a:lnTo>
                  <a:lnTo>
                    <a:pt x="292052" y="3836174"/>
                  </a:lnTo>
                  <a:lnTo>
                    <a:pt x="291851" y="3836257"/>
                  </a:lnTo>
                  <a:lnTo>
                    <a:pt x="291440" y="3836410"/>
                  </a:lnTo>
                  <a:lnTo>
                    <a:pt x="291240" y="3836493"/>
                  </a:lnTo>
                  <a:lnTo>
                    <a:pt x="291049" y="3836593"/>
                  </a:lnTo>
                  <a:lnTo>
                    <a:pt x="290903" y="3836705"/>
                  </a:lnTo>
                  <a:lnTo>
                    <a:pt x="290761" y="3836835"/>
                  </a:lnTo>
                  <a:lnTo>
                    <a:pt x="290624" y="3836971"/>
                  </a:lnTo>
                  <a:lnTo>
                    <a:pt x="290482" y="3837089"/>
                  </a:lnTo>
                  <a:lnTo>
                    <a:pt x="290331" y="3837177"/>
                  </a:lnTo>
                  <a:lnTo>
                    <a:pt x="290140" y="3837224"/>
                  </a:lnTo>
                  <a:lnTo>
                    <a:pt x="289935" y="3837236"/>
                  </a:lnTo>
                  <a:lnTo>
                    <a:pt x="289720" y="3837230"/>
                  </a:lnTo>
                  <a:lnTo>
                    <a:pt x="288815" y="3837159"/>
                  </a:lnTo>
                  <a:lnTo>
                    <a:pt x="288576" y="3837124"/>
                  </a:lnTo>
                  <a:lnTo>
                    <a:pt x="288341" y="3837077"/>
                  </a:lnTo>
                  <a:lnTo>
                    <a:pt x="288111" y="3837012"/>
                  </a:lnTo>
                  <a:lnTo>
                    <a:pt x="287926" y="3836953"/>
                  </a:lnTo>
                  <a:lnTo>
                    <a:pt x="287745" y="3836882"/>
                  </a:lnTo>
                  <a:lnTo>
                    <a:pt x="287569" y="3836805"/>
                  </a:lnTo>
                  <a:lnTo>
                    <a:pt x="287398" y="3836711"/>
                  </a:lnTo>
                  <a:lnTo>
                    <a:pt x="287246" y="3836599"/>
                  </a:lnTo>
                  <a:lnTo>
                    <a:pt x="287124" y="3836463"/>
                  </a:lnTo>
                  <a:lnTo>
                    <a:pt x="287021" y="3836304"/>
                  </a:lnTo>
                  <a:lnTo>
                    <a:pt x="286928" y="3836139"/>
                  </a:lnTo>
                  <a:lnTo>
                    <a:pt x="286826" y="3835974"/>
                  </a:lnTo>
                  <a:lnTo>
                    <a:pt x="286708" y="3835832"/>
                  </a:lnTo>
                  <a:lnTo>
                    <a:pt x="286581" y="3835726"/>
                  </a:lnTo>
                  <a:lnTo>
                    <a:pt x="286444" y="3835619"/>
                  </a:lnTo>
                  <a:lnTo>
                    <a:pt x="286303" y="3835525"/>
                  </a:lnTo>
                  <a:lnTo>
                    <a:pt x="286156" y="3835443"/>
                  </a:lnTo>
                  <a:lnTo>
                    <a:pt x="286000" y="3835384"/>
                  </a:lnTo>
                  <a:lnTo>
                    <a:pt x="285843" y="3835342"/>
                  </a:lnTo>
                  <a:lnTo>
                    <a:pt x="285677" y="3835319"/>
                  </a:lnTo>
                  <a:lnTo>
                    <a:pt x="285506" y="3835307"/>
                  </a:lnTo>
                  <a:lnTo>
                    <a:pt x="285340" y="3835313"/>
                  </a:lnTo>
                  <a:lnTo>
                    <a:pt x="285178" y="3835336"/>
                  </a:lnTo>
                  <a:lnTo>
                    <a:pt x="284973" y="3835248"/>
                  </a:lnTo>
                  <a:lnTo>
                    <a:pt x="284763" y="3835106"/>
                  </a:lnTo>
                  <a:lnTo>
                    <a:pt x="284572" y="3834929"/>
                  </a:lnTo>
                  <a:lnTo>
                    <a:pt x="284421" y="3834729"/>
                  </a:lnTo>
                  <a:lnTo>
                    <a:pt x="284318" y="3834528"/>
                  </a:lnTo>
                  <a:lnTo>
                    <a:pt x="284298" y="3834392"/>
                  </a:lnTo>
                  <a:lnTo>
                    <a:pt x="284303" y="3834257"/>
                  </a:lnTo>
                  <a:lnTo>
                    <a:pt x="284318" y="3834115"/>
                  </a:lnTo>
                  <a:lnTo>
                    <a:pt x="284318" y="3833973"/>
                  </a:lnTo>
                  <a:lnTo>
                    <a:pt x="284294" y="3833849"/>
                  </a:lnTo>
                  <a:lnTo>
                    <a:pt x="284161" y="3833690"/>
                  </a:lnTo>
                  <a:lnTo>
                    <a:pt x="283946" y="3833560"/>
                  </a:lnTo>
                  <a:lnTo>
                    <a:pt x="283697" y="3833448"/>
                  </a:lnTo>
                  <a:lnTo>
                    <a:pt x="283467" y="3833318"/>
                  </a:lnTo>
                  <a:lnTo>
                    <a:pt x="283316" y="3833153"/>
                  </a:lnTo>
                  <a:lnTo>
                    <a:pt x="283257" y="3832970"/>
                  </a:lnTo>
                  <a:lnTo>
                    <a:pt x="283242" y="3832764"/>
                  </a:lnTo>
                  <a:lnTo>
                    <a:pt x="283257" y="3832333"/>
                  </a:lnTo>
                  <a:lnTo>
                    <a:pt x="283257" y="3832121"/>
                  </a:lnTo>
                  <a:lnTo>
                    <a:pt x="283228" y="3831885"/>
                  </a:lnTo>
                  <a:lnTo>
                    <a:pt x="283159" y="3831424"/>
                  </a:lnTo>
                  <a:lnTo>
                    <a:pt x="283130" y="3831194"/>
                  </a:lnTo>
                  <a:lnTo>
                    <a:pt x="283120" y="3830964"/>
                  </a:lnTo>
                  <a:lnTo>
                    <a:pt x="283120" y="3830829"/>
                  </a:lnTo>
                  <a:lnTo>
                    <a:pt x="283140" y="3830557"/>
                  </a:lnTo>
                  <a:lnTo>
                    <a:pt x="283169" y="3830286"/>
                  </a:lnTo>
                  <a:lnTo>
                    <a:pt x="283208" y="3830097"/>
                  </a:lnTo>
                  <a:lnTo>
                    <a:pt x="283311" y="3829719"/>
                  </a:lnTo>
                  <a:lnTo>
                    <a:pt x="283360" y="3829525"/>
                  </a:lnTo>
                  <a:lnTo>
                    <a:pt x="283384" y="3829336"/>
                  </a:lnTo>
                  <a:lnTo>
                    <a:pt x="283394" y="3829171"/>
                  </a:lnTo>
                  <a:lnTo>
                    <a:pt x="283389" y="3829000"/>
                  </a:lnTo>
                  <a:lnTo>
                    <a:pt x="283360" y="3828498"/>
                  </a:lnTo>
                  <a:lnTo>
                    <a:pt x="283345" y="3827760"/>
                  </a:lnTo>
                  <a:lnTo>
                    <a:pt x="283345" y="3826852"/>
                  </a:lnTo>
                  <a:lnTo>
                    <a:pt x="283355" y="3826439"/>
                  </a:lnTo>
                  <a:lnTo>
                    <a:pt x="283365" y="3826232"/>
                  </a:lnTo>
                  <a:lnTo>
                    <a:pt x="283384" y="3826038"/>
                  </a:lnTo>
                  <a:lnTo>
                    <a:pt x="283443" y="3825660"/>
                  </a:lnTo>
                  <a:lnTo>
                    <a:pt x="283462" y="3825465"/>
                  </a:lnTo>
                  <a:lnTo>
                    <a:pt x="283462" y="3825277"/>
                  </a:lnTo>
                  <a:lnTo>
                    <a:pt x="283438" y="3825141"/>
                  </a:lnTo>
                  <a:lnTo>
                    <a:pt x="283350" y="3824864"/>
                  </a:lnTo>
                  <a:lnTo>
                    <a:pt x="283316" y="3824728"/>
                  </a:lnTo>
                  <a:lnTo>
                    <a:pt x="283316" y="3824598"/>
                  </a:lnTo>
                  <a:lnTo>
                    <a:pt x="283350" y="3824462"/>
                  </a:lnTo>
                  <a:lnTo>
                    <a:pt x="283423" y="3824327"/>
                  </a:lnTo>
                  <a:lnTo>
                    <a:pt x="283683" y="3823931"/>
                  </a:lnTo>
                  <a:lnTo>
                    <a:pt x="283756" y="3823802"/>
                  </a:lnTo>
                  <a:lnTo>
                    <a:pt x="283893" y="3823542"/>
                  </a:lnTo>
                  <a:lnTo>
                    <a:pt x="283966" y="3823418"/>
                  </a:lnTo>
                  <a:lnTo>
                    <a:pt x="284132" y="3823200"/>
                  </a:lnTo>
                  <a:lnTo>
                    <a:pt x="284308" y="3823011"/>
                  </a:lnTo>
                  <a:lnTo>
                    <a:pt x="284401" y="3822928"/>
                  </a:lnTo>
                  <a:lnTo>
                    <a:pt x="284528" y="3822757"/>
                  </a:lnTo>
                  <a:lnTo>
                    <a:pt x="284709" y="3822415"/>
                  </a:lnTo>
                  <a:lnTo>
                    <a:pt x="284861" y="3822067"/>
                  </a:lnTo>
                  <a:lnTo>
                    <a:pt x="284914" y="3821955"/>
                  </a:lnTo>
                  <a:lnTo>
                    <a:pt x="285022" y="3821778"/>
                  </a:lnTo>
                  <a:lnTo>
                    <a:pt x="285124" y="3821654"/>
                  </a:lnTo>
                  <a:lnTo>
                    <a:pt x="285242" y="3821536"/>
                  </a:lnTo>
                  <a:lnTo>
                    <a:pt x="285369" y="3821447"/>
                  </a:lnTo>
                  <a:lnTo>
                    <a:pt x="285667" y="3821329"/>
                  </a:lnTo>
                  <a:lnTo>
                    <a:pt x="285814" y="3821265"/>
                  </a:lnTo>
                  <a:lnTo>
                    <a:pt x="285936" y="3821176"/>
                  </a:lnTo>
                  <a:lnTo>
                    <a:pt x="286009" y="3821088"/>
                  </a:lnTo>
                  <a:lnTo>
                    <a:pt x="286078" y="3820987"/>
                  </a:lnTo>
                  <a:lnTo>
                    <a:pt x="286141" y="3820881"/>
                  </a:lnTo>
                  <a:lnTo>
                    <a:pt x="286190" y="3820775"/>
                  </a:lnTo>
                  <a:lnTo>
                    <a:pt x="286254" y="3820574"/>
                  </a:lnTo>
                  <a:lnTo>
                    <a:pt x="286283" y="3820380"/>
                  </a:lnTo>
                  <a:lnTo>
                    <a:pt x="286268" y="3820203"/>
                  </a:lnTo>
                  <a:lnTo>
                    <a:pt x="286200" y="3820108"/>
                  </a:lnTo>
                  <a:lnTo>
                    <a:pt x="285946" y="3819967"/>
                  </a:lnTo>
                  <a:lnTo>
                    <a:pt x="285819" y="3819890"/>
                  </a:lnTo>
                  <a:lnTo>
                    <a:pt x="285731" y="3819789"/>
                  </a:lnTo>
                  <a:lnTo>
                    <a:pt x="285711" y="3819589"/>
                  </a:lnTo>
                  <a:lnTo>
                    <a:pt x="285780" y="3819306"/>
                  </a:lnTo>
                  <a:lnTo>
                    <a:pt x="285916" y="3818999"/>
                  </a:lnTo>
                  <a:lnTo>
                    <a:pt x="286088" y="3818739"/>
                  </a:lnTo>
                  <a:lnTo>
                    <a:pt x="286263" y="3818598"/>
                  </a:lnTo>
                  <a:lnTo>
                    <a:pt x="286381" y="3818574"/>
                  </a:lnTo>
                  <a:lnTo>
                    <a:pt x="286518" y="3818574"/>
                  </a:lnTo>
                  <a:lnTo>
                    <a:pt x="286650" y="3818580"/>
                  </a:lnTo>
                  <a:lnTo>
                    <a:pt x="286757" y="3818574"/>
                  </a:lnTo>
                  <a:lnTo>
                    <a:pt x="286816" y="3818491"/>
                  </a:lnTo>
                  <a:lnTo>
                    <a:pt x="286728" y="3818202"/>
                  </a:lnTo>
                  <a:lnTo>
                    <a:pt x="286723" y="3818055"/>
                  </a:lnTo>
                  <a:lnTo>
                    <a:pt x="286733" y="3817907"/>
                  </a:lnTo>
                  <a:lnTo>
                    <a:pt x="286757" y="3817760"/>
                  </a:lnTo>
                  <a:lnTo>
                    <a:pt x="286801" y="3817612"/>
                  </a:lnTo>
                  <a:lnTo>
                    <a:pt x="286860" y="3817489"/>
                  </a:lnTo>
                  <a:lnTo>
                    <a:pt x="286928" y="3817394"/>
                  </a:lnTo>
                  <a:lnTo>
                    <a:pt x="287016" y="3817312"/>
                  </a:lnTo>
                  <a:lnTo>
                    <a:pt x="287114" y="3817235"/>
                  </a:lnTo>
                  <a:lnTo>
                    <a:pt x="287202" y="3817152"/>
                  </a:lnTo>
                  <a:lnTo>
                    <a:pt x="287266" y="3817064"/>
                  </a:lnTo>
                  <a:lnTo>
                    <a:pt x="287305" y="3816928"/>
                  </a:lnTo>
                  <a:lnTo>
                    <a:pt x="287310" y="3816781"/>
                  </a:lnTo>
                  <a:lnTo>
                    <a:pt x="287295" y="3816468"/>
                  </a:lnTo>
                  <a:lnTo>
                    <a:pt x="287310" y="3816314"/>
                  </a:lnTo>
                  <a:lnTo>
                    <a:pt x="287363" y="3816149"/>
                  </a:lnTo>
                  <a:lnTo>
                    <a:pt x="287442" y="3815984"/>
                  </a:lnTo>
                  <a:lnTo>
                    <a:pt x="287623" y="3815659"/>
                  </a:lnTo>
                  <a:lnTo>
                    <a:pt x="287720" y="3815418"/>
                  </a:lnTo>
                  <a:lnTo>
                    <a:pt x="287764" y="3815264"/>
                  </a:lnTo>
                  <a:lnTo>
                    <a:pt x="287818" y="3815117"/>
                  </a:lnTo>
                  <a:lnTo>
                    <a:pt x="287984" y="3814892"/>
                  </a:lnTo>
                  <a:lnTo>
                    <a:pt x="287955" y="3814786"/>
                  </a:lnTo>
                  <a:lnTo>
                    <a:pt x="287867" y="3814745"/>
                  </a:lnTo>
                  <a:lnTo>
                    <a:pt x="287755" y="3814704"/>
                  </a:lnTo>
                  <a:lnTo>
                    <a:pt x="287657" y="3814657"/>
                  </a:lnTo>
                  <a:lnTo>
                    <a:pt x="287593" y="3814527"/>
                  </a:lnTo>
                  <a:lnTo>
                    <a:pt x="287720" y="3814167"/>
                  </a:lnTo>
                  <a:lnTo>
                    <a:pt x="287720" y="3814019"/>
                  </a:lnTo>
                  <a:lnTo>
                    <a:pt x="287701" y="3813872"/>
                  </a:lnTo>
                  <a:lnTo>
                    <a:pt x="287647" y="3813571"/>
                  </a:lnTo>
                  <a:lnTo>
                    <a:pt x="287647" y="3813423"/>
                  </a:lnTo>
                  <a:lnTo>
                    <a:pt x="287672" y="3813288"/>
                  </a:lnTo>
                  <a:lnTo>
                    <a:pt x="287759" y="3813022"/>
                  </a:lnTo>
                  <a:lnTo>
                    <a:pt x="287862" y="3812763"/>
                  </a:lnTo>
                  <a:lnTo>
                    <a:pt x="287979" y="3812420"/>
                  </a:lnTo>
                  <a:lnTo>
                    <a:pt x="288175" y="3811907"/>
                  </a:lnTo>
                  <a:lnTo>
                    <a:pt x="288165" y="3811471"/>
                  </a:lnTo>
                  <a:lnTo>
                    <a:pt x="288156" y="3811335"/>
                  </a:lnTo>
                  <a:lnTo>
                    <a:pt x="288136" y="3811034"/>
                  </a:lnTo>
                  <a:lnTo>
                    <a:pt x="288111" y="3810816"/>
                  </a:lnTo>
                  <a:lnTo>
                    <a:pt x="288009" y="3810249"/>
                  </a:lnTo>
                  <a:lnTo>
                    <a:pt x="287999" y="3810108"/>
                  </a:lnTo>
                  <a:lnTo>
                    <a:pt x="288009" y="3809819"/>
                  </a:lnTo>
                  <a:lnTo>
                    <a:pt x="288028" y="3809677"/>
                  </a:lnTo>
                  <a:lnTo>
                    <a:pt x="288058" y="3809535"/>
                  </a:lnTo>
                  <a:lnTo>
                    <a:pt x="288097" y="3809400"/>
                  </a:lnTo>
                  <a:lnTo>
                    <a:pt x="288190" y="3809217"/>
                  </a:lnTo>
                  <a:lnTo>
                    <a:pt x="288326" y="3809046"/>
                  </a:lnTo>
                  <a:lnTo>
                    <a:pt x="288473" y="3808880"/>
                  </a:lnTo>
                  <a:lnTo>
                    <a:pt x="288605" y="3808715"/>
                  </a:lnTo>
                  <a:lnTo>
                    <a:pt x="288693" y="3808532"/>
                  </a:lnTo>
                  <a:lnTo>
                    <a:pt x="288713" y="3808420"/>
                  </a:lnTo>
                  <a:lnTo>
                    <a:pt x="288722" y="3808060"/>
                  </a:lnTo>
                  <a:lnTo>
                    <a:pt x="288747" y="3807948"/>
                  </a:lnTo>
                  <a:lnTo>
                    <a:pt x="288801" y="3807836"/>
                  </a:lnTo>
                  <a:lnTo>
                    <a:pt x="288879" y="3807730"/>
                  </a:lnTo>
                  <a:lnTo>
                    <a:pt x="288967" y="3807630"/>
                  </a:lnTo>
                  <a:lnTo>
                    <a:pt x="289040" y="3807524"/>
                  </a:lnTo>
                  <a:lnTo>
                    <a:pt x="289089" y="3807411"/>
                  </a:lnTo>
                  <a:lnTo>
                    <a:pt x="289070" y="3807205"/>
                  </a:lnTo>
                  <a:lnTo>
                    <a:pt x="288952" y="3806975"/>
                  </a:lnTo>
                  <a:lnTo>
                    <a:pt x="288801" y="3806733"/>
                  </a:lnTo>
                  <a:lnTo>
                    <a:pt x="288683" y="3806497"/>
                  </a:lnTo>
                  <a:lnTo>
                    <a:pt x="288649" y="3806279"/>
                  </a:lnTo>
                  <a:lnTo>
                    <a:pt x="288713" y="3806096"/>
                  </a:lnTo>
                  <a:lnTo>
                    <a:pt x="288815" y="3805919"/>
                  </a:lnTo>
                  <a:lnTo>
                    <a:pt x="288947" y="3805748"/>
                  </a:lnTo>
                  <a:lnTo>
                    <a:pt x="289099" y="3805588"/>
                  </a:lnTo>
                  <a:lnTo>
                    <a:pt x="289250" y="3805453"/>
                  </a:lnTo>
                  <a:lnTo>
                    <a:pt x="289373" y="3805376"/>
                  </a:lnTo>
                  <a:lnTo>
                    <a:pt x="289510" y="3805311"/>
                  </a:lnTo>
                  <a:lnTo>
                    <a:pt x="289651" y="3805252"/>
                  </a:lnTo>
                  <a:lnTo>
                    <a:pt x="289778" y="3805181"/>
                  </a:lnTo>
                  <a:lnTo>
                    <a:pt x="289881" y="3805087"/>
                  </a:lnTo>
                  <a:lnTo>
                    <a:pt x="289945" y="3804969"/>
                  </a:lnTo>
                  <a:lnTo>
                    <a:pt x="289989" y="3804833"/>
                  </a:lnTo>
                  <a:lnTo>
                    <a:pt x="290096" y="3804125"/>
                  </a:lnTo>
                  <a:lnTo>
                    <a:pt x="290116" y="3803866"/>
                  </a:lnTo>
                  <a:lnTo>
                    <a:pt x="290130" y="3803600"/>
                  </a:lnTo>
                  <a:lnTo>
                    <a:pt x="290160" y="3803341"/>
                  </a:lnTo>
                  <a:lnTo>
                    <a:pt x="290208" y="3803093"/>
                  </a:lnTo>
                  <a:lnTo>
                    <a:pt x="290287" y="3802863"/>
                  </a:lnTo>
                  <a:lnTo>
                    <a:pt x="290389" y="3802638"/>
                  </a:lnTo>
                  <a:lnTo>
                    <a:pt x="290600" y="3802202"/>
                  </a:lnTo>
                  <a:lnTo>
                    <a:pt x="290688" y="3801972"/>
                  </a:lnTo>
                  <a:lnTo>
                    <a:pt x="290736" y="3801801"/>
                  </a:lnTo>
                  <a:lnTo>
                    <a:pt x="290815" y="3801453"/>
                  </a:lnTo>
                  <a:lnTo>
                    <a:pt x="290844" y="3801276"/>
                  </a:lnTo>
                  <a:lnTo>
                    <a:pt x="290868" y="3801099"/>
                  </a:lnTo>
                  <a:lnTo>
                    <a:pt x="290878" y="3800898"/>
                  </a:lnTo>
                  <a:lnTo>
                    <a:pt x="290873" y="3800697"/>
                  </a:lnTo>
                  <a:lnTo>
                    <a:pt x="290849" y="3800296"/>
                  </a:lnTo>
                  <a:lnTo>
                    <a:pt x="290844" y="3800096"/>
                  </a:lnTo>
                  <a:lnTo>
                    <a:pt x="290854" y="3799919"/>
                  </a:lnTo>
                  <a:lnTo>
                    <a:pt x="290888" y="3799571"/>
                  </a:lnTo>
                  <a:lnTo>
                    <a:pt x="290903" y="3799222"/>
                  </a:lnTo>
                  <a:lnTo>
                    <a:pt x="290883" y="3798987"/>
                  </a:lnTo>
                  <a:lnTo>
                    <a:pt x="290785" y="3798514"/>
                  </a:lnTo>
                  <a:lnTo>
                    <a:pt x="290756" y="3798278"/>
                  </a:lnTo>
                  <a:lnTo>
                    <a:pt x="290756" y="3798048"/>
                  </a:lnTo>
                  <a:lnTo>
                    <a:pt x="290776" y="3797907"/>
                  </a:lnTo>
                  <a:lnTo>
                    <a:pt x="290790" y="3797747"/>
                  </a:lnTo>
                  <a:lnTo>
                    <a:pt x="290820" y="3797600"/>
                  </a:lnTo>
                  <a:lnTo>
                    <a:pt x="290864" y="3797476"/>
                  </a:lnTo>
                  <a:lnTo>
                    <a:pt x="290937" y="3797382"/>
                  </a:lnTo>
                  <a:lnTo>
                    <a:pt x="291064" y="3797364"/>
                  </a:lnTo>
                  <a:lnTo>
                    <a:pt x="291245" y="3797417"/>
                  </a:lnTo>
                  <a:lnTo>
                    <a:pt x="291445" y="3797494"/>
                  </a:lnTo>
                  <a:lnTo>
                    <a:pt x="291631" y="3797541"/>
                  </a:lnTo>
                  <a:lnTo>
                    <a:pt x="291768" y="3797523"/>
                  </a:lnTo>
                  <a:lnTo>
                    <a:pt x="291836" y="3797453"/>
                  </a:lnTo>
                  <a:lnTo>
                    <a:pt x="291900" y="3797358"/>
                  </a:lnTo>
                  <a:lnTo>
                    <a:pt x="291988" y="3797140"/>
                  </a:lnTo>
                  <a:lnTo>
                    <a:pt x="292022" y="3797028"/>
                  </a:lnTo>
                  <a:lnTo>
                    <a:pt x="292061" y="3796839"/>
                  </a:lnTo>
                  <a:lnTo>
                    <a:pt x="292061" y="3796632"/>
                  </a:lnTo>
                  <a:lnTo>
                    <a:pt x="292047" y="3796426"/>
                  </a:lnTo>
                  <a:lnTo>
                    <a:pt x="292047" y="3796219"/>
                  </a:lnTo>
                  <a:lnTo>
                    <a:pt x="292086" y="3796025"/>
                  </a:lnTo>
                  <a:lnTo>
                    <a:pt x="292149" y="3795871"/>
                  </a:lnTo>
                  <a:lnTo>
                    <a:pt x="292242" y="3795718"/>
                  </a:lnTo>
                  <a:lnTo>
                    <a:pt x="292555" y="3795281"/>
                  </a:lnTo>
                  <a:lnTo>
                    <a:pt x="292711" y="3795087"/>
                  </a:lnTo>
                  <a:lnTo>
                    <a:pt x="293058" y="3794709"/>
                  </a:lnTo>
                  <a:lnTo>
                    <a:pt x="293210" y="3794509"/>
                  </a:lnTo>
                  <a:lnTo>
                    <a:pt x="293323" y="3794296"/>
                  </a:lnTo>
                  <a:lnTo>
                    <a:pt x="293357" y="3794184"/>
                  </a:lnTo>
                  <a:lnTo>
                    <a:pt x="293396" y="3793942"/>
                  </a:lnTo>
                  <a:lnTo>
                    <a:pt x="293420" y="3793824"/>
                  </a:lnTo>
                  <a:lnTo>
                    <a:pt x="293459" y="3793712"/>
                  </a:lnTo>
                  <a:lnTo>
                    <a:pt x="293542" y="3793582"/>
                  </a:lnTo>
                  <a:lnTo>
                    <a:pt x="293655" y="3793458"/>
                  </a:lnTo>
                  <a:lnTo>
                    <a:pt x="293782" y="3793346"/>
                  </a:lnTo>
                  <a:lnTo>
                    <a:pt x="293904" y="3793228"/>
                  </a:lnTo>
                  <a:lnTo>
                    <a:pt x="294007" y="3793099"/>
                  </a:lnTo>
                  <a:lnTo>
                    <a:pt x="294090" y="3792957"/>
                  </a:lnTo>
                  <a:lnTo>
                    <a:pt x="294158" y="3792809"/>
                  </a:lnTo>
                  <a:lnTo>
                    <a:pt x="294281" y="3792503"/>
                  </a:lnTo>
                  <a:lnTo>
                    <a:pt x="294354" y="3792355"/>
                  </a:lnTo>
                  <a:lnTo>
                    <a:pt x="294427" y="3792225"/>
                  </a:lnTo>
                  <a:lnTo>
                    <a:pt x="294760" y="3791705"/>
                  </a:lnTo>
                  <a:lnTo>
                    <a:pt x="295092" y="3791211"/>
                  </a:lnTo>
                  <a:lnTo>
                    <a:pt x="295170" y="3791075"/>
                  </a:lnTo>
                  <a:lnTo>
                    <a:pt x="295229" y="3790939"/>
                  </a:lnTo>
                  <a:lnTo>
                    <a:pt x="295332" y="3790656"/>
                  </a:lnTo>
                  <a:lnTo>
                    <a:pt x="295395" y="3790526"/>
                  </a:lnTo>
                  <a:lnTo>
                    <a:pt x="295473" y="3790414"/>
                  </a:lnTo>
                  <a:lnTo>
                    <a:pt x="295581" y="3790308"/>
                  </a:lnTo>
                  <a:lnTo>
                    <a:pt x="295708" y="3790214"/>
                  </a:lnTo>
                  <a:lnTo>
                    <a:pt x="295850" y="3790137"/>
                  </a:lnTo>
                  <a:lnTo>
                    <a:pt x="295992" y="3790072"/>
                  </a:lnTo>
                  <a:lnTo>
                    <a:pt x="296138" y="3790037"/>
                  </a:lnTo>
                  <a:lnTo>
                    <a:pt x="296461" y="3789069"/>
                  </a:lnTo>
                  <a:lnTo>
                    <a:pt x="296720" y="3788243"/>
                  </a:lnTo>
                  <a:lnTo>
                    <a:pt x="296818" y="3787877"/>
                  </a:lnTo>
                  <a:lnTo>
                    <a:pt x="296876" y="3787694"/>
                  </a:lnTo>
                  <a:lnTo>
                    <a:pt x="296940" y="3787517"/>
                  </a:lnTo>
                  <a:lnTo>
                    <a:pt x="297028" y="3787346"/>
                  </a:lnTo>
                  <a:lnTo>
                    <a:pt x="297131" y="3787175"/>
                  </a:lnTo>
                  <a:lnTo>
                    <a:pt x="297238" y="3787010"/>
                  </a:lnTo>
                  <a:lnTo>
                    <a:pt x="297326" y="3786839"/>
                  </a:lnTo>
                  <a:lnTo>
                    <a:pt x="297385" y="3786662"/>
                  </a:lnTo>
                  <a:lnTo>
                    <a:pt x="297404" y="3786438"/>
                  </a:lnTo>
                  <a:lnTo>
                    <a:pt x="297380" y="3786208"/>
                  </a:lnTo>
                  <a:lnTo>
                    <a:pt x="297277" y="3785730"/>
                  </a:lnTo>
                  <a:lnTo>
                    <a:pt x="297150" y="3784922"/>
                  </a:lnTo>
                  <a:lnTo>
                    <a:pt x="297131" y="3784733"/>
                  </a:lnTo>
                  <a:lnTo>
                    <a:pt x="297126" y="3784538"/>
                  </a:lnTo>
                  <a:lnTo>
                    <a:pt x="297150" y="3784290"/>
                  </a:lnTo>
                  <a:lnTo>
                    <a:pt x="297204" y="3784043"/>
                  </a:lnTo>
                  <a:lnTo>
                    <a:pt x="297346" y="3783541"/>
                  </a:lnTo>
                  <a:lnTo>
                    <a:pt x="297404" y="3783293"/>
                  </a:lnTo>
                  <a:lnTo>
                    <a:pt x="297458" y="3782945"/>
                  </a:lnTo>
                  <a:lnTo>
                    <a:pt x="297517" y="3782243"/>
                  </a:lnTo>
                  <a:lnTo>
                    <a:pt x="297571" y="3781901"/>
                  </a:lnTo>
                  <a:lnTo>
                    <a:pt x="297654" y="3781565"/>
                  </a:lnTo>
                  <a:lnTo>
                    <a:pt x="297727" y="3781364"/>
                  </a:lnTo>
                  <a:lnTo>
                    <a:pt x="297815" y="3781164"/>
                  </a:lnTo>
                  <a:lnTo>
                    <a:pt x="297908" y="3780969"/>
                  </a:lnTo>
                  <a:lnTo>
                    <a:pt x="298103" y="3780580"/>
                  </a:lnTo>
                  <a:lnTo>
                    <a:pt x="298196" y="3780420"/>
                  </a:lnTo>
                  <a:lnTo>
                    <a:pt x="298431" y="3780084"/>
                  </a:lnTo>
                  <a:lnTo>
                    <a:pt x="298499" y="3779931"/>
                  </a:lnTo>
                  <a:lnTo>
                    <a:pt x="298504" y="3779813"/>
                  </a:lnTo>
                  <a:lnTo>
                    <a:pt x="298407" y="3779760"/>
                  </a:lnTo>
                  <a:lnTo>
                    <a:pt x="298216" y="3779748"/>
                  </a:lnTo>
                  <a:lnTo>
                    <a:pt x="297967" y="3779754"/>
                  </a:lnTo>
                  <a:lnTo>
                    <a:pt x="297468" y="3779795"/>
                  </a:lnTo>
                  <a:lnTo>
                    <a:pt x="297263" y="3779801"/>
                  </a:lnTo>
                  <a:lnTo>
                    <a:pt x="296842" y="3779824"/>
                  </a:lnTo>
                  <a:lnTo>
                    <a:pt x="296637" y="3779854"/>
                  </a:lnTo>
                  <a:lnTo>
                    <a:pt x="296436" y="3779901"/>
                  </a:lnTo>
                  <a:lnTo>
                    <a:pt x="296265" y="3779960"/>
                  </a:lnTo>
                  <a:lnTo>
                    <a:pt x="296099" y="3780031"/>
                  </a:lnTo>
                  <a:lnTo>
                    <a:pt x="295933" y="3780108"/>
                  </a:lnTo>
                  <a:lnTo>
                    <a:pt x="295610" y="3780279"/>
                  </a:lnTo>
                  <a:lnTo>
                    <a:pt x="295390" y="3780408"/>
                  </a:lnTo>
                  <a:lnTo>
                    <a:pt x="294965" y="3780721"/>
                  </a:lnTo>
                  <a:lnTo>
                    <a:pt x="294750" y="3780857"/>
                  </a:lnTo>
                  <a:lnTo>
                    <a:pt x="294520" y="3780945"/>
                  </a:lnTo>
                  <a:lnTo>
                    <a:pt x="294334" y="3780992"/>
                  </a:lnTo>
                  <a:lnTo>
                    <a:pt x="294144" y="3781016"/>
                  </a:lnTo>
                  <a:lnTo>
                    <a:pt x="293948" y="3781028"/>
                  </a:lnTo>
                  <a:lnTo>
                    <a:pt x="293753" y="3781022"/>
                  </a:lnTo>
                  <a:lnTo>
                    <a:pt x="293542" y="3780939"/>
                  </a:lnTo>
                  <a:lnTo>
                    <a:pt x="293464" y="3780815"/>
                  </a:lnTo>
                  <a:lnTo>
                    <a:pt x="293367" y="3780721"/>
                  </a:lnTo>
                  <a:lnTo>
                    <a:pt x="293249" y="3780686"/>
                  </a:lnTo>
                  <a:lnTo>
                    <a:pt x="293088" y="3780692"/>
                  </a:lnTo>
                  <a:lnTo>
                    <a:pt x="292907" y="3780739"/>
                  </a:lnTo>
                  <a:lnTo>
                    <a:pt x="292731" y="3780804"/>
                  </a:lnTo>
                  <a:lnTo>
                    <a:pt x="292580" y="3780886"/>
                  </a:lnTo>
                  <a:lnTo>
                    <a:pt x="292443" y="3780987"/>
                  </a:lnTo>
                  <a:lnTo>
                    <a:pt x="292320" y="3781116"/>
                  </a:lnTo>
                  <a:lnTo>
                    <a:pt x="292208" y="3781264"/>
                  </a:lnTo>
                  <a:lnTo>
                    <a:pt x="292115" y="3781423"/>
                  </a:lnTo>
                  <a:lnTo>
                    <a:pt x="292032" y="3781582"/>
                  </a:lnTo>
                  <a:lnTo>
                    <a:pt x="291973" y="3781848"/>
                  </a:lnTo>
                  <a:lnTo>
                    <a:pt x="291983" y="3782137"/>
                  </a:lnTo>
                  <a:lnTo>
                    <a:pt x="292022" y="3782438"/>
                  </a:lnTo>
                  <a:lnTo>
                    <a:pt x="292052" y="3782745"/>
                  </a:lnTo>
                  <a:lnTo>
                    <a:pt x="292032" y="3783034"/>
                  </a:lnTo>
                  <a:lnTo>
                    <a:pt x="291988" y="3783223"/>
                  </a:lnTo>
                  <a:lnTo>
                    <a:pt x="291861" y="3783600"/>
                  </a:lnTo>
                  <a:lnTo>
                    <a:pt x="291709" y="3783966"/>
                  </a:lnTo>
                  <a:lnTo>
                    <a:pt x="291655" y="3784113"/>
                  </a:lnTo>
                  <a:lnTo>
                    <a:pt x="291465" y="3784556"/>
                  </a:lnTo>
                  <a:lnTo>
                    <a:pt x="291299" y="3784892"/>
                  </a:lnTo>
                  <a:lnTo>
                    <a:pt x="291196" y="3785087"/>
                  </a:lnTo>
                  <a:lnTo>
                    <a:pt x="291088" y="3785276"/>
                  </a:lnTo>
                  <a:lnTo>
                    <a:pt x="290976" y="3785458"/>
                  </a:lnTo>
                  <a:lnTo>
                    <a:pt x="290844" y="3785629"/>
                  </a:lnTo>
                  <a:lnTo>
                    <a:pt x="290634" y="3785865"/>
                  </a:lnTo>
                  <a:lnTo>
                    <a:pt x="290404" y="3786078"/>
                  </a:lnTo>
                  <a:lnTo>
                    <a:pt x="290277" y="3786178"/>
                  </a:lnTo>
                  <a:lnTo>
                    <a:pt x="290140" y="3786261"/>
                  </a:lnTo>
                  <a:lnTo>
                    <a:pt x="289827" y="3786396"/>
                  </a:lnTo>
                  <a:lnTo>
                    <a:pt x="289695" y="3786473"/>
                  </a:lnTo>
                  <a:lnTo>
                    <a:pt x="289612" y="3786573"/>
                  </a:lnTo>
                  <a:lnTo>
                    <a:pt x="289593" y="3786768"/>
                  </a:lnTo>
                  <a:lnTo>
                    <a:pt x="289602" y="3786869"/>
                  </a:lnTo>
                  <a:lnTo>
                    <a:pt x="289607" y="3787081"/>
                  </a:lnTo>
                  <a:lnTo>
                    <a:pt x="289563" y="3787287"/>
                  </a:lnTo>
                  <a:lnTo>
                    <a:pt x="289534" y="3787388"/>
                  </a:lnTo>
                  <a:lnTo>
                    <a:pt x="289441" y="3787559"/>
                  </a:lnTo>
                  <a:lnTo>
                    <a:pt x="289368" y="3787624"/>
                  </a:lnTo>
                  <a:lnTo>
                    <a:pt x="289270" y="3787677"/>
                  </a:lnTo>
                  <a:lnTo>
                    <a:pt x="289065" y="3787765"/>
                  </a:lnTo>
                  <a:lnTo>
                    <a:pt x="288933" y="3787901"/>
                  </a:lnTo>
                  <a:lnTo>
                    <a:pt x="288864" y="3788066"/>
                  </a:lnTo>
                  <a:lnTo>
                    <a:pt x="288776" y="3788208"/>
                  </a:lnTo>
                  <a:lnTo>
                    <a:pt x="288659" y="3788296"/>
                  </a:lnTo>
                  <a:lnTo>
                    <a:pt x="288498" y="3788373"/>
                  </a:lnTo>
                  <a:lnTo>
                    <a:pt x="288336" y="3788426"/>
                  </a:lnTo>
                  <a:lnTo>
                    <a:pt x="288199" y="3788450"/>
                  </a:lnTo>
                  <a:lnTo>
                    <a:pt x="288077" y="3788343"/>
                  </a:lnTo>
                  <a:lnTo>
                    <a:pt x="288097" y="3788090"/>
                  </a:lnTo>
                  <a:lnTo>
                    <a:pt x="288102" y="3787972"/>
                  </a:lnTo>
                  <a:lnTo>
                    <a:pt x="287994" y="3787860"/>
                  </a:lnTo>
                  <a:lnTo>
                    <a:pt x="287887" y="3787860"/>
                  </a:lnTo>
                  <a:lnTo>
                    <a:pt x="287759" y="3787877"/>
                  </a:lnTo>
                  <a:lnTo>
                    <a:pt x="287515" y="3787930"/>
                  </a:lnTo>
                  <a:lnTo>
                    <a:pt x="287261" y="3787989"/>
                  </a:lnTo>
                  <a:lnTo>
                    <a:pt x="287007" y="3788078"/>
                  </a:lnTo>
                  <a:lnTo>
                    <a:pt x="286757" y="3788184"/>
                  </a:lnTo>
                  <a:lnTo>
                    <a:pt x="286518" y="3788308"/>
                  </a:lnTo>
                  <a:lnTo>
                    <a:pt x="286288" y="3788444"/>
                  </a:lnTo>
                  <a:lnTo>
                    <a:pt x="286151" y="3788538"/>
                  </a:lnTo>
                  <a:lnTo>
                    <a:pt x="285892" y="3788750"/>
                  </a:lnTo>
                  <a:lnTo>
                    <a:pt x="285760" y="3788851"/>
                  </a:lnTo>
                  <a:lnTo>
                    <a:pt x="285623" y="3788939"/>
                  </a:lnTo>
                  <a:lnTo>
                    <a:pt x="285413" y="3789046"/>
                  </a:lnTo>
                  <a:lnTo>
                    <a:pt x="285198" y="3789128"/>
                  </a:lnTo>
                  <a:lnTo>
                    <a:pt x="285085" y="3789158"/>
                  </a:lnTo>
                  <a:lnTo>
                    <a:pt x="284944" y="3789187"/>
                  </a:lnTo>
                  <a:lnTo>
                    <a:pt x="284797" y="3789211"/>
                  </a:lnTo>
                  <a:lnTo>
                    <a:pt x="284650" y="3789217"/>
                  </a:lnTo>
                  <a:lnTo>
                    <a:pt x="284509" y="3789205"/>
                  </a:lnTo>
                  <a:lnTo>
                    <a:pt x="284377" y="3789169"/>
                  </a:lnTo>
                  <a:lnTo>
                    <a:pt x="284269" y="3789099"/>
                  </a:lnTo>
                  <a:lnTo>
                    <a:pt x="284171" y="3788992"/>
                  </a:lnTo>
                  <a:lnTo>
                    <a:pt x="284083" y="3788868"/>
                  </a:lnTo>
                  <a:lnTo>
                    <a:pt x="283986" y="3788750"/>
                  </a:lnTo>
                  <a:lnTo>
                    <a:pt x="283878" y="3788650"/>
                  </a:lnTo>
                  <a:lnTo>
                    <a:pt x="283692" y="3788538"/>
                  </a:lnTo>
                  <a:lnTo>
                    <a:pt x="283590" y="3788491"/>
                  </a:lnTo>
                  <a:lnTo>
                    <a:pt x="283379" y="3788414"/>
                  </a:lnTo>
                  <a:lnTo>
                    <a:pt x="283242" y="3788391"/>
                  </a:lnTo>
                  <a:lnTo>
                    <a:pt x="283101" y="3788385"/>
                  </a:lnTo>
                  <a:lnTo>
                    <a:pt x="282304" y="3788414"/>
                  </a:lnTo>
                  <a:lnTo>
                    <a:pt x="281932" y="3788414"/>
                  </a:lnTo>
                  <a:lnTo>
                    <a:pt x="281716" y="3788404"/>
                  </a:lnTo>
                  <a:lnTo>
                    <a:pt x="281673" y="3788402"/>
                  </a:lnTo>
                  <a:lnTo>
                    <a:pt x="281551" y="3788385"/>
                  </a:lnTo>
                  <a:lnTo>
                    <a:pt x="281429" y="3788355"/>
                  </a:lnTo>
                  <a:lnTo>
                    <a:pt x="281302" y="3788284"/>
                  </a:lnTo>
                  <a:lnTo>
                    <a:pt x="281184" y="3788184"/>
                  </a:lnTo>
                  <a:lnTo>
                    <a:pt x="280955" y="3787960"/>
                  </a:lnTo>
                  <a:lnTo>
                    <a:pt x="280832" y="3787860"/>
                  </a:lnTo>
                  <a:lnTo>
                    <a:pt x="280705" y="3787771"/>
                  </a:lnTo>
                  <a:lnTo>
                    <a:pt x="280451" y="3787606"/>
                  </a:lnTo>
                  <a:lnTo>
                    <a:pt x="280187" y="3787453"/>
                  </a:lnTo>
                  <a:lnTo>
                    <a:pt x="280021" y="3787393"/>
                  </a:lnTo>
                  <a:lnTo>
                    <a:pt x="279694" y="3787264"/>
                  </a:lnTo>
                  <a:lnTo>
                    <a:pt x="279371" y="3787122"/>
                  </a:lnTo>
                  <a:lnTo>
                    <a:pt x="279038" y="3786963"/>
                  </a:lnTo>
                  <a:lnTo>
                    <a:pt x="278872" y="3786874"/>
                  </a:lnTo>
                  <a:lnTo>
                    <a:pt x="278554" y="3786691"/>
                  </a:lnTo>
                  <a:lnTo>
                    <a:pt x="278242" y="3786450"/>
                  </a:lnTo>
                  <a:lnTo>
                    <a:pt x="278095" y="3786314"/>
                  </a:lnTo>
                  <a:lnTo>
                    <a:pt x="277939" y="3786190"/>
                  </a:lnTo>
                  <a:lnTo>
                    <a:pt x="277777" y="3786072"/>
                  </a:lnTo>
                  <a:lnTo>
                    <a:pt x="277484" y="3785919"/>
                  </a:lnTo>
                  <a:lnTo>
                    <a:pt x="277332" y="3785848"/>
                  </a:lnTo>
                  <a:lnTo>
                    <a:pt x="277176" y="3785783"/>
                  </a:lnTo>
                  <a:lnTo>
                    <a:pt x="276907" y="3785653"/>
                  </a:lnTo>
                  <a:lnTo>
                    <a:pt x="276785" y="3785600"/>
                  </a:lnTo>
                  <a:lnTo>
                    <a:pt x="276545" y="3785482"/>
                  </a:lnTo>
                  <a:lnTo>
                    <a:pt x="276433" y="3785417"/>
                  </a:lnTo>
                  <a:lnTo>
                    <a:pt x="276076" y="3785181"/>
                  </a:lnTo>
                  <a:lnTo>
                    <a:pt x="275905" y="3785051"/>
                  </a:lnTo>
                  <a:lnTo>
                    <a:pt x="275744" y="3784910"/>
                  </a:lnTo>
                  <a:lnTo>
                    <a:pt x="275587" y="3784762"/>
                  </a:lnTo>
                  <a:lnTo>
                    <a:pt x="275445" y="3784609"/>
                  </a:lnTo>
                  <a:lnTo>
                    <a:pt x="275318" y="3784444"/>
                  </a:lnTo>
                  <a:lnTo>
                    <a:pt x="274942" y="3783925"/>
                  </a:lnTo>
                  <a:lnTo>
                    <a:pt x="274473" y="3783358"/>
                  </a:lnTo>
                  <a:lnTo>
                    <a:pt x="274350" y="3783217"/>
                  </a:lnTo>
                  <a:lnTo>
                    <a:pt x="273808" y="3782515"/>
                  </a:lnTo>
                  <a:lnTo>
                    <a:pt x="273612" y="3782302"/>
                  </a:lnTo>
                  <a:lnTo>
                    <a:pt x="273392" y="3782119"/>
                  </a:lnTo>
                  <a:lnTo>
                    <a:pt x="273255" y="3782031"/>
                  </a:lnTo>
                  <a:lnTo>
                    <a:pt x="272938" y="3781860"/>
                  </a:lnTo>
                  <a:lnTo>
                    <a:pt x="272781" y="3781860"/>
                  </a:lnTo>
                  <a:lnTo>
                    <a:pt x="272864" y="3781966"/>
                  </a:lnTo>
                  <a:lnTo>
                    <a:pt x="272967" y="3782084"/>
                  </a:lnTo>
                  <a:lnTo>
                    <a:pt x="273060" y="3782214"/>
                  </a:lnTo>
                  <a:lnTo>
                    <a:pt x="273104" y="3782338"/>
                  </a:lnTo>
                  <a:lnTo>
                    <a:pt x="273094" y="3782456"/>
                  </a:lnTo>
                  <a:lnTo>
                    <a:pt x="273065" y="3782585"/>
                  </a:lnTo>
                  <a:lnTo>
                    <a:pt x="273011" y="3782715"/>
                  </a:lnTo>
                  <a:lnTo>
                    <a:pt x="272947" y="3782816"/>
                  </a:lnTo>
                  <a:lnTo>
                    <a:pt x="272786" y="3782869"/>
                  </a:lnTo>
                  <a:lnTo>
                    <a:pt x="272679" y="3782816"/>
                  </a:lnTo>
                  <a:lnTo>
                    <a:pt x="272341" y="3782544"/>
                  </a:lnTo>
                  <a:lnTo>
                    <a:pt x="272204" y="3782426"/>
                  </a:lnTo>
                  <a:lnTo>
                    <a:pt x="272082" y="3782290"/>
                  </a:lnTo>
                  <a:lnTo>
                    <a:pt x="271720" y="3781866"/>
                  </a:lnTo>
                  <a:lnTo>
                    <a:pt x="271373" y="3781506"/>
                  </a:lnTo>
                  <a:lnTo>
                    <a:pt x="271266" y="3781382"/>
                  </a:lnTo>
                  <a:lnTo>
                    <a:pt x="271163" y="3781252"/>
                  </a:lnTo>
                  <a:lnTo>
                    <a:pt x="271090" y="3781134"/>
                  </a:lnTo>
                  <a:lnTo>
                    <a:pt x="271021" y="3781004"/>
                  </a:lnTo>
                  <a:lnTo>
                    <a:pt x="270894" y="3780739"/>
                  </a:lnTo>
                  <a:lnTo>
                    <a:pt x="270738" y="3780456"/>
                  </a:lnTo>
                  <a:lnTo>
                    <a:pt x="270542" y="3780143"/>
                  </a:lnTo>
                  <a:lnTo>
                    <a:pt x="270440" y="3779990"/>
                  </a:lnTo>
                  <a:lnTo>
                    <a:pt x="270249" y="3779718"/>
                  </a:lnTo>
                  <a:lnTo>
                    <a:pt x="270058" y="3779476"/>
                  </a:lnTo>
                  <a:lnTo>
                    <a:pt x="269872" y="3779229"/>
                  </a:lnTo>
                  <a:lnTo>
                    <a:pt x="269506" y="3778686"/>
                  </a:lnTo>
                  <a:lnTo>
                    <a:pt x="269257" y="3778332"/>
                  </a:lnTo>
                  <a:lnTo>
                    <a:pt x="269076" y="3778108"/>
                  </a:lnTo>
                  <a:lnTo>
                    <a:pt x="268685" y="3777683"/>
                  </a:lnTo>
                  <a:lnTo>
                    <a:pt x="268494" y="3777464"/>
                  </a:lnTo>
                  <a:lnTo>
                    <a:pt x="268333" y="3777234"/>
                  </a:lnTo>
                  <a:lnTo>
                    <a:pt x="268259" y="3777105"/>
                  </a:lnTo>
                  <a:lnTo>
                    <a:pt x="268142" y="3776833"/>
                  </a:lnTo>
                  <a:lnTo>
                    <a:pt x="268079" y="3776704"/>
                  </a:lnTo>
                  <a:lnTo>
                    <a:pt x="267995" y="3776591"/>
                  </a:lnTo>
                  <a:lnTo>
                    <a:pt x="267898" y="3776503"/>
                  </a:lnTo>
                  <a:lnTo>
                    <a:pt x="267780" y="3776426"/>
                  </a:lnTo>
                  <a:lnTo>
                    <a:pt x="267541" y="3776285"/>
                  </a:lnTo>
                  <a:lnTo>
                    <a:pt x="267433" y="3776202"/>
                  </a:lnTo>
                  <a:lnTo>
                    <a:pt x="267321" y="3776096"/>
                  </a:lnTo>
                  <a:lnTo>
                    <a:pt x="267111" y="3775860"/>
                  </a:lnTo>
                  <a:lnTo>
                    <a:pt x="266905" y="3775618"/>
                  </a:lnTo>
                  <a:lnTo>
                    <a:pt x="266641" y="3775270"/>
                  </a:lnTo>
                  <a:lnTo>
                    <a:pt x="266548" y="3775164"/>
                  </a:lnTo>
                  <a:lnTo>
                    <a:pt x="266441" y="3775069"/>
                  </a:lnTo>
                  <a:lnTo>
                    <a:pt x="266333" y="3775010"/>
                  </a:lnTo>
                  <a:lnTo>
                    <a:pt x="266211" y="3774963"/>
                  </a:lnTo>
                  <a:lnTo>
                    <a:pt x="265962" y="3774886"/>
                  </a:lnTo>
                  <a:lnTo>
                    <a:pt x="265844" y="3774839"/>
                  </a:lnTo>
                  <a:lnTo>
                    <a:pt x="265703" y="3774763"/>
                  </a:lnTo>
                  <a:lnTo>
                    <a:pt x="265429" y="3774591"/>
                  </a:lnTo>
                  <a:lnTo>
                    <a:pt x="265302" y="3774491"/>
                  </a:lnTo>
                  <a:lnTo>
                    <a:pt x="265189" y="3774379"/>
                  </a:lnTo>
                  <a:lnTo>
                    <a:pt x="265087" y="3774214"/>
                  </a:lnTo>
                  <a:lnTo>
                    <a:pt x="265034" y="3774076"/>
                  </a:lnTo>
                  <a:lnTo>
                    <a:pt x="264940" y="3773801"/>
                  </a:lnTo>
                  <a:lnTo>
                    <a:pt x="264862" y="3773630"/>
                  </a:lnTo>
                  <a:lnTo>
                    <a:pt x="264759" y="3773547"/>
                  </a:lnTo>
                  <a:lnTo>
                    <a:pt x="264652" y="3773535"/>
                  </a:lnTo>
                  <a:lnTo>
                    <a:pt x="264529" y="3773541"/>
                  </a:lnTo>
                  <a:lnTo>
                    <a:pt x="264402" y="3773565"/>
                  </a:lnTo>
                  <a:lnTo>
                    <a:pt x="264295" y="3773606"/>
                  </a:lnTo>
                  <a:lnTo>
                    <a:pt x="264202" y="3773754"/>
                  </a:lnTo>
                  <a:lnTo>
                    <a:pt x="264221" y="3773884"/>
                  </a:lnTo>
                  <a:lnTo>
                    <a:pt x="264270" y="3774031"/>
                  </a:lnTo>
                  <a:lnTo>
                    <a:pt x="264334" y="3774178"/>
                  </a:lnTo>
                  <a:lnTo>
                    <a:pt x="264402" y="3774302"/>
                  </a:lnTo>
                  <a:lnTo>
                    <a:pt x="264461" y="3774397"/>
                  </a:lnTo>
                  <a:lnTo>
                    <a:pt x="264525" y="3774485"/>
                  </a:lnTo>
                  <a:lnTo>
                    <a:pt x="264598" y="3774568"/>
                  </a:lnTo>
                  <a:lnTo>
                    <a:pt x="264823" y="3774774"/>
                  </a:lnTo>
                  <a:lnTo>
                    <a:pt x="264896" y="3774881"/>
                  </a:lnTo>
                  <a:lnTo>
                    <a:pt x="264945" y="3774987"/>
                  </a:lnTo>
                  <a:lnTo>
                    <a:pt x="264979" y="3775105"/>
                  </a:lnTo>
                  <a:lnTo>
                    <a:pt x="265004" y="3775229"/>
                  </a:lnTo>
                  <a:lnTo>
                    <a:pt x="265033" y="3775347"/>
                  </a:lnTo>
                  <a:lnTo>
                    <a:pt x="265077" y="3775459"/>
                  </a:lnTo>
                  <a:lnTo>
                    <a:pt x="265126" y="3775553"/>
                  </a:lnTo>
                  <a:lnTo>
                    <a:pt x="265243" y="3775736"/>
                  </a:lnTo>
                  <a:lnTo>
                    <a:pt x="265312" y="3775824"/>
                  </a:lnTo>
                  <a:lnTo>
                    <a:pt x="265463" y="3775996"/>
                  </a:lnTo>
                  <a:lnTo>
                    <a:pt x="265634" y="3776149"/>
                  </a:lnTo>
                  <a:lnTo>
                    <a:pt x="265815" y="3776296"/>
                  </a:lnTo>
                  <a:lnTo>
                    <a:pt x="265932" y="3776373"/>
                  </a:lnTo>
                  <a:lnTo>
                    <a:pt x="266294" y="3776580"/>
                  </a:lnTo>
                  <a:lnTo>
                    <a:pt x="266411" y="3776656"/>
                  </a:lnTo>
                  <a:lnTo>
                    <a:pt x="266509" y="3776727"/>
                  </a:lnTo>
                  <a:lnTo>
                    <a:pt x="266705" y="3776880"/>
                  </a:lnTo>
                  <a:lnTo>
                    <a:pt x="266881" y="3777046"/>
                  </a:lnTo>
                  <a:lnTo>
                    <a:pt x="266969" y="3777152"/>
                  </a:lnTo>
                  <a:lnTo>
                    <a:pt x="267047" y="3777258"/>
                  </a:lnTo>
                  <a:lnTo>
                    <a:pt x="267199" y="3777482"/>
                  </a:lnTo>
                  <a:lnTo>
                    <a:pt x="267282" y="3777594"/>
                  </a:lnTo>
                  <a:lnTo>
                    <a:pt x="267389" y="3777724"/>
                  </a:lnTo>
                  <a:lnTo>
                    <a:pt x="267629" y="3777972"/>
                  </a:lnTo>
                  <a:lnTo>
                    <a:pt x="267722" y="3778102"/>
                  </a:lnTo>
                  <a:lnTo>
                    <a:pt x="267775" y="3778237"/>
                  </a:lnTo>
                  <a:lnTo>
                    <a:pt x="267771" y="3778361"/>
                  </a:lnTo>
                  <a:lnTo>
                    <a:pt x="267731" y="3778491"/>
                  </a:lnTo>
                  <a:lnTo>
                    <a:pt x="267638" y="3778751"/>
                  </a:lnTo>
                  <a:lnTo>
                    <a:pt x="267634" y="3778869"/>
                  </a:lnTo>
                  <a:lnTo>
                    <a:pt x="267663" y="3778981"/>
                  </a:lnTo>
                  <a:lnTo>
                    <a:pt x="267775" y="3779187"/>
                  </a:lnTo>
                  <a:lnTo>
                    <a:pt x="268005" y="3779512"/>
                  </a:lnTo>
                  <a:lnTo>
                    <a:pt x="268103" y="3779641"/>
                  </a:lnTo>
                  <a:lnTo>
                    <a:pt x="268328" y="3779878"/>
                  </a:lnTo>
                  <a:lnTo>
                    <a:pt x="268450" y="3779984"/>
                  </a:lnTo>
                  <a:lnTo>
                    <a:pt x="268562" y="3780267"/>
                  </a:lnTo>
                  <a:lnTo>
                    <a:pt x="268655" y="3780550"/>
                  </a:lnTo>
                  <a:lnTo>
                    <a:pt x="268782" y="3781128"/>
                  </a:lnTo>
                  <a:lnTo>
                    <a:pt x="268856" y="3781411"/>
                  </a:lnTo>
                  <a:lnTo>
                    <a:pt x="268958" y="3781677"/>
                  </a:lnTo>
                  <a:lnTo>
                    <a:pt x="269056" y="3781854"/>
                  </a:lnTo>
                  <a:lnTo>
                    <a:pt x="269164" y="3782025"/>
                  </a:lnTo>
                  <a:lnTo>
                    <a:pt x="269281" y="3782190"/>
                  </a:lnTo>
                  <a:lnTo>
                    <a:pt x="269501" y="3782532"/>
                  </a:lnTo>
                  <a:lnTo>
                    <a:pt x="269653" y="3782804"/>
                  </a:lnTo>
                  <a:lnTo>
                    <a:pt x="269931" y="3783370"/>
                  </a:lnTo>
                  <a:lnTo>
                    <a:pt x="270058" y="3783659"/>
                  </a:lnTo>
                  <a:lnTo>
                    <a:pt x="270176" y="3783948"/>
                  </a:lnTo>
                  <a:lnTo>
                    <a:pt x="270322" y="3784343"/>
                  </a:lnTo>
                  <a:lnTo>
                    <a:pt x="270459" y="3784751"/>
                  </a:lnTo>
                  <a:lnTo>
                    <a:pt x="270581" y="3785163"/>
                  </a:lnTo>
                  <a:lnTo>
                    <a:pt x="270684" y="3785576"/>
                  </a:lnTo>
                  <a:lnTo>
                    <a:pt x="270767" y="3785995"/>
                  </a:lnTo>
                  <a:lnTo>
                    <a:pt x="270791" y="3786261"/>
                  </a:lnTo>
                  <a:lnTo>
                    <a:pt x="270797" y="3786538"/>
                  </a:lnTo>
                  <a:lnTo>
                    <a:pt x="270797" y="3786809"/>
                  </a:lnTo>
                  <a:lnTo>
                    <a:pt x="270816" y="3787075"/>
                  </a:lnTo>
                  <a:lnTo>
                    <a:pt x="270880" y="3787329"/>
                  </a:lnTo>
                  <a:lnTo>
                    <a:pt x="270973" y="3787523"/>
                  </a:lnTo>
                  <a:lnTo>
                    <a:pt x="271090" y="3787712"/>
                  </a:lnTo>
                  <a:lnTo>
                    <a:pt x="271222" y="3787895"/>
                  </a:lnTo>
                  <a:lnTo>
                    <a:pt x="271491" y="3788249"/>
                  </a:lnTo>
                  <a:lnTo>
                    <a:pt x="271794" y="3788691"/>
                  </a:lnTo>
                  <a:lnTo>
                    <a:pt x="271950" y="3788904"/>
                  </a:lnTo>
                  <a:lnTo>
                    <a:pt x="272121" y="3789093"/>
                  </a:lnTo>
                  <a:lnTo>
                    <a:pt x="272312" y="3789252"/>
                  </a:lnTo>
                  <a:lnTo>
                    <a:pt x="272576" y="3789382"/>
                  </a:lnTo>
                  <a:lnTo>
                    <a:pt x="272874" y="3789482"/>
                  </a:lnTo>
                  <a:lnTo>
                    <a:pt x="273187" y="3789541"/>
                  </a:lnTo>
                  <a:lnTo>
                    <a:pt x="273500" y="3789565"/>
                  </a:lnTo>
                  <a:lnTo>
                    <a:pt x="273793" y="3789535"/>
                  </a:lnTo>
                  <a:lnTo>
                    <a:pt x="274062" y="3789759"/>
                  </a:lnTo>
                  <a:lnTo>
                    <a:pt x="274316" y="3790007"/>
                  </a:lnTo>
                  <a:lnTo>
                    <a:pt x="274434" y="3790137"/>
                  </a:lnTo>
                  <a:lnTo>
                    <a:pt x="274512" y="3790231"/>
                  </a:lnTo>
                  <a:lnTo>
                    <a:pt x="274737" y="3790514"/>
                  </a:lnTo>
                  <a:lnTo>
                    <a:pt x="274805" y="3790615"/>
                  </a:lnTo>
                  <a:lnTo>
                    <a:pt x="275005" y="3790945"/>
                  </a:lnTo>
                  <a:lnTo>
                    <a:pt x="275098" y="3791122"/>
                  </a:lnTo>
                  <a:lnTo>
                    <a:pt x="275172" y="3791299"/>
                  </a:lnTo>
                  <a:lnTo>
                    <a:pt x="275230" y="3791482"/>
                  </a:lnTo>
                  <a:lnTo>
                    <a:pt x="275255" y="3791606"/>
                  </a:lnTo>
                  <a:lnTo>
                    <a:pt x="275279" y="3792007"/>
                  </a:lnTo>
                  <a:lnTo>
                    <a:pt x="275308" y="3792131"/>
                  </a:lnTo>
                  <a:lnTo>
                    <a:pt x="275392" y="3792320"/>
                  </a:lnTo>
                  <a:lnTo>
                    <a:pt x="275519" y="3792497"/>
                  </a:lnTo>
                  <a:lnTo>
                    <a:pt x="275660" y="3792668"/>
                  </a:lnTo>
                  <a:lnTo>
                    <a:pt x="275968" y="3792998"/>
                  </a:lnTo>
                  <a:lnTo>
                    <a:pt x="276135" y="3793193"/>
                  </a:lnTo>
                  <a:lnTo>
                    <a:pt x="276311" y="3793376"/>
                  </a:lnTo>
                  <a:lnTo>
                    <a:pt x="276496" y="3793559"/>
                  </a:lnTo>
                  <a:lnTo>
                    <a:pt x="276682" y="3793736"/>
                  </a:lnTo>
                  <a:lnTo>
                    <a:pt x="276873" y="3793907"/>
                  </a:lnTo>
                  <a:lnTo>
                    <a:pt x="276907" y="3794119"/>
                  </a:lnTo>
                  <a:lnTo>
                    <a:pt x="276966" y="3794337"/>
                  </a:lnTo>
                  <a:lnTo>
                    <a:pt x="277044" y="3794550"/>
                  </a:lnTo>
                  <a:lnTo>
                    <a:pt x="277142" y="3794750"/>
                  </a:lnTo>
                  <a:lnTo>
                    <a:pt x="277264" y="3794933"/>
                  </a:lnTo>
                  <a:lnTo>
                    <a:pt x="277406" y="3795093"/>
                  </a:lnTo>
                  <a:lnTo>
                    <a:pt x="277582" y="3795228"/>
                  </a:lnTo>
                  <a:lnTo>
                    <a:pt x="277963" y="3795482"/>
                  </a:lnTo>
                  <a:lnTo>
                    <a:pt x="278290" y="3795724"/>
                  </a:lnTo>
                  <a:lnTo>
                    <a:pt x="278452" y="3795824"/>
                  </a:lnTo>
                  <a:lnTo>
                    <a:pt x="278599" y="3795930"/>
                  </a:lnTo>
                  <a:lnTo>
                    <a:pt x="278730" y="3796048"/>
                  </a:lnTo>
                  <a:lnTo>
                    <a:pt x="278828" y="3796178"/>
                  </a:lnTo>
                  <a:lnTo>
                    <a:pt x="278877" y="3796361"/>
                  </a:lnTo>
                  <a:lnTo>
                    <a:pt x="278872" y="3796574"/>
                  </a:lnTo>
                  <a:lnTo>
                    <a:pt x="278848" y="3796792"/>
                  </a:lnTo>
                  <a:lnTo>
                    <a:pt x="278848" y="3796998"/>
                  </a:lnTo>
                  <a:lnTo>
                    <a:pt x="278897" y="3797169"/>
                  </a:lnTo>
                  <a:lnTo>
                    <a:pt x="278970" y="3797264"/>
                  </a:lnTo>
                  <a:lnTo>
                    <a:pt x="279053" y="3797346"/>
                  </a:lnTo>
                  <a:lnTo>
                    <a:pt x="279151" y="3797423"/>
                  </a:lnTo>
                  <a:lnTo>
                    <a:pt x="279253" y="3797494"/>
                  </a:lnTo>
                  <a:lnTo>
                    <a:pt x="279356" y="3797559"/>
                  </a:lnTo>
                  <a:lnTo>
                    <a:pt x="279493" y="3797624"/>
                  </a:lnTo>
                  <a:lnTo>
                    <a:pt x="279645" y="3797671"/>
                  </a:lnTo>
                  <a:lnTo>
                    <a:pt x="279953" y="3797753"/>
                  </a:lnTo>
                  <a:lnTo>
                    <a:pt x="280417" y="3797901"/>
                  </a:lnTo>
                  <a:lnTo>
                    <a:pt x="280573" y="3797954"/>
                  </a:lnTo>
                  <a:lnTo>
                    <a:pt x="280720" y="3798019"/>
                  </a:lnTo>
                  <a:lnTo>
                    <a:pt x="280852" y="3798107"/>
                  </a:lnTo>
                  <a:lnTo>
                    <a:pt x="280974" y="3798255"/>
                  </a:lnTo>
                  <a:lnTo>
                    <a:pt x="281072" y="3798444"/>
                  </a:lnTo>
                  <a:lnTo>
                    <a:pt x="281150" y="3798650"/>
                  </a:lnTo>
                  <a:lnTo>
                    <a:pt x="281297" y="3799075"/>
                  </a:lnTo>
                  <a:lnTo>
                    <a:pt x="281414" y="3799340"/>
                  </a:lnTo>
                  <a:lnTo>
                    <a:pt x="281517" y="3799612"/>
                  </a:lnTo>
                  <a:lnTo>
                    <a:pt x="281541" y="3799748"/>
                  </a:lnTo>
                  <a:lnTo>
                    <a:pt x="281546" y="3799901"/>
                  </a:lnTo>
                  <a:lnTo>
                    <a:pt x="281531" y="3800054"/>
                  </a:lnTo>
                  <a:lnTo>
                    <a:pt x="281444" y="3800532"/>
                  </a:lnTo>
                  <a:lnTo>
                    <a:pt x="281414" y="3800768"/>
                  </a:lnTo>
                  <a:lnTo>
                    <a:pt x="281400" y="3801010"/>
                  </a:lnTo>
                  <a:lnTo>
                    <a:pt x="281370" y="3801252"/>
                  </a:lnTo>
                  <a:lnTo>
                    <a:pt x="281317" y="3801476"/>
                  </a:lnTo>
                  <a:lnTo>
                    <a:pt x="281219" y="3801659"/>
                  </a:lnTo>
                  <a:lnTo>
                    <a:pt x="281135" y="3801748"/>
                  </a:lnTo>
                  <a:lnTo>
                    <a:pt x="281033" y="3801830"/>
                  </a:lnTo>
                  <a:lnTo>
                    <a:pt x="280818" y="3801978"/>
                  </a:lnTo>
                  <a:lnTo>
                    <a:pt x="280720" y="3802054"/>
                  </a:lnTo>
                  <a:lnTo>
                    <a:pt x="280476" y="3802320"/>
                  </a:lnTo>
                  <a:lnTo>
                    <a:pt x="280256" y="3802615"/>
                  </a:lnTo>
                  <a:lnTo>
                    <a:pt x="280065" y="3802939"/>
                  </a:lnTo>
                  <a:lnTo>
                    <a:pt x="279909" y="3803270"/>
                  </a:lnTo>
                  <a:lnTo>
                    <a:pt x="279796" y="3803606"/>
                  </a:lnTo>
                  <a:lnTo>
                    <a:pt x="280661" y="3803624"/>
                  </a:lnTo>
                  <a:lnTo>
                    <a:pt x="279268" y="3806243"/>
                  </a:lnTo>
                  <a:lnTo>
                    <a:pt x="279234" y="3806385"/>
                  </a:lnTo>
                  <a:lnTo>
                    <a:pt x="279161" y="3806503"/>
                  </a:lnTo>
                  <a:lnTo>
                    <a:pt x="279073" y="3806515"/>
                  </a:lnTo>
                  <a:lnTo>
                    <a:pt x="278926" y="3806462"/>
                  </a:lnTo>
                  <a:lnTo>
                    <a:pt x="278755" y="3806391"/>
                  </a:lnTo>
                  <a:lnTo>
                    <a:pt x="278593" y="3806338"/>
                  </a:lnTo>
                  <a:lnTo>
                    <a:pt x="278466" y="3806344"/>
                  </a:lnTo>
                  <a:lnTo>
                    <a:pt x="278378" y="3806444"/>
                  </a:lnTo>
                  <a:lnTo>
                    <a:pt x="278305" y="3806609"/>
                  </a:lnTo>
                  <a:lnTo>
                    <a:pt x="278261" y="3806804"/>
                  </a:lnTo>
                  <a:lnTo>
                    <a:pt x="278247" y="3806987"/>
                  </a:lnTo>
                  <a:lnTo>
                    <a:pt x="278281" y="3807116"/>
                  </a:lnTo>
                  <a:lnTo>
                    <a:pt x="278222" y="3807352"/>
                  </a:lnTo>
                  <a:lnTo>
                    <a:pt x="278154" y="3807594"/>
                  </a:lnTo>
                  <a:lnTo>
                    <a:pt x="278071" y="3807830"/>
                  </a:lnTo>
                  <a:lnTo>
                    <a:pt x="277978" y="3808060"/>
                  </a:lnTo>
                  <a:lnTo>
                    <a:pt x="277870" y="3808279"/>
                  </a:lnTo>
                  <a:lnTo>
                    <a:pt x="277704" y="3808550"/>
                  </a:lnTo>
                  <a:lnTo>
                    <a:pt x="277489" y="3808845"/>
                  </a:lnTo>
                  <a:lnTo>
                    <a:pt x="277406" y="3808952"/>
                  </a:lnTo>
                  <a:lnTo>
                    <a:pt x="277122" y="3809317"/>
                  </a:lnTo>
                  <a:lnTo>
                    <a:pt x="277073" y="3809406"/>
                  </a:lnTo>
                  <a:lnTo>
                    <a:pt x="277152" y="3809453"/>
                  </a:lnTo>
                  <a:lnTo>
                    <a:pt x="277249" y="3809482"/>
                  </a:lnTo>
                  <a:lnTo>
                    <a:pt x="277352" y="3809506"/>
                  </a:lnTo>
                  <a:lnTo>
                    <a:pt x="277523" y="3809583"/>
                  </a:lnTo>
                  <a:lnTo>
                    <a:pt x="277577" y="3809689"/>
                  </a:lnTo>
                  <a:lnTo>
                    <a:pt x="277596" y="3809842"/>
                  </a:lnTo>
                  <a:lnTo>
                    <a:pt x="277587" y="3810019"/>
                  </a:lnTo>
                  <a:lnTo>
                    <a:pt x="277543" y="3810361"/>
                  </a:lnTo>
                  <a:lnTo>
                    <a:pt x="277484" y="3810751"/>
                  </a:lnTo>
                  <a:lnTo>
                    <a:pt x="277435" y="3810940"/>
                  </a:lnTo>
                  <a:lnTo>
                    <a:pt x="277362" y="3811099"/>
                  </a:lnTo>
                  <a:lnTo>
                    <a:pt x="277264" y="3811205"/>
                  </a:lnTo>
                  <a:lnTo>
                    <a:pt x="277107" y="3811229"/>
                  </a:lnTo>
                  <a:lnTo>
                    <a:pt x="276892" y="3811175"/>
                  </a:lnTo>
                  <a:lnTo>
                    <a:pt x="276668" y="3811093"/>
                  </a:lnTo>
                  <a:lnTo>
                    <a:pt x="276472" y="3811040"/>
                  </a:lnTo>
                  <a:lnTo>
                    <a:pt x="276360" y="3811057"/>
                  </a:lnTo>
                  <a:lnTo>
                    <a:pt x="276325" y="3811170"/>
                  </a:lnTo>
                  <a:lnTo>
                    <a:pt x="276345" y="3811317"/>
                  </a:lnTo>
                  <a:lnTo>
                    <a:pt x="276389" y="3811494"/>
                  </a:lnTo>
                  <a:lnTo>
                    <a:pt x="276428" y="3811677"/>
                  </a:lnTo>
                  <a:lnTo>
                    <a:pt x="276443" y="3811842"/>
                  </a:lnTo>
                  <a:lnTo>
                    <a:pt x="276379" y="3812072"/>
                  </a:lnTo>
                  <a:lnTo>
                    <a:pt x="276262" y="3812308"/>
                  </a:lnTo>
                  <a:lnTo>
                    <a:pt x="276140" y="3812538"/>
                  </a:lnTo>
                  <a:lnTo>
                    <a:pt x="276057" y="3812745"/>
                  </a:lnTo>
                  <a:lnTo>
                    <a:pt x="276066" y="3812916"/>
                  </a:lnTo>
                  <a:lnTo>
                    <a:pt x="276184" y="3813052"/>
                  </a:lnTo>
                  <a:lnTo>
                    <a:pt x="276262" y="3813111"/>
                  </a:lnTo>
                  <a:lnTo>
                    <a:pt x="276384" y="3813246"/>
                  </a:lnTo>
                  <a:lnTo>
                    <a:pt x="276423" y="3813394"/>
                  </a:lnTo>
                  <a:lnTo>
                    <a:pt x="276418" y="3813565"/>
                  </a:lnTo>
                  <a:lnTo>
                    <a:pt x="276389" y="3813754"/>
                  </a:lnTo>
                  <a:lnTo>
                    <a:pt x="276355" y="3813943"/>
                  </a:lnTo>
                  <a:lnTo>
                    <a:pt x="276335" y="3814125"/>
                  </a:lnTo>
                  <a:lnTo>
                    <a:pt x="276311" y="3814544"/>
                  </a:lnTo>
                  <a:lnTo>
                    <a:pt x="276306" y="3814751"/>
                  </a:lnTo>
                  <a:lnTo>
                    <a:pt x="276306" y="3814963"/>
                  </a:lnTo>
                  <a:lnTo>
                    <a:pt x="276325" y="3815323"/>
                  </a:lnTo>
                  <a:lnTo>
                    <a:pt x="276330" y="3815483"/>
                  </a:lnTo>
                  <a:lnTo>
                    <a:pt x="276350" y="3815636"/>
                  </a:lnTo>
                  <a:lnTo>
                    <a:pt x="276379" y="3815789"/>
                  </a:lnTo>
                  <a:lnTo>
                    <a:pt x="276433" y="3815919"/>
                  </a:lnTo>
                  <a:lnTo>
                    <a:pt x="276516" y="3816031"/>
                  </a:lnTo>
                  <a:lnTo>
                    <a:pt x="276858" y="3816308"/>
                  </a:lnTo>
                  <a:lnTo>
                    <a:pt x="276941" y="3816421"/>
                  </a:lnTo>
                  <a:lnTo>
                    <a:pt x="277000" y="3816604"/>
                  </a:lnTo>
                  <a:lnTo>
                    <a:pt x="277014" y="3816810"/>
                  </a:lnTo>
                  <a:lnTo>
                    <a:pt x="277000" y="3817034"/>
                  </a:lnTo>
                  <a:lnTo>
                    <a:pt x="276966" y="3817253"/>
                  </a:lnTo>
                  <a:lnTo>
                    <a:pt x="276922" y="3817465"/>
                  </a:lnTo>
                  <a:lnTo>
                    <a:pt x="276887" y="3817601"/>
                  </a:lnTo>
                  <a:lnTo>
                    <a:pt x="276790" y="3817872"/>
                  </a:lnTo>
                  <a:lnTo>
                    <a:pt x="276682" y="3818143"/>
                  </a:lnTo>
                  <a:lnTo>
                    <a:pt x="276340" y="3819140"/>
                  </a:lnTo>
                  <a:lnTo>
                    <a:pt x="276223" y="3819471"/>
                  </a:lnTo>
                  <a:lnTo>
                    <a:pt x="276003" y="3820067"/>
                  </a:lnTo>
                  <a:lnTo>
                    <a:pt x="275915" y="3820338"/>
                  </a:lnTo>
                  <a:lnTo>
                    <a:pt x="275817" y="3820604"/>
                  </a:lnTo>
                  <a:lnTo>
                    <a:pt x="275700" y="3820857"/>
                  </a:lnTo>
                  <a:lnTo>
                    <a:pt x="275558" y="3821093"/>
                  </a:lnTo>
                  <a:lnTo>
                    <a:pt x="275460" y="3821211"/>
                  </a:lnTo>
                  <a:lnTo>
                    <a:pt x="275025" y="3821636"/>
                  </a:lnTo>
                  <a:lnTo>
                    <a:pt x="274844" y="3821831"/>
                  </a:lnTo>
                  <a:lnTo>
                    <a:pt x="274438" y="3822126"/>
                  </a:lnTo>
                  <a:lnTo>
                    <a:pt x="274243" y="3822279"/>
                  </a:lnTo>
                  <a:lnTo>
                    <a:pt x="273842" y="3822580"/>
                  </a:lnTo>
                  <a:lnTo>
                    <a:pt x="273725" y="3822663"/>
                  </a:lnTo>
                  <a:lnTo>
                    <a:pt x="273485" y="3822816"/>
                  </a:lnTo>
                  <a:lnTo>
                    <a:pt x="273378" y="3822905"/>
                  </a:lnTo>
                  <a:lnTo>
                    <a:pt x="273280" y="3823005"/>
                  </a:lnTo>
                  <a:lnTo>
                    <a:pt x="273206" y="3823105"/>
                  </a:lnTo>
                  <a:lnTo>
                    <a:pt x="273143" y="3823212"/>
                  </a:lnTo>
                  <a:lnTo>
                    <a:pt x="273089" y="3823324"/>
                  </a:lnTo>
                  <a:lnTo>
                    <a:pt x="272991" y="3823560"/>
                  </a:lnTo>
                  <a:lnTo>
                    <a:pt x="272942" y="3823701"/>
                  </a:lnTo>
                  <a:lnTo>
                    <a:pt x="272898" y="3823849"/>
                  </a:lnTo>
                  <a:lnTo>
                    <a:pt x="272835" y="3824155"/>
                  </a:lnTo>
                  <a:lnTo>
                    <a:pt x="272806" y="3824480"/>
                  </a:lnTo>
                  <a:lnTo>
                    <a:pt x="272801" y="3824651"/>
                  </a:lnTo>
                  <a:lnTo>
                    <a:pt x="272811" y="3824828"/>
                  </a:lnTo>
                  <a:lnTo>
                    <a:pt x="272835" y="3824993"/>
                  </a:lnTo>
                  <a:lnTo>
                    <a:pt x="272884" y="3825147"/>
                  </a:lnTo>
                  <a:lnTo>
                    <a:pt x="272967" y="3825277"/>
                  </a:lnTo>
                  <a:lnTo>
                    <a:pt x="273089" y="3825395"/>
                  </a:lnTo>
                  <a:lnTo>
                    <a:pt x="273221" y="3825507"/>
                  </a:lnTo>
                  <a:lnTo>
                    <a:pt x="273343" y="3825625"/>
                  </a:lnTo>
                  <a:lnTo>
                    <a:pt x="273426" y="3825754"/>
                  </a:lnTo>
                  <a:lnTo>
                    <a:pt x="273466" y="3825902"/>
                  </a:lnTo>
                  <a:lnTo>
                    <a:pt x="273480" y="3826061"/>
                  </a:lnTo>
                  <a:lnTo>
                    <a:pt x="273480" y="3826392"/>
                  </a:lnTo>
                  <a:lnTo>
                    <a:pt x="273490" y="3826551"/>
                  </a:lnTo>
                  <a:lnTo>
                    <a:pt x="273583" y="3826982"/>
                  </a:lnTo>
                  <a:lnTo>
                    <a:pt x="273642" y="3827194"/>
                  </a:lnTo>
                  <a:lnTo>
                    <a:pt x="273710" y="3827401"/>
                  </a:lnTo>
                  <a:lnTo>
                    <a:pt x="273788" y="3827607"/>
                  </a:lnTo>
                  <a:lnTo>
                    <a:pt x="273818" y="3827837"/>
                  </a:lnTo>
                  <a:lnTo>
                    <a:pt x="273832" y="3828067"/>
                  </a:lnTo>
                  <a:lnTo>
                    <a:pt x="273837" y="3828297"/>
                  </a:lnTo>
                  <a:lnTo>
                    <a:pt x="273827" y="3828533"/>
                  </a:lnTo>
                  <a:lnTo>
                    <a:pt x="273808" y="3828763"/>
                  </a:lnTo>
                  <a:lnTo>
                    <a:pt x="273764" y="3829000"/>
                  </a:lnTo>
                  <a:lnTo>
                    <a:pt x="273700" y="3829236"/>
                  </a:lnTo>
                  <a:lnTo>
                    <a:pt x="273558" y="3829708"/>
                  </a:lnTo>
                  <a:lnTo>
                    <a:pt x="273509" y="3829949"/>
                  </a:lnTo>
                  <a:lnTo>
                    <a:pt x="273485" y="3830162"/>
                  </a:lnTo>
                  <a:lnTo>
                    <a:pt x="273470" y="3830374"/>
                  </a:lnTo>
                  <a:lnTo>
                    <a:pt x="273461" y="3830805"/>
                  </a:lnTo>
                  <a:lnTo>
                    <a:pt x="273446" y="3831023"/>
                  </a:lnTo>
                  <a:lnTo>
                    <a:pt x="273436" y="3831306"/>
                  </a:lnTo>
                  <a:lnTo>
                    <a:pt x="273436" y="3831596"/>
                  </a:lnTo>
                  <a:lnTo>
                    <a:pt x="273422" y="3831879"/>
                  </a:lnTo>
                  <a:lnTo>
                    <a:pt x="273410" y="3831957"/>
                  </a:lnTo>
                  <a:lnTo>
                    <a:pt x="273382" y="3832156"/>
                  </a:lnTo>
                  <a:lnTo>
                    <a:pt x="273304" y="3832410"/>
                  </a:lnTo>
                  <a:lnTo>
                    <a:pt x="273216" y="3832569"/>
                  </a:lnTo>
                  <a:lnTo>
                    <a:pt x="273109" y="3832717"/>
                  </a:lnTo>
                  <a:lnTo>
                    <a:pt x="272874" y="3833006"/>
                  </a:lnTo>
                  <a:lnTo>
                    <a:pt x="272776" y="3833159"/>
                  </a:lnTo>
                  <a:lnTo>
                    <a:pt x="272698" y="3833301"/>
                  </a:lnTo>
                  <a:lnTo>
                    <a:pt x="272561" y="3833602"/>
                  </a:lnTo>
                  <a:lnTo>
                    <a:pt x="272380" y="3834080"/>
                  </a:lnTo>
                  <a:lnTo>
                    <a:pt x="272263" y="3834428"/>
                  </a:lnTo>
                  <a:lnTo>
                    <a:pt x="272219" y="3834605"/>
                  </a:lnTo>
                  <a:lnTo>
                    <a:pt x="272190" y="3834776"/>
                  </a:lnTo>
                  <a:lnTo>
                    <a:pt x="272185" y="3834935"/>
                  </a:lnTo>
                  <a:lnTo>
                    <a:pt x="272190" y="3835094"/>
                  </a:lnTo>
                  <a:lnTo>
                    <a:pt x="272204" y="3835254"/>
                  </a:lnTo>
                  <a:lnTo>
                    <a:pt x="272214" y="3835413"/>
                  </a:lnTo>
                  <a:lnTo>
                    <a:pt x="272214" y="3835572"/>
                  </a:lnTo>
                  <a:lnTo>
                    <a:pt x="272195" y="3835861"/>
                  </a:lnTo>
                  <a:lnTo>
                    <a:pt x="272160" y="3836151"/>
                  </a:lnTo>
                  <a:lnTo>
                    <a:pt x="272111" y="3836434"/>
                  </a:lnTo>
                  <a:lnTo>
                    <a:pt x="272053" y="3836723"/>
                  </a:lnTo>
                  <a:lnTo>
                    <a:pt x="271989" y="3837000"/>
                  </a:lnTo>
                  <a:lnTo>
                    <a:pt x="271935" y="3837213"/>
                  </a:lnTo>
                  <a:lnTo>
                    <a:pt x="271745" y="3837826"/>
                  </a:lnTo>
                  <a:lnTo>
                    <a:pt x="271696" y="3838033"/>
                  </a:lnTo>
                  <a:lnTo>
                    <a:pt x="271662" y="3838204"/>
                  </a:lnTo>
                  <a:lnTo>
                    <a:pt x="271603" y="3838552"/>
                  </a:lnTo>
                  <a:lnTo>
                    <a:pt x="271559" y="3838906"/>
                  </a:lnTo>
                  <a:lnTo>
                    <a:pt x="271535" y="3839136"/>
                  </a:lnTo>
                  <a:lnTo>
                    <a:pt x="271514" y="3839388"/>
                  </a:lnTo>
                  <a:lnTo>
                    <a:pt x="271486" y="3839826"/>
                  </a:lnTo>
                  <a:lnTo>
                    <a:pt x="271461" y="3840056"/>
                  </a:lnTo>
                  <a:lnTo>
                    <a:pt x="271344" y="3840753"/>
                  </a:lnTo>
                  <a:lnTo>
                    <a:pt x="271324" y="3840930"/>
                  </a:lnTo>
                  <a:lnTo>
                    <a:pt x="271310" y="3841142"/>
                  </a:lnTo>
                  <a:lnTo>
                    <a:pt x="271310" y="3841791"/>
                  </a:lnTo>
                  <a:lnTo>
                    <a:pt x="271305" y="3842004"/>
                  </a:lnTo>
                  <a:lnTo>
                    <a:pt x="271295" y="3842186"/>
                  </a:lnTo>
                  <a:lnTo>
                    <a:pt x="271251" y="3842735"/>
                  </a:lnTo>
                  <a:lnTo>
                    <a:pt x="271246" y="3842918"/>
                  </a:lnTo>
                  <a:lnTo>
                    <a:pt x="271261" y="3843190"/>
                  </a:lnTo>
                  <a:lnTo>
                    <a:pt x="271368" y="3844004"/>
                  </a:lnTo>
                  <a:lnTo>
                    <a:pt x="271377" y="3844153"/>
                  </a:lnTo>
                  <a:lnTo>
                    <a:pt x="271383" y="3844275"/>
                  </a:lnTo>
                  <a:lnTo>
                    <a:pt x="271383" y="3844659"/>
                  </a:lnTo>
                  <a:lnTo>
                    <a:pt x="271373" y="3844853"/>
                  </a:lnTo>
                  <a:lnTo>
                    <a:pt x="271359" y="3845042"/>
                  </a:lnTo>
                  <a:lnTo>
                    <a:pt x="271324" y="3845225"/>
                  </a:lnTo>
                  <a:lnTo>
                    <a:pt x="271280" y="3845402"/>
                  </a:lnTo>
                  <a:lnTo>
                    <a:pt x="271222" y="3845567"/>
                  </a:lnTo>
                  <a:lnTo>
                    <a:pt x="271153" y="3845738"/>
                  </a:lnTo>
                  <a:lnTo>
                    <a:pt x="270992" y="3846057"/>
                  </a:lnTo>
                  <a:lnTo>
                    <a:pt x="270870" y="3846240"/>
                  </a:lnTo>
                  <a:lnTo>
                    <a:pt x="270728" y="3846417"/>
                  </a:lnTo>
                  <a:lnTo>
                    <a:pt x="270264" y="3846919"/>
                  </a:lnTo>
                  <a:lnTo>
                    <a:pt x="269902" y="3847326"/>
                  </a:lnTo>
                  <a:lnTo>
                    <a:pt x="269657" y="3847591"/>
                  </a:lnTo>
                  <a:lnTo>
                    <a:pt x="269354" y="3847798"/>
                  </a:lnTo>
                  <a:lnTo>
                    <a:pt x="265937" y="3850783"/>
                  </a:lnTo>
                  <a:lnTo>
                    <a:pt x="264744" y="3852015"/>
                  </a:lnTo>
                  <a:lnTo>
                    <a:pt x="264652" y="3852111"/>
                  </a:lnTo>
                  <a:lnTo>
                    <a:pt x="263205" y="3853267"/>
                  </a:lnTo>
                  <a:lnTo>
                    <a:pt x="262227" y="3853769"/>
                  </a:lnTo>
                  <a:lnTo>
                    <a:pt x="261880" y="3853840"/>
                  </a:lnTo>
                  <a:lnTo>
                    <a:pt x="261538" y="3853899"/>
                  </a:lnTo>
                  <a:lnTo>
                    <a:pt x="261186" y="3853940"/>
                  </a:lnTo>
                  <a:lnTo>
                    <a:pt x="260834" y="3853969"/>
                  </a:lnTo>
                  <a:lnTo>
                    <a:pt x="260482" y="3853987"/>
                  </a:lnTo>
                  <a:lnTo>
                    <a:pt x="260237" y="3853987"/>
                  </a:lnTo>
                  <a:lnTo>
                    <a:pt x="259993" y="3853981"/>
                  </a:lnTo>
                  <a:lnTo>
                    <a:pt x="259499" y="3853946"/>
                  </a:lnTo>
                  <a:lnTo>
                    <a:pt x="259255" y="3853922"/>
                  </a:lnTo>
                  <a:lnTo>
                    <a:pt x="259025" y="3853881"/>
                  </a:lnTo>
                  <a:lnTo>
                    <a:pt x="258556" y="3853763"/>
                  </a:lnTo>
                  <a:lnTo>
                    <a:pt x="258331" y="3853728"/>
                  </a:lnTo>
                  <a:lnTo>
                    <a:pt x="258111" y="3853739"/>
                  </a:lnTo>
                  <a:lnTo>
                    <a:pt x="257979" y="3853775"/>
                  </a:lnTo>
                  <a:lnTo>
                    <a:pt x="257847" y="3853822"/>
                  </a:lnTo>
                  <a:lnTo>
                    <a:pt x="257720" y="3853881"/>
                  </a:lnTo>
                  <a:lnTo>
                    <a:pt x="257470" y="3854011"/>
                  </a:lnTo>
                  <a:lnTo>
                    <a:pt x="257119" y="3854176"/>
                  </a:lnTo>
                  <a:lnTo>
                    <a:pt x="256947" y="3854270"/>
                  </a:lnTo>
                  <a:lnTo>
                    <a:pt x="256796" y="3854383"/>
                  </a:lnTo>
                  <a:lnTo>
                    <a:pt x="256669" y="3854512"/>
                  </a:lnTo>
                  <a:lnTo>
                    <a:pt x="256586" y="3854636"/>
                  </a:lnTo>
                  <a:lnTo>
                    <a:pt x="256512" y="3854772"/>
                  </a:lnTo>
                  <a:lnTo>
                    <a:pt x="256454" y="3854919"/>
                  </a:lnTo>
                  <a:lnTo>
                    <a:pt x="256410" y="3855073"/>
                  </a:lnTo>
                  <a:lnTo>
                    <a:pt x="256380" y="3855220"/>
                  </a:lnTo>
                  <a:lnTo>
                    <a:pt x="256361" y="3855368"/>
                  </a:lnTo>
                  <a:lnTo>
                    <a:pt x="256356" y="3855510"/>
                  </a:lnTo>
                  <a:lnTo>
                    <a:pt x="256366" y="3855663"/>
                  </a:lnTo>
                  <a:lnTo>
                    <a:pt x="256385" y="3855805"/>
                  </a:lnTo>
                  <a:lnTo>
                    <a:pt x="256419" y="3855946"/>
                  </a:lnTo>
                  <a:lnTo>
                    <a:pt x="256317" y="3856135"/>
                  </a:lnTo>
                  <a:lnTo>
                    <a:pt x="256224" y="3856330"/>
                  </a:lnTo>
                  <a:lnTo>
                    <a:pt x="256067" y="3856731"/>
                  </a:lnTo>
                  <a:lnTo>
                    <a:pt x="256004" y="3856932"/>
                  </a:lnTo>
                  <a:lnTo>
                    <a:pt x="255960" y="3857109"/>
                  </a:lnTo>
                  <a:lnTo>
                    <a:pt x="255926" y="3857280"/>
                  </a:lnTo>
                  <a:lnTo>
                    <a:pt x="255867" y="3857634"/>
                  </a:lnTo>
                  <a:lnTo>
                    <a:pt x="255721" y="3858277"/>
                  </a:lnTo>
                  <a:lnTo>
                    <a:pt x="255662" y="3858513"/>
                  </a:lnTo>
                  <a:lnTo>
                    <a:pt x="255588" y="3858743"/>
                  </a:lnTo>
                  <a:lnTo>
                    <a:pt x="255491" y="3858955"/>
                  </a:lnTo>
                  <a:lnTo>
                    <a:pt x="255369" y="3859138"/>
                  </a:lnTo>
                  <a:lnTo>
                    <a:pt x="255227" y="3859315"/>
                  </a:lnTo>
                  <a:lnTo>
                    <a:pt x="254914" y="3859646"/>
                  </a:lnTo>
                  <a:lnTo>
                    <a:pt x="254762" y="3859817"/>
                  </a:lnTo>
                  <a:lnTo>
                    <a:pt x="254293" y="3860425"/>
                  </a:lnTo>
                  <a:lnTo>
                    <a:pt x="254132" y="3860619"/>
                  </a:lnTo>
                  <a:lnTo>
                    <a:pt x="253951" y="3860796"/>
                  </a:lnTo>
                  <a:lnTo>
                    <a:pt x="253809" y="3860908"/>
                  </a:lnTo>
                  <a:lnTo>
                    <a:pt x="253657" y="3861009"/>
                  </a:lnTo>
                  <a:lnTo>
                    <a:pt x="253501" y="3861109"/>
                  </a:lnTo>
                  <a:lnTo>
                    <a:pt x="253188" y="3861298"/>
                  </a:lnTo>
                  <a:lnTo>
                    <a:pt x="252997" y="3861404"/>
                  </a:lnTo>
                  <a:lnTo>
                    <a:pt x="252606" y="3861593"/>
                  </a:lnTo>
                  <a:lnTo>
                    <a:pt x="252421" y="3861705"/>
                  </a:lnTo>
                  <a:lnTo>
                    <a:pt x="252264" y="3861841"/>
                  </a:lnTo>
                  <a:lnTo>
                    <a:pt x="252123" y="3862030"/>
                  </a:lnTo>
                  <a:lnTo>
                    <a:pt x="252005" y="3862254"/>
                  </a:lnTo>
                  <a:lnTo>
                    <a:pt x="251912" y="3862490"/>
                  </a:lnTo>
                  <a:lnTo>
                    <a:pt x="251834" y="3862738"/>
                  </a:lnTo>
                  <a:lnTo>
                    <a:pt x="251771" y="3862985"/>
                  </a:lnTo>
                  <a:lnTo>
                    <a:pt x="251722" y="3863233"/>
                  </a:lnTo>
                  <a:lnTo>
                    <a:pt x="251697" y="3863487"/>
                  </a:lnTo>
                  <a:lnTo>
                    <a:pt x="251668" y="3864254"/>
                  </a:lnTo>
                  <a:lnTo>
                    <a:pt x="251653" y="3864525"/>
                  </a:lnTo>
                  <a:lnTo>
                    <a:pt x="251643" y="3864797"/>
                  </a:lnTo>
                  <a:lnTo>
                    <a:pt x="251639" y="3865068"/>
                  </a:lnTo>
                  <a:lnTo>
                    <a:pt x="251624" y="3865340"/>
                  </a:lnTo>
                  <a:lnTo>
                    <a:pt x="251604" y="3865605"/>
                  </a:lnTo>
                  <a:lnTo>
                    <a:pt x="251541" y="3866119"/>
                  </a:lnTo>
                  <a:lnTo>
                    <a:pt x="251463" y="3866626"/>
                  </a:lnTo>
                  <a:lnTo>
                    <a:pt x="251419" y="3866874"/>
                  </a:lnTo>
                  <a:lnTo>
                    <a:pt x="251365" y="3867210"/>
                  </a:lnTo>
                  <a:lnTo>
                    <a:pt x="251248" y="3867877"/>
                  </a:lnTo>
                  <a:lnTo>
                    <a:pt x="251023" y="3868992"/>
                  </a:lnTo>
                  <a:lnTo>
                    <a:pt x="250974" y="3869216"/>
                  </a:lnTo>
                  <a:lnTo>
                    <a:pt x="250920" y="3869435"/>
                  </a:lnTo>
                  <a:lnTo>
                    <a:pt x="250856" y="3869653"/>
                  </a:lnTo>
                  <a:lnTo>
                    <a:pt x="250768" y="3869889"/>
                  </a:lnTo>
                  <a:lnTo>
                    <a:pt x="250671" y="3870119"/>
                  </a:lnTo>
                  <a:lnTo>
                    <a:pt x="250558" y="3870349"/>
                  </a:lnTo>
                  <a:lnTo>
                    <a:pt x="250441" y="3870574"/>
                  </a:lnTo>
                  <a:lnTo>
                    <a:pt x="250319" y="3870798"/>
                  </a:lnTo>
                  <a:lnTo>
                    <a:pt x="250192" y="3870998"/>
                  </a:lnTo>
                  <a:lnTo>
                    <a:pt x="250055" y="3871199"/>
                  </a:lnTo>
                  <a:lnTo>
                    <a:pt x="249625" y="3871777"/>
                  </a:lnTo>
                  <a:lnTo>
                    <a:pt x="249253" y="3872291"/>
                  </a:lnTo>
                  <a:lnTo>
                    <a:pt x="249121" y="3872450"/>
                  </a:lnTo>
                  <a:lnTo>
                    <a:pt x="248979" y="3872603"/>
                  </a:lnTo>
                  <a:lnTo>
                    <a:pt x="248725" y="3872810"/>
                  </a:lnTo>
                  <a:lnTo>
                    <a:pt x="248441" y="3872993"/>
                  </a:lnTo>
                  <a:lnTo>
                    <a:pt x="248143" y="3873152"/>
                  </a:lnTo>
                  <a:lnTo>
                    <a:pt x="247840" y="3873306"/>
                  </a:lnTo>
                  <a:lnTo>
                    <a:pt x="247532" y="3873447"/>
                  </a:lnTo>
                  <a:lnTo>
                    <a:pt x="247141" y="3873636"/>
                  </a:lnTo>
                  <a:lnTo>
                    <a:pt x="246740" y="3873807"/>
                  </a:lnTo>
                  <a:lnTo>
                    <a:pt x="246535" y="3873866"/>
                  </a:lnTo>
                  <a:lnTo>
                    <a:pt x="246159" y="3873949"/>
                  </a:lnTo>
                  <a:lnTo>
                    <a:pt x="245768" y="3873990"/>
                  </a:lnTo>
                  <a:lnTo>
                    <a:pt x="245367" y="3874002"/>
                  </a:lnTo>
                  <a:lnTo>
                    <a:pt x="244976" y="3873972"/>
                  </a:lnTo>
                  <a:lnTo>
                    <a:pt x="244594" y="3873913"/>
                  </a:lnTo>
                  <a:lnTo>
                    <a:pt x="244355" y="3873860"/>
                  </a:lnTo>
                  <a:lnTo>
                    <a:pt x="244115" y="3873795"/>
                  </a:lnTo>
                  <a:lnTo>
                    <a:pt x="243876" y="3873713"/>
                  </a:lnTo>
                  <a:lnTo>
                    <a:pt x="243656" y="3873618"/>
                  </a:lnTo>
                  <a:lnTo>
                    <a:pt x="243450" y="3873494"/>
                  </a:lnTo>
                  <a:lnTo>
                    <a:pt x="243221" y="3873282"/>
                  </a:lnTo>
                  <a:lnTo>
                    <a:pt x="243020" y="3873022"/>
                  </a:lnTo>
                  <a:lnTo>
                    <a:pt x="242849" y="3872733"/>
                  </a:lnTo>
                  <a:lnTo>
                    <a:pt x="242698" y="3872426"/>
                  </a:lnTo>
                  <a:lnTo>
                    <a:pt x="242566" y="3872125"/>
                  </a:lnTo>
                  <a:lnTo>
                    <a:pt x="242502" y="3871960"/>
                  </a:lnTo>
                  <a:lnTo>
                    <a:pt x="242448" y="3871795"/>
                  </a:lnTo>
                  <a:lnTo>
                    <a:pt x="242355" y="3871453"/>
                  </a:lnTo>
                  <a:lnTo>
                    <a:pt x="241930" y="3870084"/>
                  </a:lnTo>
                  <a:lnTo>
                    <a:pt x="241725" y="3869388"/>
                  </a:lnTo>
                  <a:lnTo>
                    <a:pt x="241661" y="3869151"/>
                  </a:lnTo>
                  <a:lnTo>
                    <a:pt x="241534" y="3868721"/>
                  </a:lnTo>
                  <a:lnTo>
                    <a:pt x="241466" y="3868526"/>
                  </a:lnTo>
                  <a:lnTo>
                    <a:pt x="241348" y="3868125"/>
                  </a:lnTo>
                  <a:lnTo>
                    <a:pt x="241295" y="3867924"/>
                  </a:lnTo>
                  <a:lnTo>
                    <a:pt x="241265" y="3867753"/>
                  </a:lnTo>
                  <a:lnTo>
                    <a:pt x="241226" y="3867411"/>
                  </a:lnTo>
                  <a:lnTo>
                    <a:pt x="241197" y="3867246"/>
                  </a:lnTo>
                  <a:lnTo>
                    <a:pt x="241153" y="3867086"/>
                  </a:lnTo>
                  <a:lnTo>
                    <a:pt x="241060" y="3866915"/>
                  </a:lnTo>
                  <a:lnTo>
                    <a:pt x="240796" y="3866602"/>
                  </a:lnTo>
                  <a:lnTo>
                    <a:pt x="240679" y="3866443"/>
                  </a:lnTo>
                  <a:lnTo>
                    <a:pt x="240605" y="3866178"/>
                  </a:lnTo>
                  <a:lnTo>
                    <a:pt x="240620" y="3865965"/>
                  </a:lnTo>
                  <a:lnTo>
                    <a:pt x="240620" y="3865759"/>
                  </a:lnTo>
                  <a:lnTo>
                    <a:pt x="240561" y="3865540"/>
                  </a:lnTo>
                  <a:lnTo>
                    <a:pt x="240444" y="3865328"/>
                  </a:lnTo>
                  <a:lnTo>
                    <a:pt x="240180" y="3864897"/>
                  </a:lnTo>
                  <a:lnTo>
                    <a:pt x="240087" y="3864679"/>
                  </a:lnTo>
                  <a:lnTo>
                    <a:pt x="240043" y="3864484"/>
                  </a:lnTo>
                  <a:lnTo>
                    <a:pt x="240009" y="3864284"/>
                  </a:lnTo>
                  <a:lnTo>
                    <a:pt x="239970" y="3863876"/>
                  </a:lnTo>
                  <a:lnTo>
                    <a:pt x="239887" y="3863216"/>
                  </a:lnTo>
                  <a:lnTo>
                    <a:pt x="239852" y="3862980"/>
                  </a:lnTo>
                  <a:lnTo>
                    <a:pt x="239769" y="3862519"/>
                  </a:lnTo>
                  <a:lnTo>
                    <a:pt x="239657" y="3862065"/>
                  </a:lnTo>
                  <a:lnTo>
                    <a:pt x="239593" y="3861841"/>
                  </a:lnTo>
                  <a:lnTo>
                    <a:pt x="239520" y="3861616"/>
                  </a:lnTo>
                  <a:lnTo>
                    <a:pt x="239432" y="3861398"/>
                  </a:lnTo>
                  <a:lnTo>
                    <a:pt x="239354" y="3861239"/>
                  </a:lnTo>
                  <a:lnTo>
                    <a:pt x="239256" y="3861080"/>
                  </a:lnTo>
                  <a:lnTo>
                    <a:pt x="239153" y="3860926"/>
                  </a:lnTo>
                  <a:lnTo>
                    <a:pt x="239070" y="3860761"/>
                  </a:lnTo>
                  <a:lnTo>
                    <a:pt x="239012" y="3860596"/>
                  </a:lnTo>
                  <a:lnTo>
                    <a:pt x="239002" y="3860401"/>
                  </a:lnTo>
                  <a:lnTo>
                    <a:pt x="239041" y="3860183"/>
                  </a:lnTo>
                  <a:lnTo>
                    <a:pt x="239090" y="3859970"/>
                  </a:lnTo>
                  <a:lnTo>
                    <a:pt x="239109" y="3859770"/>
                  </a:lnTo>
                  <a:lnTo>
                    <a:pt x="239095" y="3859663"/>
                  </a:lnTo>
                  <a:lnTo>
                    <a:pt x="239031" y="3859545"/>
                  </a:lnTo>
                  <a:lnTo>
                    <a:pt x="238914" y="3859528"/>
                  </a:lnTo>
                  <a:lnTo>
                    <a:pt x="238826" y="3859563"/>
                  </a:lnTo>
                  <a:lnTo>
                    <a:pt x="238738" y="3859610"/>
                  </a:lnTo>
                  <a:lnTo>
                    <a:pt x="238640" y="3859675"/>
                  </a:lnTo>
                  <a:lnTo>
                    <a:pt x="238552" y="3859752"/>
                  </a:lnTo>
                  <a:lnTo>
                    <a:pt x="238362" y="3859610"/>
                  </a:lnTo>
                  <a:lnTo>
                    <a:pt x="237970" y="3859339"/>
                  </a:lnTo>
                  <a:lnTo>
                    <a:pt x="237575" y="3859079"/>
                  </a:lnTo>
                  <a:lnTo>
                    <a:pt x="236631" y="3858548"/>
                  </a:lnTo>
                  <a:lnTo>
                    <a:pt x="236387" y="3858383"/>
                  </a:lnTo>
                  <a:lnTo>
                    <a:pt x="236142" y="3858206"/>
                  </a:lnTo>
                  <a:lnTo>
                    <a:pt x="235668" y="3857852"/>
                  </a:lnTo>
                  <a:lnTo>
                    <a:pt x="235419" y="3857687"/>
                  </a:lnTo>
                  <a:lnTo>
                    <a:pt x="235277" y="3857604"/>
                  </a:lnTo>
                  <a:lnTo>
                    <a:pt x="235125" y="3857533"/>
                  </a:lnTo>
                  <a:lnTo>
                    <a:pt x="234979" y="3857457"/>
                  </a:lnTo>
                  <a:lnTo>
                    <a:pt x="234837" y="3857374"/>
                  </a:lnTo>
                  <a:lnTo>
                    <a:pt x="234715" y="3857280"/>
                  </a:lnTo>
                  <a:lnTo>
                    <a:pt x="234627" y="3857179"/>
                  </a:lnTo>
                  <a:lnTo>
                    <a:pt x="234407" y="3856855"/>
                  </a:lnTo>
                  <a:lnTo>
                    <a:pt x="234329" y="3856755"/>
                  </a:lnTo>
                  <a:lnTo>
                    <a:pt x="234182" y="3856619"/>
                  </a:lnTo>
                  <a:lnTo>
                    <a:pt x="234021" y="3856501"/>
                  </a:lnTo>
                  <a:lnTo>
                    <a:pt x="233849" y="3856395"/>
                  </a:lnTo>
                  <a:lnTo>
                    <a:pt x="233688" y="3856277"/>
                  </a:lnTo>
                  <a:lnTo>
                    <a:pt x="233546" y="3856141"/>
                  </a:lnTo>
                  <a:lnTo>
                    <a:pt x="233380" y="3855934"/>
                  </a:lnTo>
                  <a:lnTo>
                    <a:pt x="233229" y="3855710"/>
                  </a:lnTo>
                  <a:lnTo>
                    <a:pt x="233102" y="3855474"/>
                  </a:lnTo>
                  <a:lnTo>
                    <a:pt x="232999" y="3855226"/>
                  </a:lnTo>
                  <a:lnTo>
                    <a:pt x="232930" y="3854973"/>
                  </a:lnTo>
                  <a:lnTo>
                    <a:pt x="232906" y="3854760"/>
                  </a:lnTo>
                  <a:lnTo>
                    <a:pt x="232901" y="3854536"/>
                  </a:lnTo>
                  <a:lnTo>
                    <a:pt x="232921" y="3854306"/>
                  </a:lnTo>
                  <a:lnTo>
                    <a:pt x="232950" y="3854082"/>
                  </a:lnTo>
                  <a:lnTo>
                    <a:pt x="233077" y="3853450"/>
                  </a:lnTo>
                  <a:lnTo>
                    <a:pt x="233136" y="3853244"/>
                  </a:lnTo>
                  <a:lnTo>
                    <a:pt x="233219" y="3853061"/>
                  </a:lnTo>
                  <a:lnTo>
                    <a:pt x="233326" y="3852913"/>
                  </a:lnTo>
                  <a:lnTo>
                    <a:pt x="233468" y="3852813"/>
                  </a:lnTo>
                  <a:lnTo>
                    <a:pt x="233644" y="3852748"/>
                  </a:lnTo>
                  <a:lnTo>
                    <a:pt x="234025" y="3852642"/>
                  </a:lnTo>
                  <a:lnTo>
                    <a:pt x="234206" y="3852571"/>
                  </a:lnTo>
                  <a:lnTo>
                    <a:pt x="234343" y="3852494"/>
                  </a:lnTo>
                  <a:lnTo>
                    <a:pt x="234612" y="3852306"/>
                  </a:lnTo>
                  <a:lnTo>
                    <a:pt x="234886" y="3852146"/>
                  </a:lnTo>
                  <a:lnTo>
                    <a:pt x="235091" y="3852070"/>
                  </a:lnTo>
                  <a:lnTo>
                    <a:pt x="235306" y="3852017"/>
                  </a:lnTo>
                  <a:lnTo>
                    <a:pt x="235526" y="3851975"/>
                  </a:lnTo>
                  <a:lnTo>
                    <a:pt x="235746" y="3851940"/>
                  </a:lnTo>
                  <a:lnTo>
                    <a:pt x="236220" y="3851822"/>
                  </a:lnTo>
                  <a:lnTo>
                    <a:pt x="236474" y="3851751"/>
                  </a:lnTo>
                  <a:lnTo>
                    <a:pt x="236983" y="3851598"/>
                  </a:lnTo>
                  <a:lnTo>
                    <a:pt x="237462" y="3851438"/>
                  </a:lnTo>
                  <a:lnTo>
                    <a:pt x="237697" y="3851367"/>
                  </a:lnTo>
                  <a:lnTo>
                    <a:pt x="237921" y="3851291"/>
                  </a:lnTo>
                  <a:lnTo>
                    <a:pt x="238142" y="3851202"/>
                  </a:lnTo>
                  <a:lnTo>
                    <a:pt x="238357" y="3851096"/>
                  </a:lnTo>
                  <a:lnTo>
                    <a:pt x="238621" y="3851019"/>
                  </a:lnTo>
                  <a:lnTo>
                    <a:pt x="238885" y="3850919"/>
                  </a:lnTo>
                  <a:lnTo>
                    <a:pt x="239144" y="3850801"/>
                  </a:lnTo>
                  <a:lnTo>
                    <a:pt x="239388" y="3850665"/>
                  </a:lnTo>
                  <a:lnTo>
                    <a:pt x="239618" y="3850512"/>
                  </a:lnTo>
                  <a:lnTo>
                    <a:pt x="239730" y="3850429"/>
                  </a:lnTo>
                  <a:lnTo>
                    <a:pt x="239941" y="3850240"/>
                  </a:lnTo>
                  <a:lnTo>
                    <a:pt x="240043" y="3850140"/>
                  </a:lnTo>
                  <a:lnTo>
                    <a:pt x="240151" y="3850052"/>
                  </a:lnTo>
                  <a:lnTo>
                    <a:pt x="240273" y="3849957"/>
                  </a:lnTo>
                  <a:lnTo>
                    <a:pt x="240527" y="3849780"/>
                  </a:lnTo>
                  <a:lnTo>
                    <a:pt x="240767" y="3849591"/>
                  </a:lnTo>
                  <a:lnTo>
                    <a:pt x="240899" y="3849473"/>
                  </a:lnTo>
                  <a:lnTo>
                    <a:pt x="241148" y="3849214"/>
                  </a:lnTo>
                  <a:lnTo>
                    <a:pt x="241265" y="3849084"/>
                  </a:lnTo>
                  <a:lnTo>
                    <a:pt x="241378" y="3848942"/>
                  </a:lnTo>
                  <a:lnTo>
                    <a:pt x="241383" y="3848771"/>
                  </a:lnTo>
                  <a:lnTo>
                    <a:pt x="241373" y="3848582"/>
                  </a:lnTo>
                  <a:lnTo>
                    <a:pt x="241373" y="3848405"/>
                  </a:lnTo>
                  <a:lnTo>
                    <a:pt x="241417" y="3848252"/>
                  </a:lnTo>
                  <a:lnTo>
                    <a:pt x="241485" y="3848152"/>
                  </a:lnTo>
                  <a:lnTo>
                    <a:pt x="241573" y="3848063"/>
                  </a:lnTo>
                  <a:lnTo>
                    <a:pt x="241769" y="3847898"/>
                  </a:lnTo>
                  <a:lnTo>
                    <a:pt x="242052" y="3847662"/>
                  </a:lnTo>
                  <a:lnTo>
                    <a:pt x="242345" y="3847432"/>
                  </a:lnTo>
                  <a:lnTo>
                    <a:pt x="242507" y="3847320"/>
                  </a:lnTo>
                  <a:lnTo>
                    <a:pt x="242844" y="3847107"/>
                  </a:lnTo>
                  <a:lnTo>
                    <a:pt x="242991" y="3846989"/>
                  </a:lnTo>
                  <a:lnTo>
                    <a:pt x="243108" y="3846848"/>
                  </a:lnTo>
                  <a:lnTo>
                    <a:pt x="243196" y="3846671"/>
                  </a:lnTo>
                  <a:lnTo>
                    <a:pt x="243245" y="3846464"/>
                  </a:lnTo>
                  <a:lnTo>
                    <a:pt x="243294" y="3846034"/>
                  </a:lnTo>
                  <a:lnTo>
                    <a:pt x="243328" y="3845815"/>
                  </a:lnTo>
                  <a:lnTo>
                    <a:pt x="243450" y="3845296"/>
                  </a:lnTo>
                  <a:lnTo>
                    <a:pt x="243504" y="3844948"/>
                  </a:lnTo>
                  <a:lnTo>
                    <a:pt x="243504" y="3844741"/>
                  </a:lnTo>
                  <a:lnTo>
                    <a:pt x="243485" y="3844535"/>
                  </a:lnTo>
                  <a:lnTo>
                    <a:pt x="243426" y="3844116"/>
                  </a:lnTo>
                  <a:lnTo>
                    <a:pt x="243402" y="3843909"/>
                  </a:lnTo>
                  <a:lnTo>
                    <a:pt x="243357" y="3843337"/>
                  </a:lnTo>
                  <a:lnTo>
                    <a:pt x="243348" y="3843142"/>
                  </a:lnTo>
                  <a:lnTo>
                    <a:pt x="243333" y="3842706"/>
                  </a:lnTo>
                  <a:lnTo>
                    <a:pt x="243333" y="3842204"/>
                  </a:lnTo>
                  <a:lnTo>
                    <a:pt x="243353" y="3841709"/>
                  </a:lnTo>
                  <a:lnTo>
                    <a:pt x="243514" y="3841166"/>
                  </a:lnTo>
                  <a:lnTo>
                    <a:pt x="243587" y="3840888"/>
                  </a:lnTo>
                  <a:lnTo>
                    <a:pt x="243651" y="3840611"/>
                  </a:lnTo>
                  <a:lnTo>
                    <a:pt x="243709" y="3840334"/>
                  </a:lnTo>
                  <a:lnTo>
                    <a:pt x="243744" y="3840110"/>
                  </a:lnTo>
                  <a:lnTo>
                    <a:pt x="243768" y="3839879"/>
                  </a:lnTo>
                  <a:lnTo>
                    <a:pt x="243793" y="3839649"/>
                  </a:lnTo>
                  <a:lnTo>
                    <a:pt x="243827" y="3839419"/>
                  </a:lnTo>
                  <a:lnTo>
                    <a:pt x="243871" y="3839201"/>
                  </a:lnTo>
                  <a:lnTo>
                    <a:pt x="243969" y="3838941"/>
                  </a:lnTo>
                  <a:lnTo>
                    <a:pt x="244096" y="3838688"/>
                  </a:lnTo>
                  <a:lnTo>
                    <a:pt x="244228" y="3838440"/>
                  </a:lnTo>
                  <a:lnTo>
                    <a:pt x="244345" y="3838186"/>
                  </a:lnTo>
                  <a:lnTo>
                    <a:pt x="244413" y="3837926"/>
                  </a:lnTo>
                  <a:lnTo>
                    <a:pt x="244443" y="3837673"/>
                  </a:lnTo>
                  <a:lnTo>
                    <a:pt x="244448" y="3837413"/>
                  </a:lnTo>
                  <a:lnTo>
                    <a:pt x="244428" y="3837154"/>
                  </a:lnTo>
                  <a:lnTo>
                    <a:pt x="244394" y="3836894"/>
                  </a:lnTo>
                  <a:lnTo>
                    <a:pt x="244345" y="3836640"/>
                  </a:lnTo>
                  <a:lnTo>
                    <a:pt x="244267" y="3836404"/>
                  </a:lnTo>
                  <a:lnTo>
                    <a:pt x="244154" y="3836174"/>
                  </a:lnTo>
                  <a:lnTo>
                    <a:pt x="244032" y="3835950"/>
                  </a:lnTo>
                  <a:lnTo>
                    <a:pt x="243939" y="3835720"/>
                  </a:lnTo>
                  <a:lnTo>
                    <a:pt x="243895" y="3835490"/>
                  </a:lnTo>
                  <a:lnTo>
                    <a:pt x="243925" y="3835254"/>
                  </a:lnTo>
                  <a:lnTo>
                    <a:pt x="244013" y="3835018"/>
                  </a:lnTo>
                  <a:lnTo>
                    <a:pt x="244125" y="3834782"/>
                  </a:lnTo>
                  <a:lnTo>
                    <a:pt x="244213" y="3834546"/>
                  </a:lnTo>
                  <a:lnTo>
                    <a:pt x="244247" y="3834310"/>
                  </a:lnTo>
                  <a:lnTo>
                    <a:pt x="244218" y="3834127"/>
                  </a:lnTo>
                  <a:lnTo>
                    <a:pt x="244154" y="3833944"/>
                  </a:lnTo>
                  <a:lnTo>
                    <a:pt x="244081" y="3833767"/>
                  </a:lnTo>
                  <a:lnTo>
                    <a:pt x="244017" y="3833584"/>
                  </a:lnTo>
                  <a:lnTo>
                    <a:pt x="243978" y="3833401"/>
                  </a:lnTo>
                  <a:lnTo>
                    <a:pt x="243973" y="3833183"/>
                  </a:lnTo>
                  <a:lnTo>
                    <a:pt x="243988" y="3832964"/>
                  </a:lnTo>
                  <a:lnTo>
                    <a:pt x="244022" y="3832740"/>
                  </a:lnTo>
                  <a:lnTo>
                    <a:pt x="244076" y="3832522"/>
                  </a:lnTo>
                  <a:lnTo>
                    <a:pt x="244140" y="3832310"/>
                  </a:lnTo>
                  <a:lnTo>
                    <a:pt x="244272" y="3832044"/>
                  </a:lnTo>
                  <a:lnTo>
                    <a:pt x="244452" y="3831790"/>
                  </a:lnTo>
                  <a:lnTo>
                    <a:pt x="244615" y="3831595"/>
                  </a:lnTo>
                  <a:lnTo>
                    <a:pt x="244849" y="3831306"/>
                  </a:lnTo>
                  <a:lnTo>
                    <a:pt x="245020" y="3831041"/>
                  </a:lnTo>
                  <a:lnTo>
                    <a:pt x="245171" y="3830770"/>
                  </a:lnTo>
                  <a:lnTo>
                    <a:pt x="245328" y="3830480"/>
                  </a:lnTo>
                  <a:lnTo>
                    <a:pt x="245464" y="3830186"/>
                  </a:lnTo>
                  <a:lnTo>
                    <a:pt x="245553" y="3829902"/>
                  </a:lnTo>
                  <a:lnTo>
                    <a:pt x="245567" y="3829625"/>
                  </a:lnTo>
                  <a:lnTo>
                    <a:pt x="245489" y="3829395"/>
                  </a:lnTo>
                  <a:lnTo>
                    <a:pt x="245347" y="3829176"/>
                  </a:lnTo>
                  <a:lnTo>
                    <a:pt x="244775" y="3828527"/>
                  </a:lnTo>
                  <a:lnTo>
                    <a:pt x="244193" y="3827843"/>
                  </a:lnTo>
                  <a:lnTo>
                    <a:pt x="244081" y="3827725"/>
                  </a:lnTo>
                  <a:lnTo>
                    <a:pt x="243832" y="3827489"/>
                  </a:lnTo>
                  <a:lnTo>
                    <a:pt x="243436" y="3827170"/>
                  </a:lnTo>
                  <a:lnTo>
                    <a:pt x="243270" y="3827058"/>
                  </a:lnTo>
                  <a:lnTo>
                    <a:pt x="243098" y="3826952"/>
                  </a:lnTo>
                  <a:lnTo>
                    <a:pt x="242751" y="3826752"/>
                  </a:lnTo>
                  <a:lnTo>
                    <a:pt x="242438" y="3826557"/>
                  </a:lnTo>
                  <a:lnTo>
                    <a:pt x="242302" y="3826462"/>
                  </a:lnTo>
                  <a:lnTo>
                    <a:pt x="242160" y="3826374"/>
                  </a:lnTo>
                  <a:lnTo>
                    <a:pt x="241891" y="3826185"/>
                  </a:lnTo>
                  <a:lnTo>
                    <a:pt x="241368" y="3826120"/>
                  </a:lnTo>
                  <a:lnTo>
                    <a:pt x="241109" y="3826073"/>
                  </a:lnTo>
                  <a:lnTo>
                    <a:pt x="240869" y="3825990"/>
                  </a:lnTo>
                  <a:lnTo>
                    <a:pt x="240748" y="3825924"/>
                  </a:lnTo>
                  <a:lnTo>
                    <a:pt x="240664" y="3825878"/>
                  </a:lnTo>
                  <a:lnTo>
                    <a:pt x="240473" y="3825684"/>
                  </a:lnTo>
                  <a:lnTo>
                    <a:pt x="240327" y="3825436"/>
                  </a:lnTo>
                  <a:lnTo>
                    <a:pt x="240204" y="3825153"/>
                  </a:lnTo>
                  <a:lnTo>
                    <a:pt x="240092" y="3824864"/>
                  </a:lnTo>
                  <a:lnTo>
                    <a:pt x="239887" y="3824374"/>
                  </a:lnTo>
                  <a:lnTo>
                    <a:pt x="239725" y="3823949"/>
                  </a:lnTo>
                  <a:lnTo>
                    <a:pt x="239652" y="3823737"/>
                  </a:lnTo>
                  <a:lnTo>
                    <a:pt x="239569" y="3823524"/>
                  </a:lnTo>
                  <a:lnTo>
                    <a:pt x="239457" y="3823247"/>
                  </a:lnTo>
                  <a:lnTo>
                    <a:pt x="239222" y="3822698"/>
                  </a:lnTo>
                  <a:lnTo>
                    <a:pt x="239119" y="3822421"/>
                  </a:lnTo>
                  <a:lnTo>
                    <a:pt x="239026" y="3822138"/>
                  </a:lnTo>
                  <a:lnTo>
                    <a:pt x="238924" y="3821666"/>
                  </a:lnTo>
                  <a:lnTo>
                    <a:pt x="238846" y="3821188"/>
                  </a:lnTo>
                  <a:lnTo>
                    <a:pt x="238811" y="3820946"/>
                  </a:lnTo>
                  <a:lnTo>
                    <a:pt x="238782" y="3820610"/>
                  </a:lnTo>
                  <a:lnTo>
                    <a:pt x="238762" y="3819931"/>
                  </a:lnTo>
                  <a:lnTo>
                    <a:pt x="238728" y="3819595"/>
                  </a:lnTo>
                  <a:lnTo>
                    <a:pt x="238655" y="3819276"/>
                  </a:lnTo>
                  <a:lnTo>
                    <a:pt x="238547" y="3819028"/>
                  </a:lnTo>
                  <a:lnTo>
                    <a:pt x="238415" y="3818787"/>
                  </a:lnTo>
                  <a:lnTo>
                    <a:pt x="238269" y="3818551"/>
                  </a:lnTo>
                  <a:lnTo>
                    <a:pt x="238112" y="3818315"/>
                  </a:lnTo>
                  <a:lnTo>
                    <a:pt x="237966" y="3818079"/>
                  </a:lnTo>
                  <a:lnTo>
                    <a:pt x="237824" y="3817825"/>
                  </a:lnTo>
                  <a:lnTo>
                    <a:pt x="237237" y="3816822"/>
                  </a:lnTo>
                  <a:lnTo>
                    <a:pt x="237100" y="3816881"/>
                  </a:lnTo>
                  <a:lnTo>
                    <a:pt x="236949" y="3816922"/>
                  </a:lnTo>
                  <a:lnTo>
                    <a:pt x="236797" y="3816952"/>
                  </a:lnTo>
                  <a:lnTo>
                    <a:pt x="236641" y="3816957"/>
                  </a:lnTo>
                  <a:lnTo>
                    <a:pt x="236494" y="3816952"/>
                  </a:lnTo>
                  <a:lnTo>
                    <a:pt x="236308" y="3816893"/>
                  </a:lnTo>
                  <a:lnTo>
                    <a:pt x="236123" y="3816792"/>
                  </a:lnTo>
                  <a:lnTo>
                    <a:pt x="235942" y="3816663"/>
                  </a:lnTo>
                  <a:lnTo>
                    <a:pt x="235771" y="3816515"/>
                  </a:lnTo>
                  <a:lnTo>
                    <a:pt x="235604" y="3816379"/>
                  </a:lnTo>
                  <a:lnTo>
                    <a:pt x="235399" y="3816196"/>
                  </a:lnTo>
                  <a:lnTo>
                    <a:pt x="235213" y="3815996"/>
                  </a:lnTo>
                  <a:lnTo>
                    <a:pt x="235033" y="3815783"/>
                  </a:lnTo>
                  <a:lnTo>
                    <a:pt x="234847" y="3815577"/>
                  </a:lnTo>
                  <a:lnTo>
                    <a:pt x="234651" y="3815382"/>
                  </a:lnTo>
                  <a:lnTo>
                    <a:pt x="234392" y="3815158"/>
                  </a:lnTo>
                  <a:lnTo>
                    <a:pt x="234312" y="3815096"/>
                  </a:lnTo>
                  <a:lnTo>
                    <a:pt x="233840" y="3814733"/>
                  </a:lnTo>
                  <a:lnTo>
                    <a:pt x="233282" y="3814314"/>
                  </a:lnTo>
                  <a:lnTo>
                    <a:pt x="233038" y="3814114"/>
                  </a:lnTo>
                  <a:lnTo>
                    <a:pt x="232789" y="3813919"/>
                  </a:lnTo>
                  <a:lnTo>
                    <a:pt x="231831" y="3813134"/>
                  </a:lnTo>
                  <a:lnTo>
                    <a:pt x="231390" y="3812769"/>
                  </a:lnTo>
                  <a:lnTo>
                    <a:pt x="230960" y="3812391"/>
                  </a:lnTo>
                  <a:lnTo>
                    <a:pt x="230765" y="3812214"/>
                  </a:lnTo>
                  <a:lnTo>
                    <a:pt x="230379" y="3811848"/>
                  </a:lnTo>
                  <a:lnTo>
                    <a:pt x="230007" y="3811471"/>
                  </a:lnTo>
                  <a:lnTo>
                    <a:pt x="229821" y="3811264"/>
                  </a:lnTo>
                  <a:lnTo>
                    <a:pt x="229631" y="3811063"/>
                  </a:lnTo>
                  <a:lnTo>
                    <a:pt x="229450" y="3810851"/>
                  </a:lnTo>
                  <a:lnTo>
                    <a:pt x="229279" y="3810633"/>
                  </a:lnTo>
                  <a:lnTo>
                    <a:pt x="229127" y="3810409"/>
                  </a:lnTo>
                  <a:lnTo>
                    <a:pt x="228956" y="3810084"/>
                  </a:lnTo>
                  <a:lnTo>
                    <a:pt x="228809" y="3809736"/>
                  </a:lnTo>
                  <a:lnTo>
                    <a:pt x="228462" y="3808656"/>
                  </a:lnTo>
                  <a:lnTo>
                    <a:pt x="228340" y="3808249"/>
                  </a:lnTo>
                  <a:lnTo>
                    <a:pt x="228120" y="3807435"/>
                  </a:lnTo>
                  <a:lnTo>
                    <a:pt x="228003" y="3807028"/>
                  </a:lnTo>
                  <a:lnTo>
                    <a:pt x="227881" y="3806627"/>
                  </a:lnTo>
                  <a:lnTo>
                    <a:pt x="227778" y="3806308"/>
                  </a:lnTo>
                  <a:lnTo>
                    <a:pt x="227680" y="3805984"/>
                  </a:lnTo>
                  <a:lnTo>
                    <a:pt x="227573" y="3805665"/>
                  </a:lnTo>
                  <a:lnTo>
                    <a:pt x="227446" y="3805358"/>
                  </a:lnTo>
                  <a:lnTo>
                    <a:pt x="227284" y="3805081"/>
                  </a:lnTo>
                  <a:lnTo>
                    <a:pt x="227079" y="3804839"/>
                  </a:lnTo>
                  <a:lnTo>
                    <a:pt x="226839" y="3804621"/>
                  </a:lnTo>
                  <a:lnTo>
                    <a:pt x="226580" y="3804414"/>
                  </a:lnTo>
                  <a:lnTo>
                    <a:pt x="226316" y="3804220"/>
                  </a:lnTo>
                  <a:lnTo>
                    <a:pt x="226057" y="3804013"/>
                  </a:lnTo>
                  <a:lnTo>
                    <a:pt x="225779" y="3803759"/>
                  </a:lnTo>
                  <a:lnTo>
                    <a:pt x="225505" y="3803488"/>
                  </a:lnTo>
                  <a:lnTo>
                    <a:pt x="225226" y="3803228"/>
                  </a:lnTo>
                  <a:lnTo>
                    <a:pt x="224933" y="3803016"/>
                  </a:lnTo>
                  <a:lnTo>
                    <a:pt x="224620" y="3802874"/>
                  </a:lnTo>
                  <a:lnTo>
                    <a:pt x="224415" y="3802821"/>
                  </a:lnTo>
                  <a:lnTo>
                    <a:pt x="224205" y="3802792"/>
                  </a:lnTo>
                  <a:lnTo>
                    <a:pt x="223985" y="3802780"/>
                  </a:lnTo>
                  <a:lnTo>
                    <a:pt x="223770" y="3802786"/>
                  </a:lnTo>
                  <a:lnTo>
                    <a:pt x="223559" y="3802810"/>
                  </a:lnTo>
                  <a:lnTo>
                    <a:pt x="223628" y="3802992"/>
                  </a:lnTo>
                  <a:lnTo>
                    <a:pt x="223706" y="3803175"/>
                  </a:lnTo>
                  <a:lnTo>
                    <a:pt x="223789" y="3803352"/>
                  </a:lnTo>
                  <a:lnTo>
                    <a:pt x="223882" y="3803529"/>
                  </a:lnTo>
                  <a:lnTo>
                    <a:pt x="223980" y="3803695"/>
                  </a:lnTo>
                  <a:lnTo>
                    <a:pt x="224077" y="3803842"/>
                  </a:lnTo>
                  <a:lnTo>
                    <a:pt x="224297" y="3804125"/>
                  </a:lnTo>
                  <a:lnTo>
                    <a:pt x="224689" y="3804609"/>
                  </a:lnTo>
                  <a:lnTo>
                    <a:pt x="225035" y="3805022"/>
                  </a:lnTo>
                  <a:lnTo>
                    <a:pt x="225197" y="3805240"/>
                  </a:lnTo>
                  <a:lnTo>
                    <a:pt x="225334" y="3805464"/>
                  </a:lnTo>
                  <a:lnTo>
                    <a:pt x="225427" y="3805653"/>
                  </a:lnTo>
                  <a:lnTo>
                    <a:pt x="225642" y="3806255"/>
                  </a:lnTo>
                  <a:lnTo>
                    <a:pt x="225730" y="3806444"/>
                  </a:lnTo>
                  <a:lnTo>
                    <a:pt x="225862" y="3806621"/>
                  </a:lnTo>
                  <a:lnTo>
                    <a:pt x="226175" y="3806963"/>
                  </a:lnTo>
                  <a:lnTo>
                    <a:pt x="226297" y="3807128"/>
                  </a:lnTo>
                  <a:lnTo>
                    <a:pt x="226341" y="3807293"/>
                  </a:lnTo>
                  <a:lnTo>
                    <a:pt x="226302" y="3807429"/>
                  </a:lnTo>
                  <a:lnTo>
                    <a:pt x="226219" y="3807565"/>
                  </a:lnTo>
                  <a:lnTo>
                    <a:pt x="226121" y="3807701"/>
                  </a:lnTo>
                  <a:lnTo>
                    <a:pt x="226028" y="3807842"/>
                  </a:lnTo>
                  <a:lnTo>
                    <a:pt x="225979" y="3807984"/>
                  </a:lnTo>
                  <a:lnTo>
                    <a:pt x="226018" y="3808190"/>
                  </a:lnTo>
                  <a:lnTo>
                    <a:pt x="226155" y="3808408"/>
                  </a:lnTo>
                  <a:lnTo>
                    <a:pt x="226517" y="3808869"/>
                  </a:lnTo>
                  <a:lnTo>
                    <a:pt x="226654" y="3809111"/>
                  </a:lnTo>
                  <a:lnTo>
                    <a:pt x="226717" y="3809299"/>
                  </a:lnTo>
                  <a:lnTo>
                    <a:pt x="226795" y="3809701"/>
                  </a:lnTo>
                  <a:lnTo>
                    <a:pt x="226844" y="3809901"/>
                  </a:lnTo>
                  <a:lnTo>
                    <a:pt x="226913" y="3810090"/>
                  </a:lnTo>
                  <a:lnTo>
                    <a:pt x="227001" y="3810249"/>
                  </a:lnTo>
                  <a:lnTo>
                    <a:pt x="227108" y="3810409"/>
                  </a:lnTo>
                  <a:lnTo>
                    <a:pt x="227338" y="3810709"/>
                  </a:lnTo>
                  <a:lnTo>
                    <a:pt x="227607" y="3811075"/>
                  </a:lnTo>
                  <a:lnTo>
                    <a:pt x="227768" y="3811276"/>
                  </a:lnTo>
                  <a:lnTo>
                    <a:pt x="227925" y="3811488"/>
                  </a:lnTo>
                  <a:lnTo>
                    <a:pt x="228071" y="3811701"/>
                  </a:lnTo>
                  <a:lnTo>
                    <a:pt x="228198" y="3811925"/>
                  </a:lnTo>
                  <a:lnTo>
                    <a:pt x="228321" y="3812190"/>
                  </a:lnTo>
                  <a:lnTo>
                    <a:pt x="228428" y="3812468"/>
                  </a:lnTo>
                  <a:lnTo>
                    <a:pt x="228516" y="3812751"/>
                  </a:lnTo>
                  <a:lnTo>
                    <a:pt x="228575" y="3813040"/>
                  </a:lnTo>
                  <a:lnTo>
                    <a:pt x="228585" y="3813323"/>
                  </a:lnTo>
                  <a:lnTo>
                    <a:pt x="228570" y="3813577"/>
                  </a:lnTo>
                  <a:lnTo>
                    <a:pt x="228526" y="3813842"/>
                  </a:lnTo>
                  <a:lnTo>
                    <a:pt x="228457" y="3814102"/>
                  </a:lnTo>
                  <a:lnTo>
                    <a:pt x="228355" y="3814326"/>
                  </a:lnTo>
                  <a:lnTo>
                    <a:pt x="228218" y="3814497"/>
                  </a:lnTo>
                  <a:lnTo>
                    <a:pt x="228066" y="3814586"/>
                  </a:lnTo>
                  <a:lnTo>
                    <a:pt x="227886" y="3814639"/>
                  </a:lnTo>
                  <a:lnTo>
                    <a:pt x="227690" y="3814668"/>
                  </a:lnTo>
                  <a:lnTo>
                    <a:pt x="227494" y="3814704"/>
                  </a:lnTo>
                  <a:lnTo>
                    <a:pt x="227314" y="3814763"/>
                  </a:lnTo>
                  <a:lnTo>
                    <a:pt x="227138" y="3814845"/>
                  </a:lnTo>
                  <a:lnTo>
                    <a:pt x="226971" y="3814940"/>
                  </a:lnTo>
                  <a:lnTo>
                    <a:pt x="226639" y="3815140"/>
                  </a:lnTo>
                  <a:lnTo>
                    <a:pt x="226282" y="3815329"/>
                  </a:lnTo>
                  <a:lnTo>
                    <a:pt x="225891" y="3815518"/>
                  </a:lnTo>
                  <a:lnTo>
                    <a:pt x="225691" y="3815589"/>
                  </a:lnTo>
                  <a:lnTo>
                    <a:pt x="225490" y="3815630"/>
                  </a:lnTo>
                  <a:lnTo>
                    <a:pt x="225251" y="3815624"/>
                  </a:lnTo>
                  <a:lnTo>
                    <a:pt x="225001" y="3815571"/>
                  </a:lnTo>
                  <a:lnTo>
                    <a:pt x="224752" y="3815494"/>
                  </a:lnTo>
                  <a:lnTo>
                    <a:pt x="224498" y="3815429"/>
                  </a:lnTo>
                  <a:lnTo>
                    <a:pt x="224249" y="3815400"/>
                  </a:lnTo>
                  <a:lnTo>
                    <a:pt x="224029" y="3815418"/>
                  </a:lnTo>
                  <a:lnTo>
                    <a:pt x="223804" y="3815459"/>
                  </a:lnTo>
                  <a:lnTo>
                    <a:pt x="223359" y="3815559"/>
                  </a:lnTo>
                  <a:lnTo>
                    <a:pt x="223134" y="3815589"/>
                  </a:lnTo>
                  <a:lnTo>
                    <a:pt x="222894" y="3815583"/>
                  </a:lnTo>
                  <a:lnTo>
                    <a:pt x="222406" y="3815524"/>
                  </a:lnTo>
                  <a:lnTo>
                    <a:pt x="222171" y="3815524"/>
                  </a:lnTo>
                  <a:lnTo>
                    <a:pt x="221956" y="3815565"/>
                  </a:lnTo>
                  <a:lnTo>
                    <a:pt x="221711" y="3815730"/>
                  </a:lnTo>
                  <a:lnTo>
                    <a:pt x="221574" y="3815860"/>
                  </a:lnTo>
                  <a:lnTo>
                    <a:pt x="221228" y="3816273"/>
                  </a:lnTo>
                  <a:lnTo>
                    <a:pt x="221042" y="3816450"/>
                  </a:lnTo>
                  <a:lnTo>
                    <a:pt x="220851" y="3816586"/>
                  </a:lnTo>
                  <a:lnTo>
                    <a:pt x="220250" y="3816940"/>
                  </a:lnTo>
                  <a:lnTo>
                    <a:pt x="220059" y="3817064"/>
                  </a:lnTo>
                  <a:lnTo>
                    <a:pt x="219873" y="3817199"/>
                  </a:lnTo>
                  <a:lnTo>
                    <a:pt x="219516" y="3817489"/>
                  </a:lnTo>
                  <a:lnTo>
                    <a:pt x="219336" y="3817624"/>
                  </a:lnTo>
                  <a:lnTo>
                    <a:pt x="219145" y="3817742"/>
                  </a:lnTo>
                  <a:lnTo>
                    <a:pt x="218847" y="3817866"/>
                  </a:lnTo>
                  <a:lnTo>
                    <a:pt x="218529" y="3817961"/>
                  </a:lnTo>
                  <a:lnTo>
                    <a:pt x="218202" y="3818031"/>
                  </a:lnTo>
                  <a:lnTo>
                    <a:pt x="217869" y="3818084"/>
                  </a:lnTo>
                  <a:lnTo>
                    <a:pt x="217116" y="3818173"/>
                  </a:lnTo>
                  <a:lnTo>
                    <a:pt x="216686" y="3818185"/>
                  </a:lnTo>
                  <a:lnTo>
                    <a:pt x="216256" y="3818179"/>
                  </a:lnTo>
                  <a:lnTo>
                    <a:pt x="215391" y="3818155"/>
                  </a:lnTo>
                  <a:lnTo>
                    <a:pt x="214447" y="3818138"/>
                  </a:lnTo>
                  <a:lnTo>
                    <a:pt x="213973" y="3818120"/>
                  </a:lnTo>
                  <a:lnTo>
                    <a:pt x="213504" y="3818090"/>
                  </a:lnTo>
                  <a:lnTo>
                    <a:pt x="213034" y="3818043"/>
                  </a:lnTo>
                  <a:lnTo>
                    <a:pt x="212590" y="3817984"/>
                  </a:lnTo>
                  <a:lnTo>
                    <a:pt x="211265" y="3817730"/>
                  </a:lnTo>
                  <a:lnTo>
                    <a:pt x="210820" y="3817654"/>
                  </a:lnTo>
                  <a:lnTo>
                    <a:pt x="210439" y="3817595"/>
                  </a:lnTo>
                  <a:lnTo>
                    <a:pt x="209872" y="3817447"/>
                  </a:lnTo>
                  <a:lnTo>
                    <a:pt x="209309" y="3817317"/>
                  </a:lnTo>
                  <a:lnTo>
                    <a:pt x="209026" y="3817258"/>
                  </a:lnTo>
                  <a:lnTo>
                    <a:pt x="208381" y="3817146"/>
                  </a:lnTo>
                  <a:lnTo>
                    <a:pt x="208029" y="3817058"/>
                  </a:lnTo>
                  <a:lnTo>
                    <a:pt x="207833" y="3817017"/>
                  </a:lnTo>
                  <a:lnTo>
                    <a:pt x="207642" y="3816957"/>
                  </a:lnTo>
                  <a:lnTo>
                    <a:pt x="207471" y="3816881"/>
                  </a:lnTo>
                  <a:lnTo>
                    <a:pt x="207330" y="3816775"/>
                  </a:lnTo>
                  <a:lnTo>
                    <a:pt x="207256" y="3816657"/>
                  </a:lnTo>
                  <a:lnTo>
                    <a:pt x="207163" y="3816350"/>
                  </a:lnTo>
                  <a:lnTo>
                    <a:pt x="207110" y="3816220"/>
                  </a:lnTo>
                  <a:lnTo>
                    <a:pt x="207031" y="3816137"/>
                  </a:lnTo>
                  <a:lnTo>
                    <a:pt x="206924" y="3816132"/>
                  </a:lnTo>
                  <a:lnTo>
                    <a:pt x="206802" y="3816161"/>
                  </a:lnTo>
                  <a:lnTo>
                    <a:pt x="206670" y="3816220"/>
                  </a:lnTo>
                  <a:lnTo>
                    <a:pt x="206533" y="3816273"/>
                  </a:lnTo>
                  <a:lnTo>
                    <a:pt x="206401" y="3816308"/>
                  </a:lnTo>
                  <a:lnTo>
                    <a:pt x="206235" y="3816314"/>
                  </a:lnTo>
                  <a:lnTo>
                    <a:pt x="206063" y="3816308"/>
                  </a:lnTo>
                  <a:lnTo>
                    <a:pt x="205247" y="3816214"/>
                  </a:lnTo>
                  <a:lnTo>
                    <a:pt x="204792" y="3816143"/>
                  </a:lnTo>
                  <a:lnTo>
                    <a:pt x="204631" y="3816102"/>
                  </a:lnTo>
                  <a:lnTo>
                    <a:pt x="204308" y="3815996"/>
                  </a:lnTo>
                  <a:lnTo>
                    <a:pt x="204147" y="3815960"/>
                  </a:lnTo>
                  <a:lnTo>
                    <a:pt x="203991" y="3815949"/>
                  </a:lnTo>
                  <a:lnTo>
                    <a:pt x="203864" y="3815966"/>
                  </a:lnTo>
                  <a:lnTo>
                    <a:pt x="203487" y="3816096"/>
                  </a:lnTo>
                  <a:lnTo>
                    <a:pt x="203360" y="3816114"/>
                  </a:lnTo>
                  <a:lnTo>
                    <a:pt x="203174" y="3816120"/>
                  </a:lnTo>
                  <a:lnTo>
                    <a:pt x="202989" y="3816102"/>
                  </a:lnTo>
                  <a:lnTo>
                    <a:pt x="202798" y="3816061"/>
                  </a:lnTo>
                  <a:lnTo>
                    <a:pt x="202622" y="3816002"/>
                  </a:lnTo>
                  <a:lnTo>
                    <a:pt x="202466" y="3815919"/>
                  </a:lnTo>
                  <a:lnTo>
                    <a:pt x="202329" y="3815778"/>
                  </a:lnTo>
                  <a:lnTo>
                    <a:pt x="202226" y="3815577"/>
                  </a:lnTo>
                  <a:lnTo>
                    <a:pt x="202128" y="3815365"/>
                  </a:lnTo>
                  <a:lnTo>
                    <a:pt x="202026" y="3815193"/>
                  </a:lnTo>
                  <a:lnTo>
                    <a:pt x="201898" y="3815099"/>
                  </a:lnTo>
                  <a:lnTo>
                    <a:pt x="201776" y="3815099"/>
                  </a:lnTo>
                  <a:lnTo>
                    <a:pt x="201639" y="3815140"/>
                  </a:lnTo>
                  <a:lnTo>
                    <a:pt x="201361" y="3815247"/>
                  </a:lnTo>
                  <a:lnTo>
                    <a:pt x="201224" y="3815270"/>
                  </a:lnTo>
                  <a:lnTo>
                    <a:pt x="201053" y="3815247"/>
                  </a:lnTo>
                  <a:lnTo>
                    <a:pt x="200886" y="3815199"/>
                  </a:lnTo>
                  <a:lnTo>
                    <a:pt x="200716" y="3815129"/>
                  </a:lnTo>
                  <a:lnTo>
                    <a:pt x="200378" y="3814981"/>
                  </a:lnTo>
                  <a:lnTo>
                    <a:pt x="199928" y="3814798"/>
                  </a:lnTo>
                  <a:lnTo>
                    <a:pt x="199635" y="3814657"/>
                  </a:lnTo>
                  <a:lnTo>
                    <a:pt x="199875" y="3814946"/>
                  </a:lnTo>
                  <a:lnTo>
                    <a:pt x="200579" y="3815819"/>
                  </a:lnTo>
                  <a:lnTo>
                    <a:pt x="200803" y="3816114"/>
                  </a:lnTo>
                  <a:lnTo>
                    <a:pt x="201023" y="3816379"/>
                  </a:lnTo>
                  <a:lnTo>
                    <a:pt x="201092" y="3816474"/>
                  </a:lnTo>
                  <a:lnTo>
                    <a:pt x="201155" y="3816568"/>
                  </a:lnTo>
                  <a:lnTo>
                    <a:pt x="201214" y="3816680"/>
                  </a:lnTo>
                  <a:lnTo>
                    <a:pt x="201356" y="3817040"/>
                  </a:lnTo>
                  <a:lnTo>
                    <a:pt x="201473" y="3817270"/>
                  </a:lnTo>
                  <a:lnTo>
                    <a:pt x="201542" y="3817388"/>
                  </a:lnTo>
                  <a:lnTo>
                    <a:pt x="201610" y="3817494"/>
                  </a:lnTo>
                  <a:lnTo>
                    <a:pt x="201762" y="3817707"/>
                  </a:lnTo>
                  <a:lnTo>
                    <a:pt x="201859" y="3817813"/>
                  </a:lnTo>
                  <a:lnTo>
                    <a:pt x="202089" y="3818002"/>
                  </a:lnTo>
                  <a:lnTo>
                    <a:pt x="202197" y="3818096"/>
                  </a:lnTo>
                  <a:lnTo>
                    <a:pt x="202290" y="3818208"/>
                  </a:lnTo>
                  <a:lnTo>
                    <a:pt x="202339" y="3818297"/>
                  </a:lnTo>
                  <a:lnTo>
                    <a:pt x="202412" y="3818491"/>
                  </a:lnTo>
                  <a:lnTo>
                    <a:pt x="202505" y="3818663"/>
                  </a:lnTo>
                  <a:lnTo>
                    <a:pt x="202598" y="3818751"/>
                  </a:lnTo>
                  <a:lnTo>
                    <a:pt x="202705" y="3818828"/>
                  </a:lnTo>
                  <a:lnTo>
                    <a:pt x="202827" y="3818887"/>
                  </a:lnTo>
                  <a:lnTo>
                    <a:pt x="203082" y="3818987"/>
                  </a:lnTo>
                  <a:lnTo>
                    <a:pt x="203238" y="3819023"/>
                  </a:lnTo>
                  <a:lnTo>
                    <a:pt x="203595" y="3819034"/>
                  </a:lnTo>
                  <a:lnTo>
                    <a:pt x="203732" y="3819052"/>
                  </a:lnTo>
                  <a:lnTo>
                    <a:pt x="203805" y="3819164"/>
                  </a:lnTo>
                  <a:lnTo>
                    <a:pt x="203766" y="3819329"/>
                  </a:lnTo>
                  <a:lnTo>
                    <a:pt x="203697" y="3819495"/>
                  </a:lnTo>
                  <a:lnTo>
                    <a:pt x="203624" y="3819618"/>
                  </a:lnTo>
                  <a:lnTo>
                    <a:pt x="203517" y="3819731"/>
                  </a:lnTo>
                  <a:lnTo>
                    <a:pt x="203404" y="3819837"/>
                  </a:lnTo>
                  <a:lnTo>
                    <a:pt x="203306" y="3819949"/>
                  </a:lnTo>
                  <a:lnTo>
                    <a:pt x="203243" y="3820073"/>
                  </a:lnTo>
                  <a:lnTo>
                    <a:pt x="203218" y="3820197"/>
                  </a:lnTo>
                  <a:lnTo>
                    <a:pt x="203213" y="3820332"/>
                  </a:lnTo>
                  <a:lnTo>
                    <a:pt x="203228" y="3820474"/>
                  </a:lnTo>
                  <a:lnTo>
                    <a:pt x="203248" y="3820610"/>
                  </a:lnTo>
                  <a:lnTo>
                    <a:pt x="203301" y="3820893"/>
                  </a:lnTo>
                  <a:lnTo>
                    <a:pt x="203341" y="3821040"/>
                  </a:lnTo>
                  <a:lnTo>
                    <a:pt x="203385" y="3821182"/>
                  </a:lnTo>
                  <a:lnTo>
                    <a:pt x="203482" y="3821471"/>
                  </a:lnTo>
                  <a:lnTo>
                    <a:pt x="203565" y="3821689"/>
                  </a:lnTo>
                  <a:lnTo>
                    <a:pt x="203761" y="3822120"/>
                  </a:lnTo>
                  <a:lnTo>
                    <a:pt x="203844" y="3822332"/>
                  </a:lnTo>
                  <a:lnTo>
                    <a:pt x="203908" y="3822557"/>
                  </a:lnTo>
                  <a:lnTo>
                    <a:pt x="203937" y="3822763"/>
                  </a:lnTo>
                  <a:lnTo>
                    <a:pt x="203937" y="3823182"/>
                  </a:lnTo>
                  <a:lnTo>
                    <a:pt x="203947" y="3823389"/>
                  </a:lnTo>
                  <a:lnTo>
                    <a:pt x="203981" y="3823589"/>
                  </a:lnTo>
                  <a:lnTo>
                    <a:pt x="204040" y="3823778"/>
                  </a:lnTo>
                  <a:lnTo>
                    <a:pt x="204108" y="3823967"/>
                  </a:lnTo>
                  <a:lnTo>
                    <a:pt x="204191" y="3824150"/>
                  </a:lnTo>
                  <a:lnTo>
                    <a:pt x="204289" y="3824315"/>
                  </a:lnTo>
                  <a:lnTo>
                    <a:pt x="204411" y="3824456"/>
                  </a:lnTo>
                  <a:lnTo>
                    <a:pt x="204504" y="3824533"/>
                  </a:lnTo>
                  <a:lnTo>
                    <a:pt x="204607" y="3824610"/>
                  </a:lnTo>
                  <a:lnTo>
                    <a:pt x="204714" y="3824675"/>
                  </a:lnTo>
                  <a:lnTo>
                    <a:pt x="204944" y="3824781"/>
                  </a:lnTo>
                  <a:lnTo>
                    <a:pt x="205125" y="3824828"/>
                  </a:lnTo>
                  <a:lnTo>
                    <a:pt x="205320" y="3824852"/>
                  </a:lnTo>
                  <a:lnTo>
                    <a:pt x="205526" y="3824858"/>
                  </a:lnTo>
                  <a:lnTo>
                    <a:pt x="205726" y="3824852"/>
                  </a:lnTo>
                  <a:lnTo>
                    <a:pt x="206327" y="3824822"/>
                  </a:lnTo>
                  <a:lnTo>
                    <a:pt x="206528" y="3824799"/>
                  </a:lnTo>
                  <a:lnTo>
                    <a:pt x="206723" y="3824769"/>
                  </a:lnTo>
                  <a:lnTo>
                    <a:pt x="206914" y="3824728"/>
                  </a:lnTo>
                  <a:lnTo>
                    <a:pt x="207100" y="3824663"/>
                  </a:lnTo>
                  <a:lnTo>
                    <a:pt x="207457" y="3824486"/>
                  </a:lnTo>
                  <a:lnTo>
                    <a:pt x="207633" y="3824403"/>
                  </a:lnTo>
                  <a:lnTo>
                    <a:pt x="207818" y="3824338"/>
                  </a:lnTo>
                  <a:lnTo>
                    <a:pt x="207975" y="3824297"/>
                  </a:lnTo>
                  <a:lnTo>
                    <a:pt x="208136" y="3824268"/>
                  </a:lnTo>
                  <a:lnTo>
                    <a:pt x="208464" y="3824226"/>
                  </a:lnTo>
                  <a:lnTo>
                    <a:pt x="208625" y="3824220"/>
                  </a:lnTo>
                  <a:lnTo>
                    <a:pt x="208796" y="3824226"/>
                  </a:lnTo>
                  <a:lnTo>
                    <a:pt x="208967" y="3824244"/>
                  </a:lnTo>
                  <a:lnTo>
                    <a:pt x="209133" y="3824268"/>
                  </a:lnTo>
                  <a:lnTo>
                    <a:pt x="209476" y="3824327"/>
                  </a:lnTo>
                  <a:lnTo>
                    <a:pt x="210155" y="3824391"/>
                  </a:lnTo>
                  <a:lnTo>
                    <a:pt x="210375" y="3824427"/>
                  </a:lnTo>
                  <a:lnTo>
                    <a:pt x="210590" y="3824480"/>
                  </a:lnTo>
                  <a:lnTo>
                    <a:pt x="210776" y="3824545"/>
                  </a:lnTo>
                  <a:lnTo>
                    <a:pt x="211133" y="3824710"/>
                  </a:lnTo>
                  <a:lnTo>
                    <a:pt x="211793" y="3825070"/>
                  </a:lnTo>
                  <a:lnTo>
                    <a:pt x="211944" y="3825158"/>
                  </a:lnTo>
                  <a:lnTo>
                    <a:pt x="212091" y="3825259"/>
                  </a:lnTo>
                  <a:lnTo>
                    <a:pt x="212233" y="3825365"/>
                  </a:lnTo>
                  <a:lnTo>
                    <a:pt x="212379" y="3825501"/>
                  </a:lnTo>
                  <a:lnTo>
                    <a:pt x="212511" y="3825654"/>
                  </a:lnTo>
                  <a:lnTo>
                    <a:pt x="212766" y="3825979"/>
                  </a:lnTo>
                  <a:lnTo>
                    <a:pt x="212888" y="3826144"/>
                  </a:lnTo>
                  <a:lnTo>
                    <a:pt x="213406" y="3826722"/>
                  </a:lnTo>
                  <a:lnTo>
                    <a:pt x="213557" y="3826929"/>
                  </a:lnTo>
                  <a:lnTo>
                    <a:pt x="213675" y="3827147"/>
                  </a:lnTo>
                  <a:lnTo>
                    <a:pt x="213733" y="3827318"/>
                  </a:lnTo>
                  <a:lnTo>
                    <a:pt x="213772" y="3827501"/>
                  </a:lnTo>
                  <a:lnTo>
                    <a:pt x="213836" y="3827873"/>
                  </a:lnTo>
                  <a:lnTo>
                    <a:pt x="213885" y="3828050"/>
                  </a:lnTo>
                  <a:lnTo>
                    <a:pt x="213978" y="3828250"/>
                  </a:lnTo>
                  <a:lnTo>
                    <a:pt x="214090" y="3828451"/>
                  </a:lnTo>
                  <a:lnTo>
                    <a:pt x="214194" y="3828623"/>
                  </a:lnTo>
                  <a:lnTo>
                    <a:pt x="214320" y="3828840"/>
                  </a:lnTo>
                  <a:lnTo>
                    <a:pt x="214403" y="3829047"/>
                  </a:lnTo>
                  <a:lnTo>
                    <a:pt x="214437" y="3829188"/>
                  </a:lnTo>
                  <a:lnTo>
                    <a:pt x="214462" y="3829336"/>
                  </a:lnTo>
                  <a:lnTo>
                    <a:pt x="214481" y="3829477"/>
                  </a:lnTo>
                  <a:lnTo>
                    <a:pt x="214496" y="3829625"/>
                  </a:lnTo>
                  <a:lnTo>
                    <a:pt x="214525" y="3829767"/>
                  </a:lnTo>
                  <a:lnTo>
                    <a:pt x="214589" y="3830032"/>
                  </a:lnTo>
                  <a:lnTo>
                    <a:pt x="214838" y="3830817"/>
                  </a:lnTo>
                  <a:lnTo>
                    <a:pt x="214902" y="3831082"/>
                  </a:lnTo>
                  <a:lnTo>
                    <a:pt x="214951" y="3831354"/>
                  </a:lnTo>
                  <a:lnTo>
                    <a:pt x="214990" y="3831637"/>
                  </a:lnTo>
                  <a:lnTo>
                    <a:pt x="215019" y="3831914"/>
                  </a:lnTo>
                  <a:lnTo>
                    <a:pt x="215039" y="3832192"/>
                  </a:lnTo>
                  <a:lnTo>
                    <a:pt x="215048" y="3832475"/>
                  </a:lnTo>
                  <a:lnTo>
                    <a:pt x="214838" y="3833366"/>
                  </a:lnTo>
                  <a:lnTo>
                    <a:pt x="214569" y="3834203"/>
                  </a:lnTo>
                  <a:lnTo>
                    <a:pt x="214472" y="3834793"/>
                  </a:lnTo>
                  <a:lnTo>
                    <a:pt x="214300" y="3835218"/>
                  </a:lnTo>
                  <a:lnTo>
                    <a:pt x="213132" y="3839337"/>
                  </a:lnTo>
                  <a:lnTo>
                    <a:pt x="212775" y="3840346"/>
                  </a:lnTo>
                  <a:lnTo>
                    <a:pt x="211128" y="3843272"/>
                  </a:lnTo>
                  <a:lnTo>
                    <a:pt x="210781" y="3843774"/>
                  </a:lnTo>
                  <a:lnTo>
                    <a:pt x="210008" y="3844606"/>
                  </a:lnTo>
                  <a:lnTo>
                    <a:pt x="209849" y="3844822"/>
                  </a:lnTo>
                  <a:lnTo>
                    <a:pt x="208718" y="3846358"/>
                  </a:lnTo>
                  <a:lnTo>
                    <a:pt x="207496" y="3848789"/>
                  </a:lnTo>
                  <a:lnTo>
                    <a:pt x="206782" y="3851143"/>
                  </a:lnTo>
                  <a:lnTo>
                    <a:pt x="206313" y="3853669"/>
                  </a:lnTo>
                  <a:lnTo>
                    <a:pt x="205858" y="3855775"/>
                  </a:lnTo>
                  <a:lnTo>
                    <a:pt x="204191" y="3859634"/>
                  </a:lnTo>
                  <a:lnTo>
                    <a:pt x="203473" y="3861900"/>
                  </a:lnTo>
                  <a:lnTo>
                    <a:pt x="203213" y="3862572"/>
                  </a:lnTo>
                  <a:lnTo>
                    <a:pt x="202334" y="3864043"/>
                  </a:lnTo>
                  <a:lnTo>
                    <a:pt x="202260" y="3864166"/>
                  </a:lnTo>
                  <a:lnTo>
                    <a:pt x="201488" y="3865080"/>
                  </a:lnTo>
                  <a:lnTo>
                    <a:pt x="201146" y="3865239"/>
                  </a:lnTo>
                  <a:lnTo>
                    <a:pt x="200975" y="3865411"/>
                  </a:lnTo>
                  <a:lnTo>
                    <a:pt x="200046" y="3865729"/>
                  </a:lnTo>
                  <a:lnTo>
                    <a:pt x="198785" y="3865623"/>
                  </a:lnTo>
                  <a:lnTo>
                    <a:pt x="197451" y="3865257"/>
                  </a:lnTo>
                  <a:lnTo>
                    <a:pt x="196203" y="3864390"/>
                  </a:lnTo>
                  <a:lnTo>
                    <a:pt x="194302" y="3862667"/>
                  </a:lnTo>
                  <a:lnTo>
                    <a:pt x="193646" y="3861894"/>
                  </a:lnTo>
                  <a:lnTo>
                    <a:pt x="192659" y="3860773"/>
                  </a:lnTo>
                  <a:lnTo>
                    <a:pt x="191261" y="3859056"/>
                  </a:lnTo>
                  <a:lnTo>
                    <a:pt x="190607" y="3858117"/>
                  </a:lnTo>
                  <a:lnTo>
                    <a:pt x="188622" y="3856389"/>
                  </a:lnTo>
                  <a:lnTo>
                    <a:pt x="186119" y="3855415"/>
                  </a:lnTo>
                  <a:lnTo>
                    <a:pt x="182858" y="3854424"/>
                  </a:lnTo>
                  <a:lnTo>
                    <a:pt x="179622" y="3853409"/>
                  </a:lnTo>
                  <a:lnTo>
                    <a:pt x="179388" y="3853350"/>
                  </a:lnTo>
                  <a:lnTo>
                    <a:pt x="179250" y="3853303"/>
                  </a:lnTo>
                  <a:lnTo>
                    <a:pt x="179138" y="3853250"/>
                  </a:lnTo>
                  <a:lnTo>
                    <a:pt x="179030" y="3853185"/>
                  </a:lnTo>
                  <a:lnTo>
                    <a:pt x="178932" y="3853102"/>
                  </a:lnTo>
                  <a:lnTo>
                    <a:pt x="178752" y="3852919"/>
                  </a:lnTo>
                  <a:lnTo>
                    <a:pt x="178668" y="3852825"/>
                  </a:lnTo>
                  <a:lnTo>
                    <a:pt x="178596" y="3852725"/>
                  </a:lnTo>
                  <a:lnTo>
                    <a:pt x="178400" y="3852424"/>
                  </a:lnTo>
                  <a:lnTo>
                    <a:pt x="178321" y="3852341"/>
                  </a:lnTo>
                  <a:lnTo>
                    <a:pt x="178228" y="3852276"/>
                  </a:lnTo>
                  <a:lnTo>
                    <a:pt x="177917" y="3852122"/>
                  </a:lnTo>
                  <a:lnTo>
                    <a:pt x="177818" y="3852058"/>
                  </a:lnTo>
                  <a:lnTo>
                    <a:pt x="177675" y="3851928"/>
                  </a:lnTo>
                  <a:lnTo>
                    <a:pt x="177609" y="3851857"/>
                  </a:lnTo>
                  <a:lnTo>
                    <a:pt x="177499" y="3851698"/>
                  </a:lnTo>
                  <a:lnTo>
                    <a:pt x="177461" y="3851538"/>
                  </a:lnTo>
                  <a:lnTo>
                    <a:pt x="177471" y="3851356"/>
                  </a:lnTo>
                  <a:lnTo>
                    <a:pt x="177499" y="3851161"/>
                  </a:lnTo>
                  <a:lnTo>
                    <a:pt x="177515" y="3850972"/>
                  </a:lnTo>
                  <a:lnTo>
                    <a:pt x="177485" y="3850801"/>
                  </a:lnTo>
                  <a:lnTo>
                    <a:pt x="177436" y="3850689"/>
                  </a:lnTo>
                  <a:lnTo>
                    <a:pt x="177364" y="3850588"/>
                  </a:lnTo>
                  <a:lnTo>
                    <a:pt x="177207" y="3850388"/>
                  </a:lnTo>
                  <a:lnTo>
                    <a:pt x="177139" y="3850288"/>
                  </a:lnTo>
                  <a:lnTo>
                    <a:pt x="176971" y="3849993"/>
                  </a:lnTo>
                  <a:lnTo>
                    <a:pt x="176894" y="3849845"/>
                  </a:lnTo>
                  <a:lnTo>
                    <a:pt x="176825" y="3849692"/>
                  </a:lnTo>
                  <a:lnTo>
                    <a:pt x="176767" y="3849533"/>
                  </a:lnTo>
                  <a:lnTo>
                    <a:pt x="176723" y="3849379"/>
                  </a:lnTo>
                  <a:lnTo>
                    <a:pt x="176674" y="3849066"/>
                  </a:lnTo>
                  <a:lnTo>
                    <a:pt x="176644" y="3848907"/>
                  </a:lnTo>
                  <a:lnTo>
                    <a:pt x="176605" y="3848754"/>
                  </a:lnTo>
                  <a:lnTo>
                    <a:pt x="176542" y="3848588"/>
                  </a:lnTo>
                  <a:lnTo>
                    <a:pt x="176468" y="3848429"/>
                  </a:lnTo>
                  <a:lnTo>
                    <a:pt x="176297" y="3848116"/>
                  </a:lnTo>
                  <a:lnTo>
                    <a:pt x="176204" y="3847969"/>
                  </a:lnTo>
                  <a:lnTo>
                    <a:pt x="176091" y="3847827"/>
                  </a:lnTo>
                  <a:lnTo>
                    <a:pt x="175975" y="3847691"/>
                  </a:lnTo>
                  <a:lnTo>
                    <a:pt x="175467" y="3847178"/>
                  </a:lnTo>
                  <a:lnTo>
                    <a:pt x="175208" y="3846931"/>
                  </a:lnTo>
                  <a:lnTo>
                    <a:pt x="174802" y="3846559"/>
                  </a:lnTo>
                  <a:lnTo>
                    <a:pt x="174518" y="3846281"/>
                  </a:lnTo>
                  <a:lnTo>
                    <a:pt x="174367" y="3846146"/>
                  </a:lnTo>
                  <a:lnTo>
                    <a:pt x="174216" y="3846021"/>
                  </a:lnTo>
                  <a:lnTo>
                    <a:pt x="174073" y="3845915"/>
                  </a:lnTo>
                  <a:lnTo>
                    <a:pt x="173784" y="3845715"/>
                  </a:lnTo>
                  <a:lnTo>
                    <a:pt x="173633" y="3845620"/>
                  </a:lnTo>
                  <a:lnTo>
                    <a:pt x="173330" y="3845444"/>
                  </a:lnTo>
                  <a:lnTo>
                    <a:pt x="173022" y="3845290"/>
                  </a:lnTo>
                  <a:lnTo>
                    <a:pt x="172714" y="3845125"/>
                  </a:lnTo>
                  <a:lnTo>
                    <a:pt x="172236" y="3844853"/>
                  </a:lnTo>
                  <a:lnTo>
                    <a:pt x="171532" y="3844411"/>
                  </a:lnTo>
                  <a:lnTo>
                    <a:pt x="170949" y="3844063"/>
                  </a:lnTo>
                  <a:lnTo>
                    <a:pt x="170207" y="3843373"/>
                  </a:lnTo>
                  <a:lnTo>
                    <a:pt x="169629" y="3842936"/>
                  </a:lnTo>
                  <a:lnTo>
                    <a:pt x="169541" y="3843107"/>
                  </a:lnTo>
                  <a:lnTo>
                    <a:pt x="169288" y="3843101"/>
                  </a:lnTo>
                  <a:lnTo>
                    <a:pt x="168857" y="3843685"/>
                  </a:lnTo>
                  <a:lnTo>
                    <a:pt x="167982" y="3845615"/>
                  </a:lnTo>
                  <a:lnTo>
                    <a:pt x="167908" y="3845520"/>
                  </a:lnTo>
                  <a:lnTo>
                    <a:pt x="167806" y="3845437"/>
                  </a:lnTo>
                  <a:lnTo>
                    <a:pt x="167688" y="3845367"/>
                  </a:lnTo>
                  <a:lnTo>
                    <a:pt x="167567" y="3845314"/>
                  </a:lnTo>
                  <a:lnTo>
                    <a:pt x="167449" y="3845296"/>
                  </a:lnTo>
                  <a:lnTo>
                    <a:pt x="167333" y="3845331"/>
                  </a:lnTo>
                  <a:lnTo>
                    <a:pt x="167210" y="3845414"/>
                  </a:lnTo>
                  <a:lnTo>
                    <a:pt x="167088" y="3845526"/>
                  </a:lnTo>
                  <a:lnTo>
                    <a:pt x="166849" y="3845762"/>
                  </a:lnTo>
                  <a:lnTo>
                    <a:pt x="166569" y="3846021"/>
                  </a:lnTo>
                  <a:lnTo>
                    <a:pt x="166437" y="3846157"/>
                  </a:lnTo>
                  <a:lnTo>
                    <a:pt x="166296" y="3846287"/>
                  </a:lnTo>
                  <a:lnTo>
                    <a:pt x="166154" y="3846405"/>
                  </a:lnTo>
                  <a:lnTo>
                    <a:pt x="166041" y="3846488"/>
                  </a:lnTo>
                  <a:lnTo>
                    <a:pt x="165802" y="3846624"/>
                  </a:lnTo>
                  <a:lnTo>
                    <a:pt x="165686" y="3846700"/>
                  </a:lnTo>
                  <a:lnTo>
                    <a:pt x="165582" y="3846783"/>
                  </a:lnTo>
                  <a:lnTo>
                    <a:pt x="165425" y="3846954"/>
                  </a:lnTo>
                  <a:lnTo>
                    <a:pt x="165290" y="3847149"/>
                  </a:lnTo>
                  <a:lnTo>
                    <a:pt x="165166" y="3847361"/>
                  </a:lnTo>
                  <a:lnTo>
                    <a:pt x="164839" y="3847969"/>
                  </a:lnTo>
                  <a:lnTo>
                    <a:pt x="164575" y="3848524"/>
                  </a:lnTo>
                  <a:lnTo>
                    <a:pt x="164473" y="3848706"/>
                  </a:lnTo>
                  <a:lnTo>
                    <a:pt x="164404" y="3848818"/>
                  </a:lnTo>
                  <a:lnTo>
                    <a:pt x="164184" y="3849155"/>
                  </a:lnTo>
                  <a:lnTo>
                    <a:pt x="163954" y="3849479"/>
                  </a:lnTo>
                  <a:lnTo>
                    <a:pt x="163794" y="3849692"/>
                  </a:lnTo>
                  <a:lnTo>
                    <a:pt x="163613" y="3849904"/>
                  </a:lnTo>
                  <a:lnTo>
                    <a:pt x="163406" y="3850123"/>
                  </a:lnTo>
                  <a:lnTo>
                    <a:pt x="163313" y="3850235"/>
                  </a:lnTo>
                  <a:lnTo>
                    <a:pt x="163225" y="3850352"/>
                  </a:lnTo>
                  <a:lnTo>
                    <a:pt x="163129" y="3850518"/>
                  </a:lnTo>
                  <a:lnTo>
                    <a:pt x="163040" y="3850689"/>
                  </a:lnTo>
                  <a:lnTo>
                    <a:pt x="162967" y="3850872"/>
                  </a:lnTo>
                  <a:lnTo>
                    <a:pt x="162903" y="3851055"/>
                  </a:lnTo>
                  <a:lnTo>
                    <a:pt x="162849" y="3851244"/>
                  </a:lnTo>
                  <a:lnTo>
                    <a:pt x="162810" y="3851415"/>
                  </a:lnTo>
                  <a:lnTo>
                    <a:pt x="162785" y="3851597"/>
                  </a:lnTo>
                  <a:lnTo>
                    <a:pt x="162747" y="3851957"/>
                  </a:lnTo>
                  <a:lnTo>
                    <a:pt x="162713" y="3852135"/>
                  </a:lnTo>
                  <a:lnTo>
                    <a:pt x="162629" y="3852465"/>
                  </a:lnTo>
                  <a:lnTo>
                    <a:pt x="162581" y="3852630"/>
                  </a:lnTo>
                  <a:lnTo>
                    <a:pt x="162469" y="3852955"/>
                  </a:lnTo>
                  <a:lnTo>
                    <a:pt x="161696" y="3853869"/>
                  </a:lnTo>
                  <a:lnTo>
                    <a:pt x="160332" y="3854855"/>
                  </a:lnTo>
                  <a:lnTo>
                    <a:pt x="158817" y="3855085"/>
                  </a:lnTo>
                  <a:lnTo>
                    <a:pt x="158094" y="3855049"/>
                  </a:lnTo>
                  <a:lnTo>
                    <a:pt x="157833" y="3855043"/>
                  </a:lnTo>
                  <a:lnTo>
                    <a:pt x="157566" y="3855008"/>
                  </a:lnTo>
                  <a:lnTo>
                    <a:pt x="157302" y="3854949"/>
                  </a:lnTo>
                  <a:lnTo>
                    <a:pt x="157052" y="3854866"/>
                  </a:lnTo>
                  <a:lnTo>
                    <a:pt x="156812" y="3854760"/>
                  </a:lnTo>
                  <a:lnTo>
                    <a:pt x="156666" y="3854671"/>
                  </a:lnTo>
                  <a:lnTo>
                    <a:pt x="156529" y="3854559"/>
                  </a:lnTo>
                  <a:lnTo>
                    <a:pt x="156254" y="3854324"/>
                  </a:lnTo>
                  <a:lnTo>
                    <a:pt x="156109" y="3854223"/>
                  </a:lnTo>
                  <a:lnTo>
                    <a:pt x="155947" y="3854135"/>
                  </a:lnTo>
                  <a:lnTo>
                    <a:pt x="155614" y="3853975"/>
                  </a:lnTo>
                  <a:lnTo>
                    <a:pt x="155438" y="3853916"/>
                  </a:lnTo>
                  <a:lnTo>
                    <a:pt x="155262" y="3853875"/>
                  </a:lnTo>
                  <a:lnTo>
                    <a:pt x="155102" y="3853857"/>
                  </a:lnTo>
                  <a:lnTo>
                    <a:pt x="154940" y="3853857"/>
                  </a:lnTo>
                  <a:lnTo>
                    <a:pt x="154778" y="3853869"/>
                  </a:lnTo>
                  <a:lnTo>
                    <a:pt x="154451" y="3853905"/>
                  </a:lnTo>
                  <a:lnTo>
                    <a:pt x="154148" y="3853981"/>
                  </a:lnTo>
                  <a:lnTo>
                    <a:pt x="153975" y="3854033"/>
                  </a:lnTo>
                  <a:lnTo>
                    <a:pt x="153840" y="3854064"/>
                  </a:lnTo>
                  <a:lnTo>
                    <a:pt x="153689" y="3854081"/>
                  </a:lnTo>
                  <a:lnTo>
                    <a:pt x="153587" y="3854081"/>
                  </a:lnTo>
                  <a:lnTo>
                    <a:pt x="153375" y="3854064"/>
                  </a:lnTo>
                  <a:lnTo>
                    <a:pt x="153166" y="3854028"/>
                  </a:lnTo>
                  <a:lnTo>
                    <a:pt x="152955" y="3853969"/>
                  </a:lnTo>
                  <a:lnTo>
                    <a:pt x="152745" y="3853887"/>
                  </a:lnTo>
                  <a:lnTo>
                    <a:pt x="152534" y="3853787"/>
                  </a:lnTo>
                  <a:lnTo>
                    <a:pt x="151929" y="3853468"/>
                  </a:lnTo>
                  <a:lnTo>
                    <a:pt x="151733" y="3853350"/>
                  </a:lnTo>
                  <a:lnTo>
                    <a:pt x="151343" y="3853102"/>
                  </a:lnTo>
                  <a:lnTo>
                    <a:pt x="150903" y="3852843"/>
                  </a:lnTo>
                  <a:lnTo>
                    <a:pt x="149743" y="3852194"/>
                  </a:lnTo>
                  <a:lnTo>
                    <a:pt x="149391" y="3851987"/>
                  </a:lnTo>
                  <a:lnTo>
                    <a:pt x="149030" y="3851804"/>
                  </a:lnTo>
                  <a:lnTo>
                    <a:pt x="148814" y="3851710"/>
                  </a:lnTo>
                  <a:lnTo>
                    <a:pt x="148599" y="3851627"/>
                  </a:lnTo>
                  <a:lnTo>
                    <a:pt x="148159" y="3851479"/>
                  </a:lnTo>
                  <a:lnTo>
                    <a:pt x="147318" y="3851161"/>
                  </a:lnTo>
                  <a:lnTo>
                    <a:pt x="146908" y="3850996"/>
                  </a:lnTo>
                  <a:lnTo>
                    <a:pt x="146658" y="3850901"/>
                  </a:lnTo>
                  <a:lnTo>
                    <a:pt x="146415" y="3850801"/>
                  </a:lnTo>
                  <a:lnTo>
                    <a:pt x="146165" y="3850707"/>
                  </a:lnTo>
                  <a:lnTo>
                    <a:pt x="145681" y="3850500"/>
                  </a:lnTo>
                  <a:lnTo>
                    <a:pt x="145437" y="3850376"/>
                  </a:lnTo>
                  <a:lnTo>
                    <a:pt x="144953" y="3850110"/>
                  </a:lnTo>
                  <a:lnTo>
                    <a:pt x="144708" y="3849993"/>
                  </a:lnTo>
                  <a:lnTo>
                    <a:pt x="144455" y="3849904"/>
                  </a:lnTo>
                  <a:lnTo>
                    <a:pt x="144263" y="3849863"/>
                  </a:lnTo>
                  <a:lnTo>
                    <a:pt x="144059" y="3849839"/>
                  </a:lnTo>
                  <a:lnTo>
                    <a:pt x="143658" y="3849816"/>
                  </a:lnTo>
                  <a:lnTo>
                    <a:pt x="143462" y="3849786"/>
                  </a:lnTo>
                  <a:lnTo>
                    <a:pt x="143270" y="3849745"/>
                  </a:lnTo>
                  <a:lnTo>
                    <a:pt x="142890" y="3849645"/>
                  </a:lnTo>
                  <a:lnTo>
                    <a:pt x="142704" y="3849603"/>
                  </a:lnTo>
                  <a:lnTo>
                    <a:pt x="142514" y="3849579"/>
                  </a:lnTo>
                  <a:lnTo>
                    <a:pt x="142206" y="3849568"/>
                  </a:lnTo>
                  <a:lnTo>
                    <a:pt x="142054" y="3849574"/>
                  </a:lnTo>
                  <a:lnTo>
                    <a:pt x="141752" y="3849615"/>
                  </a:lnTo>
                  <a:lnTo>
                    <a:pt x="141516" y="3849680"/>
                  </a:lnTo>
                  <a:lnTo>
                    <a:pt x="141287" y="3849774"/>
                  </a:lnTo>
                  <a:lnTo>
                    <a:pt x="140831" y="3850011"/>
                  </a:lnTo>
                  <a:lnTo>
                    <a:pt x="140602" y="3850117"/>
                  </a:lnTo>
                  <a:lnTo>
                    <a:pt x="140402" y="3850199"/>
                  </a:lnTo>
                  <a:lnTo>
                    <a:pt x="139995" y="3850352"/>
                  </a:lnTo>
                  <a:lnTo>
                    <a:pt x="139795" y="3850435"/>
                  </a:lnTo>
                  <a:lnTo>
                    <a:pt x="139599" y="3850524"/>
                  </a:lnTo>
                  <a:lnTo>
                    <a:pt x="139395" y="3850624"/>
                  </a:lnTo>
                  <a:lnTo>
                    <a:pt x="139189" y="3850718"/>
                  </a:lnTo>
                  <a:lnTo>
                    <a:pt x="138994" y="3850825"/>
                  </a:lnTo>
                  <a:lnTo>
                    <a:pt x="138807" y="3850943"/>
                  </a:lnTo>
                  <a:lnTo>
                    <a:pt x="138637" y="3851079"/>
                  </a:lnTo>
                  <a:lnTo>
                    <a:pt x="138529" y="3851196"/>
                  </a:lnTo>
                  <a:lnTo>
                    <a:pt x="138427" y="3851332"/>
                  </a:lnTo>
                  <a:lnTo>
                    <a:pt x="138246" y="3851604"/>
                  </a:lnTo>
                  <a:lnTo>
                    <a:pt x="138147" y="3851739"/>
                  </a:lnTo>
                  <a:lnTo>
                    <a:pt x="137845" y="3852181"/>
                  </a:lnTo>
                  <a:lnTo>
                    <a:pt x="137732" y="3852317"/>
                  </a:lnTo>
                  <a:lnTo>
                    <a:pt x="137616" y="3852447"/>
                  </a:lnTo>
                  <a:lnTo>
                    <a:pt x="137380" y="3852630"/>
                  </a:lnTo>
                  <a:lnTo>
                    <a:pt x="137111" y="3852795"/>
                  </a:lnTo>
                  <a:lnTo>
                    <a:pt x="136824" y="3852931"/>
                  </a:lnTo>
                  <a:lnTo>
                    <a:pt x="136525" y="3853031"/>
                  </a:lnTo>
                  <a:lnTo>
                    <a:pt x="136231" y="3853091"/>
                  </a:lnTo>
                  <a:lnTo>
                    <a:pt x="135953" y="3853220"/>
                  </a:lnTo>
                  <a:lnTo>
                    <a:pt x="135664" y="3853332"/>
                  </a:lnTo>
                  <a:lnTo>
                    <a:pt x="135367" y="3853421"/>
                  </a:lnTo>
                  <a:lnTo>
                    <a:pt x="135073" y="3853486"/>
                  </a:lnTo>
                  <a:lnTo>
                    <a:pt x="134702" y="3853533"/>
                  </a:lnTo>
                  <a:lnTo>
                    <a:pt x="134311" y="3853550"/>
                  </a:lnTo>
                  <a:lnTo>
                    <a:pt x="133920" y="3853521"/>
                  </a:lnTo>
                  <a:lnTo>
                    <a:pt x="133544" y="3853450"/>
                  </a:lnTo>
                  <a:lnTo>
                    <a:pt x="133211" y="3853326"/>
                  </a:lnTo>
                  <a:lnTo>
                    <a:pt x="132912" y="3853137"/>
                  </a:lnTo>
                  <a:lnTo>
                    <a:pt x="132629" y="3852896"/>
                  </a:lnTo>
                  <a:lnTo>
                    <a:pt x="132370" y="3852613"/>
                  </a:lnTo>
                  <a:lnTo>
                    <a:pt x="132155" y="3852306"/>
                  </a:lnTo>
                  <a:lnTo>
                    <a:pt x="131999" y="3851987"/>
                  </a:lnTo>
                  <a:lnTo>
                    <a:pt x="131911" y="3851769"/>
                  </a:lnTo>
                  <a:lnTo>
                    <a:pt x="131764" y="3851332"/>
                  </a:lnTo>
                  <a:lnTo>
                    <a:pt x="131603" y="3850807"/>
                  </a:lnTo>
                  <a:lnTo>
                    <a:pt x="131520" y="3850494"/>
                  </a:lnTo>
                  <a:lnTo>
                    <a:pt x="131446" y="3850187"/>
                  </a:lnTo>
                  <a:lnTo>
                    <a:pt x="131309" y="3849562"/>
                  </a:lnTo>
                  <a:lnTo>
                    <a:pt x="131259" y="3849267"/>
                  </a:lnTo>
                  <a:lnTo>
                    <a:pt x="131226" y="3848966"/>
                  </a:lnTo>
                  <a:lnTo>
                    <a:pt x="131187" y="3848665"/>
                  </a:lnTo>
                  <a:lnTo>
                    <a:pt x="131133" y="3848376"/>
                  </a:lnTo>
                  <a:lnTo>
                    <a:pt x="131045" y="3848099"/>
                  </a:lnTo>
                  <a:lnTo>
                    <a:pt x="130913" y="3847845"/>
                  </a:lnTo>
                  <a:lnTo>
                    <a:pt x="130747" y="3847609"/>
                  </a:lnTo>
                  <a:lnTo>
                    <a:pt x="130195" y="3846918"/>
                  </a:lnTo>
                  <a:lnTo>
                    <a:pt x="129725" y="3846222"/>
                  </a:lnTo>
                  <a:lnTo>
                    <a:pt x="129565" y="3845998"/>
                  </a:lnTo>
                  <a:lnTo>
                    <a:pt x="129389" y="3845780"/>
                  </a:lnTo>
                  <a:lnTo>
                    <a:pt x="129178" y="3845550"/>
                  </a:lnTo>
                  <a:lnTo>
                    <a:pt x="129066" y="3845446"/>
                  </a:lnTo>
                  <a:lnTo>
                    <a:pt x="128882" y="3845304"/>
                  </a:lnTo>
                  <a:lnTo>
                    <a:pt x="128670" y="3845176"/>
                  </a:lnTo>
                  <a:lnTo>
                    <a:pt x="128564" y="3845055"/>
                  </a:lnTo>
                  <a:lnTo>
                    <a:pt x="128561" y="3844997"/>
                  </a:lnTo>
                  <a:lnTo>
                    <a:pt x="128249" y="3844718"/>
                  </a:lnTo>
                  <a:lnTo>
                    <a:pt x="127315" y="3843756"/>
                  </a:lnTo>
                  <a:lnTo>
                    <a:pt x="127134" y="3843632"/>
                  </a:lnTo>
                  <a:lnTo>
                    <a:pt x="126860" y="3843355"/>
                  </a:lnTo>
                  <a:lnTo>
                    <a:pt x="127027" y="3844481"/>
                  </a:lnTo>
                  <a:lnTo>
                    <a:pt x="127115" y="3845036"/>
                  </a:lnTo>
                  <a:lnTo>
                    <a:pt x="127428" y="3846878"/>
                  </a:lnTo>
                  <a:lnTo>
                    <a:pt x="127492" y="3847237"/>
                  </a:lnTo>
                  <a:lnTo>
                    <a:pt x="127560" y="3847597"/>
                  </a:lnTo>
                  <a:lnTo>
                    <a:pt x="127648" y="3847951"/>
                  </a:lnTo>
                  <a:lnTo>
                    <a:pt x="127775" y="3848358"/>
                  </a:lnTo>
                  <a:lnTo>
                    <a:pt x="128234" y="3849556"/>
                  </a:lnTo>
                  <a:lnTo>
                    <a:pt x="128356" y="3849963"/>
                  </a:lnTo>
                  <a:lnTo>
                    <a:pt x="128440" y="3850352"/>
                  </a:lnTo>
                  <a:lnTo>
                    <a:pt x="128503" y="3850742"/>
                  </a:lnTo>
                  <a:lnTo>
                    <a:pt x="128556" y="3851137"/>
                  </a:lnTo>
                  <a:lnTo>
                    <a:pt x="128606" y="3851533"/>
                  </a:lnTo>
                  <a:lnTo>
                    <a:pt x="128674" y="3852181"/>
                  </a:lnTo>
                  <a:lnTo>
                    <a:pt x="128699" y="3852695"/>
                  </a:lnTo>
                  <a:lnTo>
                    <a:pt x="128729" y="3852943"/>
                  </a:lnTo>
                  <a:lnTo>
                    <a:pt x="128792" y="3853179"/>
                  </a:lnTo>
                  <a:lnTo>
                    <a:pt x="128952" y="3853580"/>
                  </a:lnTo>
                  <a:lnTo>
                    <a:pt x="129021" y="3853787"/>
                  </a:lnTo>
                  <a:lnTo>
                    <a:pt x="129084" y="3853993"/>
                  </a:lnTo>
                  <a:lnTo>
                    <a:pt x="129139" y="3854206"/>
                  </a:lnTo>
                  <a:lnTo>
                    <a:pt x="129163" y="3854377"/>
                  </a:lnTo>
                  <a:lnTo>
                    <a:pt x="129178" y="3854554"/>
                  </a:lnTo>
                  <a:lnTo>
                    <a:pt x="129192" y="3854730"/>
                  </a:lnTo>
                  <a:lnTo>
                    <a:pt x="129227" y="3854896"/>
                  </a:lnTo>
                  <a:lnTo>
                    <a:pt x="129290" y="3855037"/>
                  </a:lnTo>
                  <a:lnTo>
                    <a:pt x="129354" y="3855126"/>
                  </a:lnTo>
                  <a:lnTo>
                    <a:pt x="129433" y="3855203"/>
                  </a:lnTo>
                  <a:lnTo>
                    <a:pt x="129521" y="3855279"/>
                  </a:lnTo>
                  <a:lnTo>
                    <a:pt x="129975" y="3855640"/>
                  </a:lnTo>
                  <a:lnTo>
                    <a:pt x="130272" y="3855834"/>
                  </a:lnTo>
                  <a:lnTo>
                    <a:pt x="130580" y="3856017"/>
                  </a:lnTo>
                  <a:lnTo>
                    <a:pt x="131402" y="3856477"/>
                  </a:lnTo>
                  <a:lnTo>
                    <a:pt x="131592" y="3856595"/>
                  </a:lnTo>
                  <a:lnTo>
                    <a:pt x="131787" y="3856707"/>
                  </a:lnTo>
                  <a:lnTo>
                    <a:pt x="131988" y="3856801"/>
                  </a:lnTo>
                  <a:lnTo>
                    <a:pt x="132194" y="3856884"/>
                  </a:lnTo>
                  <a:lnTo>
                    <a:pt x="132356" y="3856920"/>
                  </a:lnTo>
                  <a:lnTo>
                    <a:pt x="132859" y="3856985"/>
                  </a:lnTo>
                  <a:lnTo>
                    <a:pt x="133016" y="3857020"/>
                  </a:lnTo>
                  <a:lnTo>
                    <a:pt x="133299" y="3857162"/>
                  </a:lnTo>
                  <a:lnTo>
                    <a:pt x="133563" y="3857362"/>
                  </a:lnTo>
                  <a:lnTo>
                    <a:pt x="133822" y="3857586"/>
                  </a:lnTo>
                  <a:lnTo>
                    <a:pt x="134086" y="3857787"/>
                  </a:lnTo>
                  <a:lnTo>
                    <a:pt x="134369" y="3857923"/>
                  </a:lnTo>
                  <a:lnTo>
                    <a:pt x="134624" y="3857964"/>
                  </a:lnTo>
                  <a:lnTo>
                    <a:pt x="134892" y="3857970"/>
                  </a:lnTo>
                  <a:lnTo>
                    <a:pt x="135161" y="3857952"/>
                  </a:lnTo>
                  <a:lnTo>
                    <a:pt x="135430" y="3857952"/>
                  </a:lnTo>
                  <a:lnTo>
                    <a:pt x="135689" y="3857988"/>
                  </a:lnTo>
                  <a:lnTo>
                    <a:pt x="135900" y="3858064"/>
                  </a:lnTo>
                  <a:lnTo>
                    <a:pt x="136104" y="3858165"/>
                  </a:lnTo>
                  <a:lnTo>
                    <a:pt x="136305" y="3858277"/>
                  </a:lnTo>
                  <a:lnTo>
                    <a:pt x="136511" y="3858371"/>
                  </a:lnTo>
                  <a:lnTo>
                    <a:pt x="136720" y="3858424"/>
                  </a:lnTo>
                  <a:lnTo>
                    <a:pt x="136921" y="3858430"/>
                  </a:lnTo>
                  <a:lnTo>
                    <a:pt x="137132" y="3858407"/>
                  </a:lnTo>
                  <a:lnTo>
                    <a:pt x="137342" y="3858371"/>
                  </a:lnTo>
                  <a:lnTo>
                    <a:pt x="137547" y="3858324"/>
                  </a:lnTo>
                  <a:lnTo>
                    <a:pt x="137757" y="3858277"/>
                  </a:lnTo>
                  <a:lnTo>
                    <a:pt x="138183" y="3858194"/>
                  </a:lnTo>
                  <a:lnTo>
                    <a:pt x="138397" y="3858147"/>
                  </a:lnTo>
                  <a:lnTo>
                    <a:pt x="138603" y="3858088"/>
                  </a:lnTo>
                  <a:lnTo>
                    <a:pt x="138793" y="3858005"/>
                  </a:lnTo>
                  <a:lnTo>
                    <a:pt x="138969" y="3857899"/>
                  </a:lnTo>
                  <a:lnTo>
                    <a:pt x="139135" y="3857775"/>
                  </a:lnTo>
                  <a:lnTo>
                    <a:pt x="139291" y="3857639"/>
                  </a:lnTo>
                  <a:lnTo>
                    <a:pt x="139596" y="3857356"/>
                  </a:lnTo>
                  <a:lnTo>
                    <a:pt x="139893" y="3857055"/>
                  </a:lnTo>
                  <a:lnTo>
                    <a:pt x="140182" y="3856737"/>
                  </a:lnTo>
                  <a:lnTo>
                    <a:pt x="140451" y="3856401"/>
                  </a:lnTo>
                  <a:lnTo>
                    <a:pt x="140685" y="3856046"/>
                  </a:lnTo>
                  <a:lnTo>
                    <a:pt x="140866" y="3855675"/>
                  </a:lnTo>
                  <a:lnTo>
                    <a:pt x="140930" y="3855498"/>
                  </a:lnTo>
                  <a:lnTo>
                    <a:pt x="140979" y="3855315"/>
                  </a:lnTo>
                  <a:lnTo>
                    <a:pt x="141070" y="3854943"/>
                  </a:lnTo>
                  <a:lnTo>
                    <a:pt x="141218" y="3854542"/>
                  </a:lnTo>
                  <a:lnTo>
                    <a:pt x="141312" y="3854312"/>
                  </a:lnTo>
                  <a:lnTo>
                    <a:pt x="141414" y="3854087"/>
                  </a:lnTo>
                  <a:lnTo>
                    <a:pt x="141540" y="3853893"/>
                  </a:lnTo>
                  <a:lnTo>
                    <a:pt x="141692" y="3853734"/>
                  </a:lnTo>
                  <a:lnTo>
                    <a:pt x="141878" y="3853622"/>
                  </a:lnTo>
                  <a:lnTo>
                    <a:pt x="142098" y="3853527"/>
                  </a:lnTo>
                  <a:lnTo>
                    <a:pt x="142338" y="3853462"/>
                  </a:lnTo>
                  <a:lnTo>
                    <a:pt x="142566" y="3853438"/>
                  </a:lnTo>
                  <a:lnTo>
                    <a:pt x="142772" y="3853468"/>
                  </a:lnTo>
                  <a:lnTo>
                    <a:pt x="142954" y="3853545"/>
                  </a:lnTo>
                  <a:lnTo>
                    <a:pt x="143135" y="3853668"/>
                  </a:lnTo>
                  <a:lnTo>
                    <a:pt x="143300" y="3853828"/>
                  </a:lnTo>
                  <a:lnTo>
                    <a:pt x="143438" y="3854005"/>
                  </a:lnTo>
                  <a:lnTo>
                    <a:pt x="143526" y="3854182"/>
                  </a:lnTo>
                  <a:lnTo>
                    <a:pt x="144787" y="3855079"/>
                  </a:lnTo>
                  <a:lnTo>
                    <a:pt x="146127" y="3855356"/>
                  </a:lnTo>
                  <a:lnTo>
                    <a:pt x="147890" y="3856513"/>
                  </a:lnTo>
                  <a:lnTo>
                    <a:pt x="148003" y="3856631"/>
                  </a:lnTo>
                  <a:lnTo>
                    <a:pt x="148121" y="3856743"/>
                  </a:lnTo>
                  <a:lnTo>
                    <a:pt x="148242" y="3856849"/>
                  </a:lnTo>
                  <a:lnTo>
                    <a:pt x="148502" y="3857038"/>
                  </a:lnTo>
                  <a:lnTo>
                    <a:pt x="148629" y="3857114"/>
                  </a:lnTo>
                  <a:lnTo>
                    <a:pt x="148761" y="3857185"/>
                  </a:lnTo>
                  <a:lnTo>
                    <a:pt x="149030" y="3857315"/>
                  </a:lnTo>
                  <a:lnTo>
                    <a:pt x="149345" y="3857490"/>
                  </a:lnTo>
                  <a:lnTo>
                    <a:pt x="149646" y="3857657"/>
                  </a:lnTo>
                  <a:lnTo>
                    <a:pt x="149886" y="3857805"/>
                  </a:lnTo>
                  <a:lnTo>
                    <a:pt x="150114" y="3857958"/>
                  </a:lnTo>
                  <a:lnTo>
                    <a:pt x="150334" y="3858123"/>
                  </a:lnTo>
                  <a:lnTo>
                    <a:pt x="150491" y="3858259"/>
                  </a:lnTo>
                  <a:lnTo>
                    <a:pt x="150780" y="3858566"/>
                  </a:lnTo>
                  <a:lnTo>
                    <a:pt x="150926" y="3858713"/>
                  </a:lnTo>
                  <a:lnTo>
                    <a:pt x="151082" y="3858855"/>
                  </a:lnTo>
                  <a:lnTo>
                    <a:pt x="151283" y="3858997"/>
                  </a:lnTo>
                  <a:lnTo>
                    <a:pt x="151718" y="3859251"/>
                  </a:lnTo>
                  <a:lnTo>
                    <a:pt x="151929" y="3859380"/>
                  </a:lnTo>
                  <a:lnTo>
                    <a:pt x="152114" y="3859539"/>
                  </a:lnTo>
                  <a:lnTo>
                    <a:pt x="152325" y="3859782"/>
                  </a:lnTo>
                  <a:lnTo>
                    <a:pt x="152515" y="3860053"/>
                  </a:lnTo>
                  <a:lnTo>
                    <a:pt x="152677" y="3860342"/>
                  </a:lnTo>
                  <a:lnTo>
                    <a:pt x="152803" y="3860643"/>
                  </a:lnTo>
                  <a:lnTo>
                    <a:pt x="152897" y="3860950"/>
                  </a:lnTo>
                  <a:lnTo>
                    <a:pt x="152921" y="3861133"/>
                  </a:lnTo>
                  <a:lnTo>
                    <a:pt x="153029" y="3861322"/>
                  </a:lnTo>
                  <a:lnTo>
                    <a:pt x="153205" y="3861487"/>
                  </a:lnTo>
                  <a:lnTo>
                    <a:pt x="153419" y="3861640"/>
                  </a:lnTo>
                  <a:lnTo>
                    <a:pt x="153650" y="3861787"/>
                  </a:lnTo>
                  <a:lnTo>
                    <a:pt x="153859" y="3861941"/>
                  </a:lnTo>
                  <a:lnTo>
                    <a:pt x="154203" y="3862218"/>
                  </a:lnTo>
                  <a:lnTo>
                    <a:pt x="154731" y="3862614"/>
                  </a:lnTo>
                  <a:lnTo>
                    <a:pt x="154618" y="3864053"/>
                  </a:lnTo>
                  <a:lnTo>
                    <a:pt x="154613" y="3864307"/>
                  </a:lnTo>
                  <a:lnTo>
                    <a:pt x="155267" y="3865334"/>
                  </a:lnTo>
                  <a:lnTo>
                    <a:pt x="157511" y="3866555"/>
                  </a:lnTo>
                  <a:lnTo>
                    <a:pt x="158097" y="3866738"/>
                  </a:lnTo>
                  <a:lnTo>
                    <a:pt x="158606" y="3866661"/>
                  </a:lnTo>
                  <a:lnTo>
                    <a:pt x="159105" y="3866673"/>
                  </a:lnTo>
                  <a:lnTo>
                    <a:pt x="159193" y="3866502"/>
                  </a:lnTo>
                  <a:lnTo>
                    <a:pt x="159452" y="3866254"/>
                  </a:lnTo>
                  <a:lnTo>
                    <a:pt x="159457" y="3866001"/>
                  </a:lnTo>
                  <a:lnTo>
                    <a:pt x="159637" y="3865245"/>
                  </a:lnTo>
                  <a:lnTo>
                    <a:pt x="159730" y="3864738"/>
                  </a:lnTo>
                  <a:lnTo>
                    <a:pt x="159994" y="3864148"/>
                  </a:lnTo>
                  <a:lnTo>
                    <a:pt x="159936" y="3864024"/>
                  </a:lnTo>
                  <a:lnTo>
                    <a:pt x="159931" y="3863871"/>
                  </a:lnTo>
                  <a:lnTo>
                    <a:pt x="159999" y="3863770"/>
                  </a:lnTo>
                  <a:lnTo>
                    <a:pt x="160087" y="3863746"/>
                  </a:lnTo>
                  <a:lnTo>
                    <a:pt x="160195" y="3863741"/>
                  </a:lnTo>
                  <a:lnTo>
                    <a:pt x="160307" y="3863746"/>
                  </a:lnTo>
                  <a:lnTo>
                    <a:pt x="160469" y="3863811"/>
                  </a:lnTo>
                  <a:lnTo>
                    <a:pt x="160577" y="3863871"/>
                  </a:lnTo>
                  <a:lnTo>
                    <a:pt x="160679" y="3863858"/>
                  </a:lnTo>
                  <a:lnTo>
                    <a:pt x="160786" y="3863818"/>
                  </a:lnTo>
                  <a:lnTo>
                    <a:pt x="160899" y="3863788"/>
                  </a:lnTo>
                  <a:lnTo>
                    <a:pt x="161133" y="3863752"/>
                  </a:lnTo>
                  <a:lnTo>
                    <a:pt x="161357" y="3863688"/>
                  </a:lnTo>
                  <a:lnTo>
                    <a:pt x="161393" y="3863676"/>
                  </a:lnTo>
                  <a:lnTo>
                    <a:pt x="161553" y="3863599"/>
                  </a:lnTo>
                  <a:lnTo>
                    <a:pt x="161661" y="3863522"/>
                  </a:lnTo>
                  <a:lnTo>
                    <a:pt x="161765" y="3863440"/>
                  </a:lnTo>
                  <a:lnTo>
                    <a:pt x="161881" y="3863422"/>
                  </a:lnTo>
                  <a:lnTo>
                    <a:pt x="162009" y="3863458"/>
                  </a:lnTo>
                  <a:lnTo>
                    <a:pt x="162136" y="3863505"/>
                  </a:lnTo>
                  <a:lnTo>
                    <a:pt x="162243" y="3863534"/>
                  </a:lnTo>
                  <a:lnTo>
                    <a:pt x="162345" y="3863570"/>
                  </a:lnTo>
                  <a:lnTo>
                    <a:pt x="162463" y="3863640"/>
                  </a:lnTo>
                  <a:lnTo>
                    <a:pt x="162581" y="3863770"/>
                  </a:lnTo>
                  <a:lnTo>
                    <a:pt x="162708" y="3863888"/>
                  </a:lnTo>
                  <a:lnTo>
                    <a:pt x="162785" y="3863936"/>
                  </a:lnTo>
                  <a:lnTo>
                    <a:pt x="162873" y="3863977"/>
                  </a:lnTo>
                  <a:lnTo>
                    <a:pt x="163049" y="3864030"/>
                  </a:lnTo>
                  <a:lnTo>
                    <a:pt x="163181" y="3864000"/>
                  </a:lnTo>
                  <a:lnTo>
                    <a:pt x="163294" y="3863894"/>
                  </a:lnTo>
                  <a:lnTo>
                    <a:pt x="163392" y="3863770"/>
                  </a:lnTo>
                  <a:lnTo>
                    <a:pt x="163465" y="3863652"/>
                  </a:lnTo>
                  <a:lnTo>
                    <a:pt x="163641" y="3863257"/>
                  </a:lnTo>
                  <a:lnTo>
                    <a:pt x="163720" y="3863139"/>
                  </a:lnTo>
                  <a:lnTo>
                    <a:pt x="163783" y="3863068"/>
                  </a:lnTo>
                  <a:lnTo>
                    <a:pt x="163929" y="3862927"/>
                  </a:lnTo>
                  <a:lnTo>
                    <a:pt x="164008" y="3862862"/>
                  </a:lnTo>
                  <a:lnTo>
                    <a:pt x="164165" y="3862761"/>
                  </a:lnTo>
                  <a:lnTo>
                    <a:pt x="164316" y="3862684"/>
                  </a:lnTo>
                  <a:lnTo>
                    <a:pt x="164561" y="3862543"/>
                  </a:lnTo>
                  <a:lnTo>
                    <a:pt x="164751" y="3862413"/>
                  </a:lnTo>
                  <a:lnTo>
                    <a:pt x="164839" y="3862342"/>
                  </a:lnTo>
                  <a:lnTo>
                    <a:pt x="164971" y="3862189"/>
                  </a:lnTo>
                  <a:lnTo>
                    <a:pt x="165161" y="3861846"/>
                  </a:lnTo>
                  <a:lnTo>
                    <a:pt x="165298" y="3861634"/>
                  </a:lnTo>
                  <a:lnTo>
                    <a:pt x="165372" y="3861528"/>
                  </a:lnTo>
                  <a:lnTo>
                    <a:pt x="165455" y="3861422"/>
                  </a:lnTo>
                  <a:lnTo>
                    <a:pt x="165538" y="3861327"/>
                  </a:lnTo>
                  <a:lnTo>
                    <a:pt x="165708" y="3861174"/>
                  </a:lnTo>
                  <a:lnTo>
                    <a:pt x="165802" y="3861103"/>
                  </a:lnTo>
                  <a:lnTo>
                    <a:pt x="166096" y="3860891"/>
                  </a:lnTo>
                  <a:lnTo>
                    <a:pt x="166316" y="3860743"/>
                  </a:lnTo>
                  <a:lnTo>
                    <a:pt x="166423" y="3860666"/>
                  </a:lnTo>
                  <a:lnTo>
                    <a:pt x="166525" y="3860584"/>
                  </a:lnTo>
                  <a:lnTo>
                    <a:pt x="166692" y="3860431"/>
                  </a:lnTo>
                  <a:lnTo>
                    <a:pt x="166858" y="3860266"/>
                  </a:lnTo>
                  <a:lnTo>
                    <a:pt x="166937" y="3860177"/>
                  </a:lnTo>
                  <a:lnTo>
                    <a:pt x="167391" y="3859551"/>
                  </a:lnTo>
                  <a:lnTo>
                    <a:pt x="167655" y="3858879"/>
                  </a:lnTo>
                  <a:lnTo>
                    <a:pt x="167924" y="3857952"/>
                  </a:lnTo>
                  <a:lnTo>
                    <a:pt x="167987" y="3857651"/>
                  </a:lnTo>
                  <a:lnTo>
                    <a:pt x="168125" y="3857380"/>
                  </a:lnTo>
                  <a:lnTo>
                    <a:pt x="168188" y="3857239"/>
                  </a:lnTo>
                  <a:lnTo>
                    <a:pt x="168246" y="3857097"/>
                  </a:lnTo>
                  <a:lnTo>
                    <a:pt x="168301" y="3856949"/>
                  </a:lnTo>
                  <a:lnTo>
                    <a:pt x="168389" y="3856631"/>
                  </a:lnTo>
                  <a:lnTo>
                    <a:pt x="168422" y="3856465"/>
                  </a:lnTo>
                  <a:lnTo>
                    <a:pt x="168471" y="3856135"/>
                  </a:lnTo>
                  <a:lnTo>
                    <a:pt x="168480" y="3856011"/>
                  </a:lnTo>
                  <a:lnTo>
                    <a:pt x="168477" y="3855752"/>
                  </a:lnTo>
                  <a:lnTo>
                    <a:pt x="168485" y="3855621"/>
                  </a:lnTo>
                  <a:lnTo>
                    <a:pt x="168510" y="3855504"/>
                  </a:lnTo>
                  <a:lnTo>
                    <a:pt x="168980" y="3855592"/>
                  </a:lnTo>
                  <a:lnTo>
                    <a:pt x="168961" y="3855734"/>
                  </a:lnTo>
                  <a:lnTo>
                    <a:pt x="168955" y="3855875"/>
                  </a:lnTo>
                  <a:lnTo>
                    <a:pt x="169038" y="3855976"/>
                  </a:lnTo>
                  <a:lnTo>
                    <a:pt x="169161" y="3855993"/>
                  </a:lnTo>
                  <a:lnTo>
                    <a:pt x="169313" y="3855993"/>
                  </a:lnTo>
                  <a:lnTo>
                    <a:pt x="169473" y="3855976"/>
                  </a:lnTo>
                  <a:lnTo>
                    <a:pt x="169649" y="3855928"/>
                  </a:lnTo>
                  <a:lnTo>
                    <a:pt x="169849" y="3855940"/>
                  </a:lnTo>
                  <a:lnTo>
                    <a:pt x="170045" y="3855976"/>
                  </a:lnTo>
                  <a:lnTo>
                    <a:pt x="170138" y="3855999"/>
                  </a:lnTo>
                  <a:lnTo>
                    <a:pt x="170231" y="3856029"/>
                  </a:lnTo>
                  <a:lnTo>
                    <a:pt x="170324" y="3856064"/>
                  </a:lnTo>
                  <a:lnTo>
                    <a:pt x="170504" y="3856152"/>
                  </a:lnTo>
                  <a:lnTo>
                    <a:pt x="170592" y="3856188"/>
                  </a:lnTo>
                  <a:lnTo>
                    <a:pt x="170652" y="3856318"/>
                  </a:lnTo>
                  <a:lnTo>
                    <a:pt x="170710" y="3856430"/>
                  </a:lnTo>
                  <a:lnTo>
                    <a:pt x="170877" y="3856707"/>
                  </a:lnTo>
                  <a:lnTo>
                    <a:pt x="170960" y="3856867"/>
                  </a:lnTo>
                  <a:lnTo>
                    <a:pt x="171037" y="3857032"/>
                  </a:lnTo>
                  <a:lnTo>
                    <a:pt x="171116" y="3857173"/>
                  </a:lnTo>
                  <a:lnTo>
                    <a:pt x="171282" y="3857427"/>
                  </a:lnTo>
                  <a:lnTo>
                    <a:pt x="171414" y="3857592"/>
                  </a:lnTo>
                  <a:lnTo>
                    <a:pt x="171488" y="3857675"/>
                  </a:lnTo>
                  <a:lnTo>
                    <a:pt x="171560" y="3857746"/>
                  </a:lnTo>
                  <a:lnTo>
                    <a:pt x="171644" y="3857805"/>
                  </a:lnTo>
                  <a:lnTo>
                    <a:pt x="171785" y="3857870"/>
                  </a:lnTo>
                  <a:lnTo>
                    <a:pt x="171936" y="3857917"/>
                  </a:lnTo>
                  <a:lnTo>
                    <a:pt x="172079" y="3857970"/>
                  </a:lnTo>
                  <a:lnTo>
                    <a:pt x="172343" y="3858088"/>
                  </a:lnTo>
                  <a:lnTo>
                    <a:pt x="172700" y="3858637"/>
                  </a:lnTo>
                  <a:lnTo>
                    <a:pt x="172822" y="3858790"/>
                  </a:lnTo>
                  <a:lnTo>
                    <a:pt x="172954" y="3858879"/>
                  </a:lnTo>
                  <a:lnTo>
                    <a:pt x="173086" y="3858985"/>
                  </a:lnTo>
                  <a:lnTo>
                    <a:pt x="173198" y="3859103"/>
                  </a:lnTo>
                  <a:lnTo>
                    <a:pt x="173306" y="3859238"/>
                  </a:lnTo>
                  <a:lnTo>
                    <a:pt x="173388" y="3859374"/>
                  </a:lnTo>
                  <a:lnTo>
                    <a:pt x="173443" y="3859475"/>
                  </a:lnTo>
                  <a:lnTo>
                    <a:pt x="173496" y="3859587"/>
                  </a:lnTo>
                  <a:lnTo>
                    <a:pt x="173536" y="3859705"/>
                  </a:lnTo>
                  <a:lnTo>
                    <a:pt x="173564" y="3859823"/>
                  </a:lnTo>
                  <a:lnTo>
                    <a:pt x="173561" y="3860017"/>
                  </a:lnTo>
                  <a:lnTo>
                    <a:pt x="173517" y="3860183"/>
                  </a:lnTo>
                  <a:lnTo>
                    <a:pt x="173438" y="3860336"/>
                  </a:lnTo>
                  <a:lnTo>
                    <a:pt x="173716" y="3860378"/>
                  </a:lnTo>
                  <a:lnTo>
                    <a:pt x="173825" y="3860407"/>
                  </a:lnTo>
                  <a:lnTo>
                    <a:pt x="174059" y="3860484"/>
                  </a:lnTo>
                  <a:lnTo>
                    <a:pt x="174152" y="3860501"/>
                  </a:lnTo>
                  <a:lnTo>
                    <a:pt x="174235" y="3860442"/>
                  </a:lnTo>
                  <a:lnTo>
                    <a:pt x="174268" y="3860295"/>
                  </a:lnTo>
                  <a:lnTo>
                    <a:pt x="174356" y="3860218"/>
                  </a:lnTo>
                  <a:lnTo>
                    <a:pt x="174455" y="3860200"/>
                  </a:lnTo>
                  <a:lnTo>
                    <a:pt x="174562" y="3860194"/>
                  </a:lnTo>
                  <a:lnTo>
                    <a:pt x="174655" y="3860212"/>
                  </a:lnTo>
                  <a:lnTo>
                    <a:pt x="174738" y="3860301"/>
                  </a:lnTo>
                  <a:lnTo>
                    <a:pt x="174738" y="3860478"/>
                  </a:lnTo>
                  <a:lnTo>
                    <a:pt x="174680" y="3860613"/>
                  </a:lnTo>
                  <a:lnTo>
                    <a:pt x="175178" y="3860962"/>
                  </a:lnTo>
                  <a:lnTo>
                    <a:pt x="175843" y="3861398"/>
                  </a:lnTo>
                  <a:lnTo>
                    <a:pt x="175937" y="3861451"/>
                  </a:lnTo>
                  <a:lnTo>
                    <a:pt x="176220" y="3861593"/>
                  </a:lnTo>
                  <a:lnTo>
                    <a:pt x="176396" y="3861675"/>
                  </a:lnTo>
                  <a:lnTo>
                    <a:pt x="176553" y="3861740"/>
                  </a:lnTo>
                  <a:lnTo>
                    <a:pt x="176713" y="3861800"/>
                  </a:lnTo>
                  <a:lnTo>
                    <a:pt x="176908" y="3861859"/>
                  </a:lnTo>
                  <a:lnTo>
                    <a:pt x="177007" y="3861876"/>
                  </a:lnTo>
                  <a:lnTo>
                    <a:pt x="177095" y="3861882"/>
                  </a:lnTo>
                  <a:lnTo>
                    <a:pt x="177232" y="3861811"/>
                  </a:lnTo>
                  <a:lnTo>
                    <a:pt x="177320" y="3861646"/>
                  </a:lnTo>
                  <a:lnTo>
                    <a:pt x="177408" y="3861540"/>
                  </a:lnTo>
                  <a:lnTo>
                    <a:pt x="177510" y="3861646"/>
                  </a:lnTo>
                  <a:lnTo>
                    <a:pt x="177623" y="3861846"/>
                  </a:lnTo>
                  <a:lnTo>
                    <a:pt x="177749" y="3861988"/>
                  </a:lnTo>
                  <a:lnTo>
                    <a:pt x="177886" y="3862094"/>
                  </a:lnTo>
                  <a:lnTo>
                    <a:pt x="178365" y="3862413"/>
                  </a:lnTo>
                  <a:lnTo>
                    <a:pt x="178596" y="3862549"/>
                  </a:lnTo>
                  <a:lnTo>
                    <a:pt x="179011" y="3862555"/>
                  </a:lnTo>
                  <a:lnTo>
                    <a:pt x="179143" y="3862614"/>
                  </a:lnTo>
                  <a:lnTo>
                    <a:pt x="179270" y="3862690"/>
                  </a:lnTo>
                  <a:lnTo>
                    <a:pt x="179391" y="3862767"/>
                  </a:lnTo>
                  <a:lnTo>
                    <a:pt x="179504" y="3862862"/>
                  </a:lnTo>
                  <a:lnTo>
                    <a:pt x="179608" y="3862956"/>
                  </a:lnTo>
                  <a:lnTo>
                    <a:pt x="179680" y="3863033"/>
                  </a:lnTo>
                  <a:lnTo>
                    <a:pt x="179856" y="3863292"/>
                  </a:lnTo>
                  <a:lnTo>
                    <a:pt x="179984" y="3863469"/>
                  </a:lnTo>
                  <a:lnTo>
                    <a:pt x="180111" y="3863658"/>
                  </a:lnTo>
                  <a:lnTo>
                    <a:pt x="180180" y="3863746"/>
                  </a:lnTo>
                  <a:lnTo>
                    <a:pt x="180257" y="3863823"/>
                  </a:lnTo>
                  <a:lnTo>
                    <a:pt x="180356" y="3863912"/>
                  </a:lnTo>
                  <a:lnTo>
                    <a:pt x="180468" y="3863983"/>
                  </a:lnTo>
                  <a:lnTo>
                    <a:pt x="180702" y="3864112"/>
                  </a:lnTo>
                  <a:lnTo>
                    <a:pt x="180815" y="3864183"/>
                  </a:lnTo>
                  <a:lnTo>
                    <a:pt x="180859" y="3864355"/>
                  </a:lnTo>
                  <a:lnTo>
                    <a:pt x="180956" y="3864697"/>
                  </a:lnTo>
                  <a:lnTo>
                    <a:pt x="181005" y="3864868"/>
                  </a:lnTo>
                  <a:lnTo>
                    <a:pt x="181060" y="3865033"/>
                  </a:lnTo>
                  <a:lnTo>
                    <a:pt x="181128" y="3865292"/>
                  </a:lnTo>
                  <a:lnTo>
                    <a:pt x="181167" y="3865422"/>
                  </a:lnTo>
                  <a:lnTo>
                    <a:pt x="181211" y="3865546"/>
                  </a:lnTo>
                  <a:lnTo>
                    <a:pt x="181274" y="3865652"/>
                  </a:lnTo>
                  <a:lnTo>
                    <a:pt x="181368" y="3865741"/>
                  </a:lnTo>
                  <a:lnTo>
                    <a:pt x="181475" y="3865818"/>
                  </a:lnTo>
                  <a:lnTo>
                    <a:pt x="181591" y="3865889"/>
                  </a:lnTo>
                  <a:lnTo>
                    <a:pt x="181709" y="3865954"/>
                  </a:lnTo>
                  <a:lnTo>
                    <a:pt x="181827" y="3866030"/>
                  </a:lnTo>
                  <a:lnTo>
                    <a:pt x="182599" y="3866626"/>
                  </a:lnTo>
                  <a:lnTo>
                    <a:pt x="183342" y="3867216"/>
                  </a:lnTo>
                  <a:lnTo>
                    <a:pt x="183488" y="3867316"/>
                  </a:lnTo>
                  <a:lnTo>
                    <a:pt x="183625" y="3867405"/>
                  </a:lnTo>
                  <a:lnTo>
                    <a:pt x="183787" y="3867494"/>
                  </a:lnTo>
                  <a:lnTo>
                    <a:pt x="184310" y="3867688"/>
                  </a:lnTo>
                  <a:lnTo>
                    <a:pt x="184475" y="3867771"/>
                  </a:lnTo>
                  <a:lnTo>
                    <a:pt x="184676" y="3867907"/>
                  </a:lnTo>
                  <a:lnTo>
                    <a:pt x="184871" y="3868060"/>
                  </a:lnTo>
                  <a:lnTo>
                    <a:pt x="184970" y="3868125"/>
                  </a:lnTo>
                  <a:lnTo>
                    <a:pt x="185116" y="3868213"/>
                  </a:lnTo>
                  <a:lnTo>
                    <a:pt x="185415" y="3868367"/>
                  </a:lnTo>
                  <a:lnTo>
                    <a:pt x="185561" y="3868455"/>
                  </a:lnTo>
                  <a:lnTo>
                    <a:pt x="185688" y="3868556"/>
                  </a:lnTo>
                  <a:lnTo>
                    <a:pt x="185801" y="3868674"/>
                  </a:lnTo>
                  <a:lnTo>
                    <a:pt x="185903" y="3868803"/>
                  </a:lnTo>
                  <a:lnTo>
                    <a:pt x="186284" y="3869381"/>
                  </a:lnTo>
                  <a:lnTo>
                    <a:pt x="186378" y="3869535"/>
                  </a:lnTo>
                  <a:lnTo>
                    <a:pt x="186983" y="3870491"/>
                  </a:lnTo>
                  <a:lnTo>
                    <a:pt x="187071" y="3870609"/>
                  </a:lnTo>
                  <a:lnTo>
                    <a:pt x="187184" y="3870733"/>
                  </a:lnTo>
                  <a:lnTo>
                    <a:pt x="187434" y="3870969"/>
                  </a:lnTo>
                  <a:lnTo>
                    <a:pt x="187552" y="3871087"/>
                  </a:lnTo>
                  <a:lnTo>
                    <a:pt x="187659" y="3871217"/>
                  </a:lnTo>
                  <a:lnTo>
                    <a:pt x="187756" y="3871370"/>
                  </a:lnTo>
                  <a:lnTo>
                    <a:pt x="187849" y="3871535"/>
                  </a:lnTo>
                  <a:lnTo>
                    <a:pt x="187932" y="3871701"/>
                  </a:lnTo>
                  <a:lnTo>
                    <a:pt x="188000" y="3871877"/>
                  </a:lnTo>
                  <a:lnTo>
                    <a:pt x="188055" y="3872049"/>
                  </a:lnTo>
                  <a:lnTo>
                    <a:pt x="188083" y="3872196"/>
                  </a:lnTo>
                  <a:lnTo>
                    <a:pt x="188099" y="3872350"/>
                  </a:lnTo>
                  <a:lnTo>
                    <a:pt x="188118" y="3872657"/>
                  </a:lnTo>
                  <a:lnTo>
                    <a:pt x="188132" y="3872810"/>
                  </a:lnTo>
                  <a:lnTo>
                    <a:pt x="188171" y="3873028"/>
                  </a:lnTo>
                  <a:lnTo>
                    <a:pt x="188303" y="3873677"/>
                  </a:lnTo>
                  <a:lnTo>
                    <a:pt x="188333" y="3873895"/>
                  </a:lnTo>
                  <a:lnTo>
                    <a:pt x="188352" y="3874126"/>
                  </a:lnTo>
                  <a:lnTo>
                    <a:pt x="188363" y="3874362"/>
                  </a:lnTo>
                  <a:lnTo>
                    <a:pt x="188366" y="3874598"/>
                  </a:lnTo>
                  <a:lnTo>
                    <a:pt x="188382" y="3874834"/>
                  </a:lnTo>
                  <a:lnTo>
                    <a:pt x="188407" y="3875064"/>
                  </a:lnTo>
                  <a:lnTo>
                    <a:pt x="188454" y="3875329"/>
                  </a:lnTo>
                  <a:lnTo>
                    <a:pt x="188514" y="3875589"/>
                  </a:lnTo>
                  <a:lnTo>
                    <a:pt x="188583" y="3875843"/>
                  </a:lnTo>
                  <a:lnTo>
                    <a:pt x="188666" y="3876097"/>
                  </a:lnTo>
                  <a:lnTo>
                    <a:pt x="188759" y="3876344"/>
                  </a:lnTo>
                  <a:lnTo>
                    <a:pt x="189155" y="3877619"/>
                  </a:lnTo>
                  <a:lnTo>
                    <a:pt x="189149" y="3877955"/>
                  </a:lnTo>
                  <a:lnTo>
                    <a:pt x="189257" y="3878109"/>
                  </a:lnTo>
                  <a:lnTo>
                    <a:pt x="189414" y="3878297"/>
                  </a:lnTo>
                  <a:lnTo>
                    <a:pt x="189554" y="3878510"/>
                  </a:lnTo>
                  <a:lnTo>
                    <a:pt x="189677" y="3878734"/>
                  </a:lnTo>
                  <a:lnTo>
                    <a:pt x="189780" y="3878964"/>
                  </a:lnTo>
                  <a:lnTo>
                    <a:pt x="189859" y="3879200"/>
                  </a:lnTo>
                  <a:lnTo>
                    <a:pt x="189898" y="3879360"/>
                  </a:lnTo>
                  <a:lnTo>
                    <a:pt x="189922" y="3879525"/>
                  </a:lnTo>
                  <a:lnTo>
                    <a:pt x="189942" y="3879690"/>
                  </a:lnTo>
                  <a:lnTo>
                    <a:pt x="189956" y="3880027"/>
                  </a:lnTo>
                  <a:lnTo>
                    <a:pt x="189947" y="3880144"/>
                  </a:lnTo>
                  <a:lnTo>
                    <a:pt x="189922" y="3880262"/>
                  </a:lnTo>
                  <a:lnTo>
                    <a:pt x="189903" y="3880380"/>
                  </a:lnTo>
                  <a:lnTo>
                    <a:pt x="189917" y="3880599"/>
                  </a:lnTo>
                  <a:lnTo>
                    <a:pt x="189980" y="3880693"/>
                  </a:lnTo>
                  <a:lnTo>
                    <a:pt x="190082" y="3880770"/>
                  </a:lnTo>
                  <a:lnTo>
                    <a:pt x="190318" y="3880918"/>
                  </a:lnTo>
                  <a:lnTo>
                    <a:pt x="190420" y="3881006"/>
                  </a:lnTo>
                  <a:lnTo>
                    <a:pt x="190503" y="3881112"/>
                  </a:lnTo>
                  <a:lnTo>
                    <a:pt x="190577" y="3881224"/>
                  </a:lnTo>
                  <a:lnTo>
                    <a:pt x="190645" y="3881342"/>
                  </a:lnTo>
                  <a:lnTo>
                    <a:pt x="190855" y="3881726"/>
                  </a:lnTo>
                  <a:lnTo>
                    <a:pt x="191080" y="3882163"/>
                  </a:lnTo>
                  <a:lnTo>
                    <a:pt x="191163" y="3882304"/>
                  </a:lnTo>
                  <a:lnTo>
                    <a:pt x="191256" y="3882446"/>
                  </a:lnTo>
                  <a:lnTo>
                    <a:pt x="191355" y="3882582"/>
                  </a:lnTo>
                  <a:lnTo>
                    <a:pt x="191564" y="3882853"/>
                  </a:lnTo>
                  <a:lnTo>
                    <a:pt x="191663" y="3882995"/>
                  </a:lnTo>
                  <a:lnTo>
                    <a:pt x="191946" y="3883420"/>
                  </a:lnTo>
                  <a:lnTo>
                    <a:pt x="192034" y="3883567"/>
                  </a:lnTo>
                  <a:lnTo>
                    <a:pt x="192103" y="3883714"/>
                  </a:lnTo>
                  <a:lnTo>
                    <a:pt x="192156" y="3883897"/>
                  </a:lnTo>
                  <a:lnTo>
                    <a:pt x="192195" y="3884080"/>
                  </a:lnTo>
                  <a:lnTo>
                    <a:pt x="192219" y="3884275"/>
                  </a:lnTo>
                  <a:lnTo>
                    <a:pt x="192234" y="3884470"/>
                  </a:lnTo>
                  <a:lnTo>
                    <a:pt x="192302" y="3885172"/>
                  </a:lnTo>
                  <a:lnTo>
                    <a:pt x="192312" y="3885432"/>
                  </a:lnTo>
                  <a:lnTo>
                    <a:pt x="192312" y="3885691"/>
                  </a:lnTo>
                  <a:lnTo>
                    <a:pt x="192288" y="3885945"/>
                  </a:lnTo>
                  <a:lnTo>
                    <a:pt x="192254" y="3886146"/>
                  </a:lnTo>
                  <a:lnTo>
                    <a:pt x="192210" y="3886346"/>
                  </a:lnTo>
                  <a:lnTo>
                    <a:pt x="192156" y="3886547"/>
                  </a:lnTo>
                  <a:lnTo>
                    <a:pt x="192092" y="3886747"/>
                  </a:lnTo>
                  <a:lnTo>
                    <a:pt x="192014" y="3886936"/>
                  </a:lnTo>
                  <a:lnTo>
                    <a:pt x="191936" y="3887096"/>
                  </a:lnTo>
                  <a:lnTo>
                    <a:pt x="191843" y="3887249"/>
                  </a:lnTo>
                  <a:lnTo>
                    <a:pt x="191647" y="3887544"/>
                  </a:lnTo>
                  <a:lnTo>
                    <a:pt x="191207" y="3888193"/>
                  </a:lnTo>
                  <a:lnTo>
                    <a:pt x="190963" y="3888512"/>
                  </a:lnTo>
                  <a:lnTo>
                    <a:pt x="190855" y="3888642"/>
                  </a:lnTo>
                  <a:lnTo>
                    <a:pt x="190743" y="3888771"/>
                  </a:lnTo>
                  <a:lnTo>
                    <a:pt x="190508" y="3889019"/>
                  </a:lnTo>
                  <a:lnTo>
                    <a:pt x="190381" y="3889125"/>
                  </a:lnTo>
                  <a:lnTo>
                    <a:pt x="190196" y="3889255"/>
                  </a:lnTo>
                  <a:lnTo>
                    <a:pt x="189990" y="3889362"/>
                  </a:lnTo>
                  <a:lnTo>
                    <a:pt x="189560" y="3889550"/>
                  </a:lnTo>
                  <a:lnTo>
                    <a:pt x="189350" y="3889651"/>
                  </a:lnTo>
                  <a:lnTo>
                    <a:pt x="189154" y="3889757"/>
                  </a:lnTo>
                  <a:lnTo>
                    <a:pt x="188773" y="3889987"/>
                  </a:lnTo>
                  <a:lnTo>
                    <a:pt x="188577" y="3890087"/>
                  </a:lnTo>
                  <a:lnTo>
                    <a:pt x="188377" y="3890170"/>
                  </a:lnTo>
                  <a:lnTo>
                    <a:pt x="188089" y="3890253"/>
                  </a:lnTo>
                  <a:lnTo>
                    <a:pt x="187790" y="3890300"/>
                  </a:lnTo>
                  <a:lnTo>
                    <a:pt x="187482" y="3890323"/>
                  </a:lnTo>
                  <a:lnTo>
                    <a:pt x="187174" y="3890335"/>
                  </a:lnTo>
                  <a:lnTo>
                    <a:pt x="186866" y="3890341"/>
                  </a:lnTo>
                  <a:lnTo>
                    <a:pt x="186559" y="3890341"/>
                  </a:lnTo>
                  <a:lnTo>
                    <a:pt x="185933" y="3890311"/>
                  </a:lnTo>
                  <a:lnTo>
                    <a:pt x="185620" y="3890282"/>
                  </a:lnTo>
                  <a:lnTo>
                    <a:pt x="185092" y="3890241"/>
                  </a:lnTo>
                  <a:lnTo>
                    <a:pt x="184447" y="3890170"/>
                  </a:lnTo>
                  <a:lnTo>
                    <a:pt x="184231" y="3890152"/>
                  </a:lnTo>
                  <a:lnTo>
                    <a:pt x="183792" y="3890105"/>
                  </a:lnTo>
                  <a:lnTo>
                    <a:pt x="183567" y="3890087"/>
                  </a:lnTo>
                  <a:lnTo>
                    <a:pt x="183347" y="3890064"/>
                  </a:lnTo>
                  <a:lnTo>
                    <a:pt x="182936" y="3890028"/>
                  </a:lnTo>
                  <a:lnTo>
                    <a:pt x="182354" y="3889993"/>
                  </a:lnTo>
                  <a:lnTo>
                    <a:pt x="181856" y="3889934"/>
                  </a:lnTo>
                  <a:lnTo>
                    <a:pt x="181699" y="3889910"/>
                  </a:lnTo>
                  <a:lnTo>
                    <a:pt x="181548" y="3889881"/>
                  </a:lnTo>
                  <a:lnTo>
                    <a:pt x="181401" y="3889839"/>
                  </a:lnTo>
                  <a:lnTo>
                    <a:pt x="181269" y="3889786"/>
                  </a:lnTo>
                  <a:lnTo>
                    <a:pt x="181015" y="3889645"/>
                  </a:lnTo>
                  <a:lnTo>
                    <a:pt x="180883" y="3889586"/>
                  </a:lnTo>
                  <a:lnTo>
                    <a:pt x="180751" y="3889544"/>
                  </a:lnTo>
                  <a:lnTo>
                    <a:pt x="180604" y="3889533"/>
                  </a:lnTo>
                  <a:lnTo>
                    <a:pt x="180296" y="3889574"/>
                  </a:lnTo>
                  <a:lnTo>
                    <a:pt x="180140" y="3889603"/>
                  </a:lnTo>
                  <a:lnTo>
                    <a:pt x="179988" y="3889615"/>
                  </a:lnTo>
                  <a:lnTo>
                    <a:pt x="179793" y="3889609"/>
                  </a:lnTo>
                  <a:lnTo>
                    <a:pt x="179602" y="3889592"/>
                  </a:lnTo>
                  <a:lnTo>
                    <a:pt x="179020" y="3889509"/>
                  </a:lnTo>
                  <a:lnTo>
                    <a:pt x="178898" y="3889497"/>
                  </a:lnTo>
                  <a:lnTo>
                    <a:pt x="178649" y="3889462"/>
                  </a:lnTo>
                  <a:lnTo>
                    <a:pt x="178522" y="3889450"/>
                  </a:lnTo>
                  <a:lnTo>
                    <a:pt x="178233" y="3889438"/>
                  </a:lnTo>
                  <a:lnTo>
                    <a:pt x="178067" y="3889444"/>
                  </a:lnTo>
                  <a:lnTo>
                    <a:pt x="177740" y="3889468"/>
                  </a:lnTo>
                  <a:lnTo>
                    <a:pt x="177417" y="3889503"/>
                  </a:lnTo>
                  <a:lnTo>
                    <a:pt x="177094" y="3889556"/>
                  </a:lnTo>
                  <a:lnTo>
                    <a:pt x="176938" y="3889574"/>
                  </a:lnTo>
                  <a:lnTo>
                    <a:pt x="176777" y="3889586"/>
                  </a:lnTo>
                  <a:lnTo>
                    <a:pt x="176464" y="3889562"/>
                  </a:lnTo>
                  <a:lnTo>
                    <a:pt x="176053" y="3889580"/>
                  </a:lnTo>
                  <a:lnTo>
                    <a:pt x="175642" y="3889633"/>
                  </a:lnTo>
                  <a:lnTo>
                    <a:pt x="175359" y="3889692"/>
                  </a:lnTo>
                  <a:lnTo>
                    <a:pt x="175198" y="3889733"/>
                  </a:lnTo>
                  <a:lnTo>
                    <a:pt x="175041" y="3889780"/>
                  </a:lnTo>
                  <a:lnTo>
                    <a:pt x="174870" y="3889863"/>
                  </a:lnTo>
                  <a:lnTo>
                    <a:pt x="174709" y="3889975"/>
                  </a:lnTo>
                  <a:lnTo>
                    <a:pt x="174391" y="3890223"/>
                  </a:lnTo>
                  <a:lnTo>
                    <a:pt x="174230" y="3890335"/>
                  </a:lnTo>
                  <a:lnTo>
                    <a:pt x="174020" y="3890453"/>
                  </a:lnTo>
                  <a:lnTo>
                    <a:pt x="173580" y="3890660"/>
                  </a:lnTo>
                  <a:lnTo>
                    <a:pt x="173369" y="3890766"/>
                  </a:lnTo>
                  <a:lnTo>
                    <a:pt x="173164" y="3890890"/>
                  </a:lnTo>
                  <a:lnTo>
                    <a:pt x="172973" y="3891037"/>
                  </a:lnTo>
                  <a:lnTo>
                    <a:pt x="172788" y="3891197"/>
                  </a:lnTo>
                  <a:lnTo>
                    <a:pt x="172612" y="3891362"/>
                  </a:lnTo>
                  <a:lnTo>
                    <a:pt x="172265" y="3891704"/>
                  </a:lnTo>
                  <a:lnTo>
                    <a:pt x="171810" y="3892111"/>
                  </a:lnTo>
                  <a:lnTo>
                    <a:pt x="171668" y="3892253"/>
                  </a:lnTo>
                  <a:lnTo>
                    <a:pt x="171541" y="3892406"/>
                  </a:lnTo>
                  <a:lnTo>
                    <a:pt x="171370" y="3892678"/>
                  </a:lnTo>
                  <a:lnTo>
                    <a:pt x="171302" y="3892825"/>
                  </a:lnTo>
                  <a:lnTo>
                    <a:pt x="171155" y="3893114"/>
                  </a:lnTo>
                  <a:lnTo>
                    <a:pt x="170739" y="3893852"/>
                  </a:lnTo>
                  <a:lnTo>
                    <a:pt x="170622" y="3894106"/>
                  </a:lnTo>
                  <a:lnTo>
                    <a:pt x="170562" y="3894282"/>
                  </a:lnTo>
                  <a:lnTo>
                    <a:pt x="170534" y="3894365"/>
                  </a:lnTo>
                  <a:lnTo>
                    <a:pt x="170490" y="3894596"/>
                  </a:lnTo>
                  <a:lnTo>
                    <a:pt x="170466" y="3894838"/>
                  </a:lnTo>
                  <a:lnTo>
                    <a:pt x="170446" y="3895321"/>
                  </a:lnTo>
                  <a:lnTo>
                    <a:pt x="170427" y="3895563"/>
                  </a:lnTo>
                  <a:lnTo>
                    <a:pt x="170358" y="3895970"/>
                  </a:lnTo>
                  <a:lnTo>
                    <a:pt x="170270" y="3896378"/>
                  </a:lnTo>
                  <a:lnTo>
                    <a:pt x="170075" y="3897186"/>
                  </a:lnTo>
                  <a:lnTo>
                    <a:pt x="169987" y="3897587"/>
                  </a:lnTo>
                  <a:lnTo>
                    <a:pt x="169913" y="3897965"/>
                  </a:lnTo>
                  <a:lnTo>
                    <a:pt x="169639" y="3899476"/>
                  </a:lnTo>
                  <a:lnTo>
                    <a:pt x="169576" y="3899800"/>
                  </a:lnTo>
                  <a:lnTo>
                    <a:pt x="169503" y="3900125"/>
                  </a:lnTo>
                  <a:lnTo>
                    <a:pt x="169439" y="3900449"/>
                  </a:lnTo>
                  <a:lnTo>
                    <a:pt x="169385" y="3900774"/>
                  </a:lnTo>
                  <a:lnTo>
                    <a:pt x="169351" y="3901098"/>
                  </a:lnTo>
                  <a:lnTo>
                    <a:pt x="169341" y="3901447"/>
                  </a:lnTo>
                  <a:lnTo>
                    <a:pt x="169341" y="3901618"/>
                  </a:lnTo>
                  <a:lnTo>
                    <a:pt x="169351" y="3901789"/>
                  </a:lnTo>
                  <a:lnTo>
                    <a:pt x="169366" y="3901960"/>
                  </a:lnTo>
                  <a:lnTo>
                    <a:pt x="169400" y="3902184"/>
                  </a:lnTo>
                  <a:lnTo>
                    <a:pt x="169449" y="3902403"/>
                  </a:lnTo>
                  <a:lnTo>
                    <a:pt x="169512" y="3902621"/>
                  </a:lnTo>
                  <a:lnTo>
                    <a:pt x="169659" y="3903052"/>
                  </a:lnTo>
                  <a:lnTo>
                    <a:pt x="169747" y="3903294"/>
                  </a:lnTo>
                  <a:lnTo>
                    <a:pt x="169850" y="3903530"/>
                  </a:lnTo>
                  <a:lnTo>
                    <a:pt x="169962" y="3903760"/>
                  </a:lnTo>
                  <a:lnTo>
                    <a:pt x="170080" y="3903984"/>
                  </a:lnTo>
                  <a:lnTo>
                    <a:pt x="170207" y="3904208"/>
                  </a:lnTo>
                  <a:lnTo>
                    <a:pt x="170401" y="3904330"/>
                  </a:lnTo>
                  <a:lnTo>
                    <a:pt x="170500" y="3904391"/>
                  </a:lnTo>
                  <a:lnTo>
                    <a:pt x="170827" y="3904539"/>
                  </a:lnTo>
                  <a:lnTo>
                    <a:pt x="171179" y="3904651"/>
                  </a:lnTo>
                  <a:lnTo>
                    <a:pt x="171531" y="3904722"/>
                  </a:lnTo>
                  <a:lnTo>
                    <a:pt x="171874" y="3904751"/>
                  </a:lnTo>
                  <a:lnTo>
                    <a:pt x="172191" y="3904722"/>
                  </a:lnTo>
                  <a:lnTo>
                    <a:pt x="172509" y="3904639"/>
                  </a:lnTo>
                  <a:lnTo>
                    <a:pt x="172827" y="3904527"/>
                  </a:lnTo>
                  <a:lnTo>
                    <a:pt x="173707" y="3904179"/>
                  </a:lnTo>
                  <a:lnTo>
                    <a:pt x="174450" y="3903831"/>
                  </a:lnTo>
                  <a:lnTo>
                    <a:pt x="174699" y="3903724"/>
                  </a:lnTo>
                  <a:lnTo>
                    <a:pt x="174997" y="3903606"/>
                  </a:lnTo>
                  <a:lnTo>
                    <a:pt x="175594" y="3903382"/>
                  </a:lnTo>
                  <a:lnTo>
                    <a:pt x="176478" y="3903069"/>
                  </a:lnTo>
                  <a:lnTo>
                    <a:pt x="176757" y="3902957"/>
                  </a:lnTo>
                  <a:lnTo>
                    <a:pt x="177041" y="3902851"/>
                  </a:lnTo>
                  <a:lnTo>
                    <a:pt x="177319" y="3902762"/>
                  </a:lnTo>
                  <a:lnTo>
                    <a:pt x="177608" y="3902703"/>
                  </a:lnTo>
                  <a:lnTo>
                    <a:pt x="177994" y="3902692"/>
                  </a:lnTo>
                  <a:lnTo>
                    <a:pt x="178390" y="3902739"/>
                  </a:lnTo>
                  <a:lnTo>
                    <a:pt x="179187" y="3902880"/>
                  </a:lnTo>
                  <a:lnTo>
                    <a:pt x="179588" y="3902904"/>
                  </a:lnTo>
                  <a:lnTo>
                    <a:pt x="179935" y="3902880"/>
                  </a:lnTo>
                  <a:lnTo>
                    <a:pt x="180976" y="3902715"/>
                  </a:lnTo>
                  <a:lnTo>
                    <a:pt x="181323" y="3902692"/>
                  </a:lnTo>
                  <a:lnTo>
                    <a:pt x="181538" y="3902686"/>
                  </a:lnTo>
                  <a:lnTo>
                    <a:pt x="181968" y="3902686"/>
                  </a:lnTo>
                  <a:lnTo>
                    <a:pt x="182853" y="3902733"/>
                  </a:lnTo>
                  <a:lnTo>
                    <a:pt x="183317" y="3902768"/>
                  </a:lnTo>
                  <a:lnTo>
                    <a:pt x="183777" y="3902821"/>
                  </a:lnTo>
                  <a:lnTo>
                    <a:pt x="184217" y="3902922"/>
                  </a:lnTo>
                  <a:lnTo>
                    <a:pt x="184618" y="3903081"/>
                  </a:lnTo>
                  <a:lnTo>
                    <a:pt x="184847" y="3903217"/>
                  </a:lnTo>
                  <a:lnTo>
                    <a:pt x="185072" y="3903376"/>
                  </a:lnTo>
                  <a:lnTo>
                    <a:pt x="185283" y="3903553"/>
                  </a:lnTo>
                  <a:lnTo>
                    <a:pt x="185483" y="3903736"/>
                  </a:lnTo>
                  <a:lnTo>
                    <a:pt x="185674" y="3903931"/>
                  </a:lnTo>
                  <a:lnTo>
                    <a:pt x="185894" y="3904190"/>
                  </a:lnTo>
                  <a:lnTo>
                    <a:pt x="186089" y="3904474"/>
                  </a:lnTo>
                  <a:lnTo>
                    <a:pt x="186451" y="3905064"/>
                  </a:lnTo>
                  <a:lnTo>
                    <a:pt x="186637" y="3905359"/>
                  </a:lnTo>
                  <a:lnTo>
                    <a:pt x="187277" y="3906303"/>
                  </a:lnTo>
                  <a:lnTo>
                    <a:pt x="187443" y="3906533"/>
                  </a:lnTo>
                  <a:lnTo>
                    <a:pt x="187649" y="3906769"/>
                  </a:lnTo>
                  <a:lnTo>
                    <a:pt x="187888" y="3906994"/>
                  </a:lnTo>
                  <a:lnTo>
                    <a:pt x="188118" y="3907224"/>
                  </a:lnTo>
                  <a:lnTo>
                    <a:pt x="188304" y="3907460"/>
                  </a:lnTo>
                  <a:lnTo>
                    <a:pt x="188411" y="3907714"/>
                  </a:lnTo>
                  <a:lnTo>
                    <a:pt x="188435" y="3907967"/>
                  </a:lnTo>
                  <a:lnTo>
                    <a:pt x="188402" y="3908233"/>
                  </a:lnTo>
                  <a:lnTo>
                    <a:pt x="188338" y="3908510"/>
                  </a:lnTo>
                  <a:lnTo>
                    <a:pt x="188245" y="3908781"/>
                  </a:lnTo>
                  <a:lnTo>
                    <a:pt x="188138" y="3909035"/>
                  </a:lnTo>
                  <a:lnTo>
                    <a:pt x="187981" y="3909324"/>
                  </a:lnTo>
                  <a:lnTo>
                    <a:pt x="187775" y="3909602"/>
                  </a:lnTo>
                  <a:lnTo>
                    <a:pt x="187541" y="3909862"/>
                  </a:lnTo>
                  <a:lnTo>
                    <a:pt x="187296" y="3910103"/>
                  </a:lnTo>
                  <a:lnTo>
                    <a:pt x="187043" y="3910340"/>
                  </a:lnTo>
                  <a:lnTo>
                    <a:pt x="186749" y="3910575"/>
                  </a:lnTo>
                  <a:lnTo>
                    <a:pt x="186436" y="3910794"/>
                  </a:lnTo>
                  <a:lnTo>
                    <a:pt x="186114" y="3910994"/>
                  </a:lnTo>
                  <a:lnTo>
                    <a:pt x="185454" y="3911384"/>
                  </a:lnTo>
                  <a:lnTo>
                    <a:pt x="184901" y="3911756"/>
                  </a:lnTo>
                  <a:lnTo>
                    <a:pt x="184618" y="3911939"/>
                  </a:lnTo>
                  <a:lnTo>
                    <a:pt x="184335" y="3912086"/>
                  </a:lnTo>
                  <a:lnTo>
                    <a:pt x="184035" y="3912186"/>
                  </a:lnTo>
                  <a:lnTo>
                    <a:pt x="183719" y="3912228"/>
                  </a:lnTo>
                  <a:lnTo>
                    <a:pt x="183391" y="3912222"/>
                  </a:lnTo>
                  <a:lnTo>
                    <a:pt x="183053" y="3912186"/>
                  </a:lnTo>
                  <a:lnTo>
                    <a:pt x="182715" y="3912133"/>
                  </a:lnTo>
                  <a:lnTo>
                    <a:pt x="182388" y="3912074"/>
                  </a:lnTo>
                  <a:lnTo>
                    <a:pt x="182105" y="3912009"/>
                  </a:lnTo>
                  <a:lnTo>
                    <a:pt x="181552" y="3911844"/>
                  </a:lnTo>
                  <a:lnTo>
                    <a:pt x="181274" y="3911767"/>
                  </a:lnTo>
                  <a:lnTo>
                    <a:pt x="180991" y="3911714"/>
                  </a:lnTo>
                  <a:lnTo>
                    <a:pt x="180697" y="3911702"/>
                  </a:lnTo>
                  <a:lnTo>
                    <a:pt x="180400" y="3911714"/>
                  </a:lnTo>
                  <a:lnTo>
                    <a:pt x="179803" y="3911761"/>
                  </a:lnTo>
                  <a:lnTo>
                    <a:pt x="179504" y="3911774"/>
                  </a:lnTo>
                  <a:lnTo>
                    <a:pt x="178610" y="3911761"/>
                  </a:lnTo>
                  <a:lnTo>
                    <a:pt x="178159" y="3911744"/>
                  </a:lnTo>
                  <a:lnTo>
                    <a:pt x="177716" y="3911708"/>
                  </a:lnTo>
                  <a:lnTo>
                    <a:pt x="177276" y="3911644"/>
                  </a:lnTo>
                  <a:lnTo>
                    <a:pt x="176977" y="3911585"/>
                  </a:lnTo>
                  <a:lnTo>
                    <a:pt x="176391" y="3911431"/>
                  </a:lnTo>
                  <a:lnTo>
                    <a:pt x="176097" y="3911349"/>
                  </a:lnTo>
                  <a:lnTo>
                    <a:pt x="175799" y="3911289"/>
                  </a:lnTo>
                  <a:lnTo>
                    <a:pt x="175403" y="3911219"/>
                  </a:lnTo>
                  <a:lnTo>
                    <a:pt x="175007" y="3911160"/>
                  </a:lnTo>
                  <a:lnTo>
                    <a:pt x="174611" y="3911112"/>
                  </a:lnTo>
                  <a:lnTo>
                    <a:pt x="174216" y="3911083"/>
                  </a:lnTo>
                  <a:lnTo>
                    <a:pt x="173820" y="3911083"/>
                  </a:lnTo>
                  <a:lnTo>
                    <a:pt x="173520" y="3911107"/>
                  </a:lnTo>
                  <a:lnTo>
                    <a:pt x="173223" y="3911148"/>
                  </a:lnTo>
                  <a:lnTo>
                    <a:pt x="172332" y="3911307"/>
                  </a:lnTo>
                  <a:lnTo>
                    <a:pt x="171785" y="3911419"/>
                  </a:lnTo>
                  <a:lnTo>
                    <a:pt x="171600" y="3911449"/>
                  </a:lnTo>
                  <a:lnTo>
                    <a:pt x="171419" y="3911455"/>
                  </a:lnTo>
                  <a:lnTo>
                    <a:pt x="171037" y="3911366"/>
                  </a:lnTo>
                  <a:lnTo>
                    <a:pt x="170661" y="3911160"/>
                  </a:lnTo>
                  <a:lnTo>
                    <a:pt x="170284" y="3910894"/>
                  </a:lnTo>
                  <a:lnTo>
                    <a:pt x="169913" y="3910605"/>
                  </a:lnTo>
                  <a:lnTo>
                    <a:pt x="169541" y="3910340"/>
                  </a:lnTo>
                  <a:lnTo>
                    <a:pt x="169005" y="3910015"/>
                  </a:lnTo>
                  <a:lnTo>
                    <a:pt x="168741" y="3909850"/>
                  </a:lnTo>
                  <a:lnTo>
                    <a:pt x="168480" y="3909678"/>
                  </a:lnTo>
                  <a:lnTo>
                    <a:pt x="168237" y="3909490"/>
                  </a:lnTo>
                  <a:lnTo>
                    <a:pt x="167973" y="3909242"/>
                  </a:lnTo>
                  <a:lnTo>
                    <a:pt x="167729" y="3908976"/>
                  </a:lnTo>
                  <a:lnTo>
                    <a:pt x="167025" y="3908138"/>
                  </a:lnTo>
                  <a:lnTo>
                    <a:pt x="166242" y="3907265"/>
                  </a:lnTo>
                  <a:lnTo>
                    <a:pt x="165802" y="3906734"/>
                  </a:lnTo>
                  <a:lnTo>
                    <a:pt x="165687" y="3906589"/>
                  </a:lnTo>
                  <a:lnTo>
                    <a:pt x="165553" y="3906421"/>
                  </a:lnTo>
                  <a:lnTo>
                    <a:pt x="165073" y="3905778"/>
                  </a:lnTo>
                  <a:lnTo>
                    <a:pt x="164844" y="3905447"/>
                  </a:lnTo>
                  <a:lnTo>
                    <a:pt x="164512" y="3904928"/>
                  </a:lnTo>
                  <a:lnTo>
                    <a:pt x="164198" y="3904397"/>
                  </a:lnTo>
                  <a:lnTo>
                    <a:pt x="164047" y="3904132"/>
                  </a:lnTo>
                  <a:lnTo>
                    <a:pt x="163852" y="3903919"/>
                  </a:lnTo>
                  <a:lnTo>
                    <a:pt x="163744" y="3903819"/>
                  </a:lnTo>
                  <a:lnTo>
                    <a:pt x="163524" y="3903630"/>
                  </a:lnTo>
                  <a:lnTo>
                    <a:pt x="163401" y="3903547"/>
                  </a:lnTo>
                  <a:lnTo>
                    <a:pt x="163137" y="3903400"/>
                  </a:lnTo>
                  <a:lnTo>
                    <a:pt x="162879" y="3903246"/>
                  </a:lnTo>
                  <a:lnTo>
                    <a:pt x="162703" y="3903117"/>
                  </a:lnTo>
                  <a:lnTo>
                    <a:pt x="162537" y="3902981"/>
                  </a:lnTo>
                  <a:lnTo>
                    <a:pt x="162375" y="3902839"/>
                  </a:lnTo>
                  <a:lnTo>
                    <a:pt x="161872" y="3902379"/>
                  </a:lnTo>
                  <a:lnTo>
                    <a:pt x="161685" y="3902214"/>
                  </a:lnTo>
                  <a:lnTo>
                    <a:pt x="161509" y="3902037"/>
                  </a:lnTo>
                  <a:lnTo>
                    <a:pt x="161344" y="3901854"/>
                  </a:lnTo>
                  <a:lnTo>
                    <a:pt x="161201" y="3901659"/>
                  </a:lnTo>
                  <a:lnTo>
                    <a:pt x="161080" y="3901429"/>
                  </a:lnTo>
                  <a:lnTo>
                    <a:pt x="160973" y="3901181"/>
                  </a:lnTo>
                  <a:lnTo>
                    <a:pt x="160890" y="3900927"/>
                  </a:lnTo>
                  <a:lnTo>
                    <a:pt x="160830" y="3900667"/>
                  </a:lnTo>
                  <a:lnTo>
                    <a:pt x="160791" y="3900408"/>
                  </a:lnTo>
                  <a:lnTo>
                    <a:pt x="160786" y="3900249"/>
                  </a:lnTo>
                  <a:lnTo>
                    <a:pt x="160791" y="3900083"/>
                  </a:lnTo>
                  <a:lnTo>
                    <a:pt x="160821" y="3899759"/>
                  </a:lnTo>
                  <a:lnTo>
                    <a:pt x="160841" y="3899599"/>
                  </a:lnTo>
                  <a:lnTo>
                    <a:pt x="160849" y="3899381"/>
                  </a:lnTo>
                  <a:lnTo>
                    <a:pt x="160849" y="3899163"/>
                  </a:lnTo>
                  <a:lnTo>
                    <a:pt x="160860" y="3898944"/>
                  </a:lnTo>
                  <a:lnTo>
                    <a:pt x="160890" y="3898738"/>
                  </a:lnTo>
                  <a:lnTo>
                    <a:pt x="160953" y="3898543"/>
                  </a:lnTo>
                  <a:lnTo>
                    <a:pt x="161031" y="3898414"/>
                  </a:lnTo>
                  <a:lnTo>
                    <a:pt x="161133" y="3898290"/>
                  </a:lnTo>
                  <a:lnTo>
                    <a:pt x="161242" y="3898178"/>
                  </a:lnTo>
                  <a:lnTo>
                    <a:pt x="161344" y="3898059"/>
                  </a:lnTo>
                  <a:lnTo>
                    <a:pt x="161427" y="3897930"/>
                  </a:lnTo>
                  <a:lnTo>
                    <a:pt x="161506" y="3897717"/>
                  </a:lnTo>
                  <a:lnTo>
                    <a:pt x="161550" y="3897493"/>
                  </a:lnTo>
                  <a:lnTo>
                    <a:pt x="161569" y="3897257"/>
                  </a:lnTo>
                  <a:lnTo>
                    <a:pt x="161583" y="3897015"/>
                  </a:lnTo>
                  <a:lnTo>
                    <a:pt x="161627" y="3896513"/>
                  </a:lnTo>
                  <a:lnTo>
                    <a:pt x="161641" y="3895976"/>
                  </a:lnTo>
                  <a:lnTo>
                    <a:pt x="161657" y="3895711"/>
                  </a:lnTo>
                  <a:lnTo>
                    <a:pt x="161691" y="3895445"/>
                  </a:lnTo>
                  <a:lnTo>
                    <a:pt x="161745" y="3895227"/>
                  </a:lnTo>
                  <a:lnTo>
                    <a:pt x="161809" y="3895009"/>
                  </a:lnTo>
                  <a:lnTo>
                    <a:pt x="161881" y="3894796"/>
                  </a:lnTo>
                  <a:lnTo>
                    <a:pt x="161949" y="3894578"/>
                  </a:lnTo>
                  <a:lnTo>
                    <a:pt x="161990" y="3894360"/>
                  </a:lnTo>
                  <a:lnTo>
                    <a:pt x="162018" y="3894059"/>
                  </a:lnTo>
                  <a:lnTo>
                    <a:pt x="162018" y="3893746"/>
                  </a:lnTo>
                  <a:lnTo>
                    <a:pt x="161999" y="3893439"/>
                  </a:lnTo>
                  <a:lnTo>
                    <a:pt x="161960" y="3893132"/>
                  </a:lnTo>
                  <a:lnTo>
                    <a:pt x="161891" y="3892837"/>
                  </a:lnTo>
                  <a:lnTo>
                    <a:pt x="161597" y="3891232"/>
                  </a:lnTo>
                  <a:lnTo>
                    <a:pt x="160806" y="3888600"/>
                  </a:lnTo>
                  <a:lnTo>
                    <a:pt x="160640" y="3888341"/>
                  </a:lnTo>
                  <a:lnTo>
                    <a:pt x="160561" y="3888004"/>
                  </a:lnTo>
                  <a:lnTo>
                    <a:pt x="159502" y="3886376"/>
                  </a:lnTo>
                  <a:lnTo>
                    <a:pt x="157766" y="3884741"/>
                  </a:lnTo>
                  <a:lnTo>
                    <a:pt x="157418" y="3884511"/>
                  </a:lnTo>
                  <a:lnTo>
                    <a:pt x="156925" y="3884151"/>
                  </a:lnTo>
                  <a:lnTo>
                    <a:pt x="156411" y="3883821"/>
                  </a:lnTo>
                  <a:lnTo>
                    <a:pt x="155883" y="3883514"/>
                  </a:lnTo>
                  <a:lnTo>
                    <a:pt x="155336" y="3883236"/>
                  </a:lnTo>
                  <a:lnTo>
                    <a:pt x="154783" y="3882989"/>
                  </a:lnTo>
                  <a:lnTo>
                    <a:pt x="154451" y="3882853"/>
                  </a:lnTo>
                  <a:lnTo>
                    <a:pt x="154109" y="3882723"/>
                  </a:lnTo>
                  <a:lnTo>
                    <a:pt x="153766" y="3882605"/>
                  </a:lnTo>
                  <a:lnTo>
                    <a:pt x="153419" y="3882505"/>
                  </a:lnTo>
                  <a:lnTo>
                    <a:pt x="153073" y="3882428"/>
                  </a:lnTo>
                  <a:lnTo>
                    <a:pt x="152663" y="3882383"/>
                  </a:lnTo>
                  <a:lnTo>
                    <a:pt x="152589" y="3882375"/>
                  </a:lnTo>
                  <a:lnTo>
                    <a:pt x="152094" y="3882369"/>
                  </a:lnTo>
                  <a:lnTo>
                    <a:pt x="151596" y="3882392"/>
                  </a:lnTo>
                  <a:lnTo>
                    <a:pt x="150598" y="3882458"/>
                  </a:lnTo>
                  <a:lnTo>
                    <a:pt x="149787" y="3882470"/>
                  </a:lnTo>
                  <a:lnTo>
                    <a:pt x="149377" y="3882481"/>
                  </a:lnTo>
                  <a:lnTo>
                    <a:pt x="148976" y="3882511"/>
                  </a:lnTo>
                  <a:lnTo>
                    <a:pt x="148580" y="3882570"/>
                  </a:lnTo>
                  <a:lnTo>
                    <a:pt x="148219" y="3882640"/>
                  </a:lnTo>
                  <a:lnTo>
                    <a:pt x="147856" y="3882729"/>
                  </a:lnTo>
                  <a:lnTo>
                    <a:pt x="147504" y="3882841"/>
                  </a:lnTo>
                  <a:lnTo>
                    <a:pt x="147163" y="3882971"/>
                  </a:lnTo>
                  <a:lnTo>
                    <a:pt x="146845" y="3883136"/>
                  </a:lnTo>
                  <a:lnTo>
                    <a:pt x="146561" y="3883348"/>
                  </a:lnTo>
                  <a:lnTo>
                    <a:pt x="146303" y="3883596"/>
                  </a:lnTo>
                  <a:lnTo>
                    <a:pt x="145808" y="3884139"/>
                  </a:lnTo>
                  <a:lnTo>
                    <a:pt x="145549" y="3884393"/>
                  </a:lnTo>
                  <a:lnTo>
                    <a:pt x="144972" y="3884906"/>
                  </a:lnTo>
                  <a:lnTo>
                    <a:pt x="144771" y="3885066"/>
                  </a:lnTo>
                  <a:lnTo>
                    <a:pt x="144562" y="3885201"/>
                  </a:lnTo>
                  <a:lnTo>
                    <a:pt x="144332" y="3885313"/>
                  </a:lnTo>
                  <a:lnTo>
                    <a:pt x="144097" y="3885402"/>
                  </a:lnTo>
                  <a:lnTo>
                    <a:pt x="143853" y="3885485"/>
                  </a:lnTo>
                  <a:lnTo>
                    <a:pt x="143355" y="3885626"/>
                  </a:lnTo>
                  <a:lnTo>
                    <a:pt x="142943" y="3885738"/>
                  </a:lnTo>
                  <a:lnTo>
                    <a:pt x="142523" y="3885821"/>
                  </a:lnTo>
                  <a:lnTo>
                    <a:pt x="142098" y="3885897"/>
                  </a:lnTo>
                  <a:lnTo>
                    <a:pt x="141252" y="3886039"/>
                  </a:lnTo>
                  <a:lnTo>
                    <a:pt x="140861" y="3886075"/>
                  </a:lnTo>
                  <a:lnTo>
                    <a:pt x="140426" y="3886092"/>
                  </a:lnTo>
                  <a:lnTo>
                    <a:pt x="140015" y="3886122"/>
                  </a:lnTo>
                  <a:lnTo>
                    <a:pt x="139693" y="3886181"/>
                  </a:lnTo>
                  <a:lnTo>
                    <a:pt x="139527" y="3886305"/>
                  </a:lnTo>
                  <a:lnTo>
                    <a:pt x="139483" y="3886470"/>
                  </a:lnTo>
                  <a:lnTo>
                    <a:pt x="139473" y="3886653"/>
                  </a:lnTo>
                  <a:lnTo>
                    <a:pt x="139492" y="3886842"/>
                  </a:lnTo>
                  <a:lnTo>
                    <a:pt x="139531" y="3887031"/>
                  </a:lnTo>
                  <a:lnTo>
                    <a:pt x="139585" y="3887208"/>
                  </a:lnTo>
                  <a:lnTo>
                    <a:pt x="139687" y="3887426"/>
                  </a:lnTo>
                  <a:lnTo>
                    <a:pt x="139835" y="3887633"/>
                  </a:lnTo>
                  <a:lnTo>
                    <a:pt x="140015" y="3887827"/>
                  </a:lnTo>
                  <a:lnTo>
                    <a:pt x="140388" y="3888199"/>
                  </a:lnTo>
                  <a:lnTo>
                    <a:pt x="140798" y="3888653"/>
                  </a:lnTo>
                  <a:lnTo>
                    <a:pt x="141012" y="3888872"/>
                  </a:lnTo>
                  <a:lnTo>
                    <a:pt x="141243" y="3889061"/>
                  </a:lnTo>
                  <a:lnTo>
                    <a:pt x="141491" y="3889202"/>
                  </a:lnTo>
                  <a:lnTo>
                    <a:pt x="141702" y="3889279"/>
                  </a:lnTo>
                  <a:lnTo>
                    <a:pt x="141928" y="3889332"/>
                  </a:lnTo>
                  <a:lnTo>
                    <a:pt x="142156" y="3889368"/>
                  </a:lnTo>
                  <a:lnTo>
                    <a:pt x="142387" y="3889379"/>
                  </a:lnTo>
                  <a:lnTo>
                    <a:pt x="142610" y="3889373"/>
                  </a:lnTo>
                  <a:lnTo>
                    <a:pt x="142880" y="3889497"/>
                  </a:lnTo>
                  <a:lnTo>
                    <a:pt x="143159" y="3889603"/>
                  </a:lnTo>
                  <a:lnTo>
                    <a:pt x="143443" y="3889692"/>
                  </a:lnTo>
                  <a:lnTo>
                    <a:pt x="144024" y="3889851"/>
                  </a:lnTo>
                  <a:lnTo>
                    <a:pt x="144342" y="3889893"/>
                  </a:lnTo>
                  <a:lnTo>
                    <a:pt x="144684" y="3889905"/>
                  </a:lnTo>
                  <a:lnTo>
                    <a:pt x="145021" y="3889922"/>
                  </a:lnTo>
                  <a:lnTo>
                    <a:pt x="145310" y="3889975"/>
                  </a:lnTo>
                  <a:lnTo>
                    <a:pt x="145519" y="3890105"/>
                  </a:lnTo>
                  <a:lnTo>
                    <a:pt x="145613" y="3890306"/>
                  </a:lnTo>
                  <a:lnTo>
                    <a:pt x="145637" y="3890565"/>
                  </a:lnTo>
                  <a:lnTo>
                    <a:pt x="145637" y="3890849"/>
                  </a:lnTo>
                  <a:lnTo>
                    <a:pt x="145651" y="3891132"/>
                  </a:lnTo>
                  <a:lnTo>
                    <a:pt x="145720" y="3891386"/>
                  </a:lnTo>
                  <a:lnTo>
                    <a:pt x="145833" y="3891598"/>
                  </a:lnTo>
                  <a:lnTo>
                    <a:pt x="145979" y="3891805"/>
                  </a:lnTo>
                  <a:lnTo>
                    <a:pt x="146146" y="3891999"/>
                  </a:lnTo>
                  <a:lnTo>
                    <a:pt x="146331" y="3892164"/>
                  </a:lnTo>
                  <a:lnTo>
                    <a:pt x="146523" y="3892300"/>
                  </a:lnTo>
                  <a:lnTo>
                    <a:pt x="146713" y="3892395"/>
                  </a:lnTo>
                  <a:lnTo>
                    <a:pt x="146919" y="3892465"/>
                  </a:lnTo>
                  <a:lnTo>
                    <a:pt x="147138" y="3892519"/>
                  </a:lnTo>
                  <a:lnTo>
                    <a:pt x="147353" y="3892542"/>
                  </a:lnTo>
                  <a:lnTo>
                    <a:pt x="147568" y="3892548"/>
                  </a:lnTo>
                  <a:lnTo>
                    <a:pt x="147867" y="3892454"/>
                  </a:lnTo>
                  <a:lnTo>
                    <a:pt x="148164" y="3892253"/>
                  </a:lnTo>
                  <a:lnTo>
                    <a:pt x="148462" y="3892029"/>
                  </a:lnTo>
                  <a:lnTo>
                    <a:pt x="148747" y="3891858"/>
                  </a:lnTo>
                  <a:lnTo>
                    <a:pt x="149006" y="3891822"/>
                  </a:lnTo>
                  <a:lnTo>
                    <a:pt x="149143" y="3891881"/>
                  </a:lnTo>
                  <a:lnTo>
                    <a:pt x="149275" y="3891970"/>
                  </a:lnTo>
                  <a:lnTo>
                    <a:pt x="149402" y="3892070"/>
                  </a:lnTo>
                  <a:lnTo>
                    <a:pt x="149534" y="3892158"/>
                  </a:lnTo>
                  <a:lnTo>
                    <a:pt x="149671" y="3892212"/>
                  </a:lnTo>
                  <a:lnTo>
                    <a:pt x="149886" y="3892147"/>
                  </a:lnTo>
                  <a:lnTo>
                    <a:pt x="150114" y="3891940"/>
                  </a:lnTo>
                  <a:lnTo>
                    <a:pt x="150359" y="3891663"/>
                  </a:lnTo>
                  <a:lnTo>
                    <a:pt x="150618" y="3891386"/>
                  </a:lnTo>
                  <a:lnTo>
                    <a:pt x="150887" y="3891179"/>
                  </a:lnTo>
                  <a:lnTo>
                    <a:pt x="151186" y="3891031"/>
                  </a:lnTo>
                  <a:lnTo>
                    <a:pt x="151514" y="3890878"/>
                  </a:lnTo>
                  <a:lnTo>
                    <a:pt x="151846" y="3890760"/>
                  </a:lnTo>
                  <a:lnTo>
                    <a:pt x="152149" y="3890713"/>
                  </a:lnTo>
                  <a:lnTo>
                    <a:pt x="152393" y="3890760"/>
                  </a:lnTo>
                  <a:lnTo>
                    <a:pt x="152569" y="3890949"/>
                  </a:lnTo>
                  <a:lnTo>
                    <a:pt x="152696" y="3891267"/>
                  </a:lnTo>
                  <a:lnTo>
                    <a:pt x="152784" y="3891657"/>
                  </a:lnTo>
                  <a:lnTo>
                    <a:pt x="152818" y="3892058"/>
                  </a:lnTo>
                  <a:lnTo>
                    <a:pt x="152809" y="3892418"/>
                  </a:lnTo>
                  <a:lnTo>
                    <a:pt x="152765" y="3892707"/>
                  </a:lnTo>
                  <a:lnTo>
                    <a:pt x="152691" y="3893008"/>
                  </a:lnTo>
                  <a:lnTo>
                    <a:pt x="152578" y="3893297"/>
                  </a:lnTo>
                  <a:lnTo>
                    <a:pt x="152437" y="3893557"/>
                  </a:lnTo>
                  <a:lnTo>
                    <a:pt x="152261" y="3893763"/>
                  </a:lnTo>
                  <a:lnTo>
                    <a:pt x="152012" y="3893911"/>
                  </a:lnTo>
                  <a:lnTo>
                    <a:pt x="151704" y="3893988"/>
                  </a:lnTo>
                  <a:lnTo>
                    <a:pt x="151366" y="3894035"/>
                  </a:lnTo>
                  <a:lnTo>
                    <a:pt x="151014" y="3894064"/>
                  </a:lnTo>
                  <a:lnTo>
                    <a:pt x="150683" y="3894106"/>
                  </a:lnTo>
                  <a:lnTo>
                    <a:pt x="149842" y="3894265"/>
                  </a:lnTo>
                  <a:lnTo>
                    <a:pt x="149000" y="3894395"/>
                  </a:lnTo>
                  <a:lnTo>
                    <a:pt x="148580" y="3894442"/>
                  </a:lnTo>
                  <a:lnTo>
                    <a:pt x="148189" y="3894466"/>
                  </a:lnTo>
                  <a:lnTo>
                    <a:pt x="147397" y="3894466"/>
                  </a:lnTo>
                  <a:lnTo>
                    <a:pt x="147007" y="3894489"/>
                  </a:lnTo>
                  <a:lnTo>
                    <a:pt x="146630" y="3894560"/>
                  </a:lnTo>
                  <a:lnTo>
                    <a:pt x="146311" y="3894696"/>
                  </a:lnTo>
                  <a:lnTo>
                    <a:pt x="145690" y="3895103"/>
                  </a:lnTo>
                  <a:lnTo>
                    <a:pt x="145398" y="3895250"/>
                  </a:lnTo>
                  <a:lnTo>
                    <a:pt x="145118" y="3895280"/>
                  </a:lnTo>
                  <a:lnTo>
                    <a:pt x="144895" y="3895197"/>
                  </a:lnTo>
                  <a:lnTo>
                    <a:pt x="144684" y="3895038"/>
                  </a:lnTo>
                  <a:lnTo>
                    <a:pt x="144479" y="3894844"/>
                  </a:lnTo>
                  <a:lnTo>
                    <a:pt x="144279" y="3894637"/>
                  </a:lnTo>
                  <a:lnTo>
                    <a:pt x="144087" y="3894436"/>
                  </a:lnTo>
                  <a:lnTo>
                    <a:pt x="143867" y="3894195"/>
                  </a:lnTo>
                  <a:lnTo>
                    <a:pt x="143652" y="3893941"/>
                  </a:lnTo>
                  <a:lnTo>
                    <a:pt x="143256" y="3893410"/>
                  </a:lnTo>
                  <a:lnTo>
                    <a:pt x="142915" y="3892926"/>
                  </a:lnTo>
                  <a:lnTo>
                    <a:pt x="142621" y="3892501"/>
                  </a:lnTo>
                  <a:lnTo>
                    <a:pt x="142475" y="3892283"/>
                  </a:lnTo>
                  <a:lnTo>
                    <a:pt x="142338" y="3892064"/>
                  </a:lnTo>
                  <a:lnTo>
                    <a:pt x="141859" y="3892076"/>
                  </a:lnTo>
                  <a:lnTo>
                    <a:pt x="141379" y="3892064"/>
                  </a:lnTo>
                  <a:lnTo>
                    <a:pt x="141139" y="3892052"/>
                  </a:lnTo>
                  <a:lnTo>
                    <a:pt x="140974" y="3892035"/>
                  </a:lnTo>
                  <a:lnTo>
                    <a:pt x="140485" y="3891970"/>
                  </a:lnTo>
                  <a:lnTo>
                    <a:pt x="140319" y="3891958"/>
                  </a:lnTo>
                  <a:lnTo>
                    <a:pt x="140080" y="3891958"/>
                  </a:lnTo>
                  <a:lnTo>
                    <a:pt x="139360" y="3892011"/>
                  </a:lnTo>
                  <a:lnTo>
                    <a:pt x="138744" y="3892011"/>
                  </a:lnTo>
                  <a:lnTo>
                    <a:pt x="138559" y="3892005"/>
                  </a:lnTo>
                  <a:lnTo>
                    <a:pt x="138383" y="3891976"/>
                  </a:lnTo>
                  <a:lnTo>
                    <a:pt x="138221" y="3891917"/>
                  </a:lnTo>
                  <a:lnTo>
                    <a:pt x="138109" y="3891834"/>
                  </a:lnTo>
                  <a:lnTo>
                    <a:pt x="138012" y="3891722"/>
                  </a:lnTo>
                  <a:lnTo>
                    <a:pt x="137919" y="3891598"/>
                  </a:lnTo>
                  <a:lnTo>
                    <a:pt x="137820" y="3891480"/>
                  </a:lnTo>
                  <a:lnTo>
                    <a:pt x="137708" y="3891386"/>
                  </a:lnTo>
                  <a:lnTo>
                    <a:pt x="137503" y="3891285"/>
                  </a:lnTo>
                  <a:lnTo>
                    <a:pt x="137268" y="3891232"/>
                  </a:lnTo>
                  <a:lnTo>
                    <a:pt x="137014" y="3891197"/>
                  </a:lnTo>
                  <a:lnTo>
                    <a:pt x="136759" y="3891173"/>
                  </a:lnTo>
                  <a:lnTo>
                    <a:pt x="136516" y="3891138"/>
                  </a:lnTo>
                  <a:lnTo>
                    <a:pt x="135802" y="3890978"/>
                  </a:lnTo>
                  <a:lnTo>
                    <a:pt x="135323" y="3890890"/>
                  </a:lnTo>
                  <a:lnTo>
                    <a:pt x="135040" y="3890842"/>
                  </a:lnTo>
                  <a:lnTo>
                    <a:pt x="134471" y="3890772"/>
                  </a:lnTo>
                  <a:lnTo>
                    <a:pt x="133904" y="3890724"/>
                  </a:lnTo>
                  <a:lnTo>
                    <a:pt x="131358" y="3890677"/>
                  </a:lnTo>
                  <a:lnTo>
                    <a:pt x="128664" y="3890801"/>
                  </a:lnTo>
                  <a:lnTo>
                    <a:pt x="126026" y="3891120"/>
                  </a:lnTo>
                  <a:lnTo>
                    <a:pt x="125633" y="3891167"/>
                  </a:lnTo>
                  <a:lnTo>
                    <a:pt x="124113" y="3891563"/>
                  </a:lnTo>
                  <a:lnTo>
                    <a:pt x="120139" y="3892754"/>
                  </a:lnTo>
                  <a:lnTo>
                    <a:pt x="119215" y="3892908"/>
                  </a:lnTo>
                  <a:lnTo>
                    <a:pt x="113647" y="3894159"/>
                  </a:lnTo>
                  <a:lnTo>
                    <a:pt x="111878" y="3894377"/>
                  </a:lnTo>
                  <a:lnTo>
                    <a:pt x="109858" y="3894513"/>
                  </a:lnTo>
                  <a:lnTo>
                    <a:pt x="109437" y="3894501"/>
                  </a:lnTo>
                  <a:lnTo>
                    <a:pt x="109022" y="3894413"/>
                  </a:lnTo>
                  <a:lnTo>
                    <a:pt x="103828" y="3895129"/>
                  </a:lnTo>
                  <a:lnTo>
                    <a:pt x="98239" y="3895900"/>
                  </a:lnTo>
                  <a:lnTo>
                    <a:pt x="97564" y="3895976"/>
                  </a:lnTo>
                  <a:lnTo>
                    <a:pt x="94871" y="3896094"/>
                  </a:lnTo>
                  <a:lnTo>
                    <a:pt x="92900" y="3896619"/>
                  </a:lnTo>
                  <a:lnTo>
                    <a:pt x="91805" y="3896932"/>
                  </a:lnTo>
                  <a:lnTo>
                    <a:pt x="90706" y="3897227"/>
                  </a:lnTo>
                  <a:lnTo>
                    <a:pt x="89435" y="3897540"/>
                  </a:lnTo>
                  <a:lnTo>
                    <a:pt x="88715" y="3897706"/>
                  </a:lnTo>
                  <a:lnTo>
                    <a:pt x="88354" y="3897782"/>
                  </a:lnTo>
                  <a:lnTo>
                    <a:pt x="87944" y="3897829"/>
                  </a:lnTo>
                  <a:lnTo>
                    <a:pt x="87513" y="3897853"/>
                  </a:lnTo>
                  <a:lnTo>
                    <a:pt x="87098" y="3897882"/>
                  </a:lnTo>
                  <a:lnTo>
                    <a:pt x="86707" y="3897953"/>
                  </a:lnTo>
                  <a:lnTo>
                    <a:pt x="86369" y="3898107"/>
                  </a:lnTo>
                  <a:lnTo>
                    <a:pt x="86207" y="3898237"/>
                  </a:lnTo>
                  <a:lnTo>
                    <a:pt x="86061" y="3898396"/>
                  </a:lnTo>
                  <a:lnTo>
                    <a:pt x="85783" y="3898738"/>
                  </a:lnTo>
                  <a:lnTo>
                    <a:pt x="85635" y="3898903"/>
                  </a:lnTo>
                  <a:lnTo>
                    <a:pt x="85445" y="3899104"/>
                  </a:lnTo>
                  <a:lnTo>
                    <a:pt x="85049" y="3899505"/>
                  </a:lnTo>
                  <a:lnTo>
                    <a:pt x="84843" y="3899694"/>
                  </a:lnTo>
                  <a:lnTo>
                    <a:pt x="84629" y="3899877"/>
                  </a:lnTo>
                  <a:lnTo>
                    <a:pt x="84340" y="3900090"/>
                  </a:lnTo>
                  <a:lnTo>
                    <a:pt x="84037" y="3900290"/>
                  </a:lnTo>
                  <a:lnTo>
                    <a:pt x="82709" y="3901057"/>
                  </a:lnTo>
                  <a:lnTo>
                    <a:pt x="81936" y="3901476"/>
                  </a:lnTo>
                  <a:lnTo>
                    <a:pt x="81549" y="3901676"/>
                  </a:lnTo>
                  <a:lnTo>
                    <a:pt x="81158" y="3901871"/>
                  </a:lnTo>
                  <a:lnTo>
                    <a:pt x="79120" y="3902568"/>
                  </a:lnTo>
                  <a:lnTo>
                    <a:pt x="77933" y="3903134"/>
                  </a:lnTo>
                  <a:lnTo>
                    <a:pt x="74969" y="3904350"/>
                  </a:lnTo>
                  <a:lnTo>
                    <a:pt x="74466" y="3904427"/>
                  </a:lnTo>
                  <a:lnTo>
                    <a:pt x="73957" y="3904669"/>
                  </a:lnTo>
                  <a:lnTo>
                    <a:pt x="72525" y="3904899"/>
                  </a:lnTo>
                  <a:lnTo>
                    <a:pt x="71685" y="3904881"/>
                  </a:lnTo>
                  <a:lnTo>
                    <a:pt x="70511" y="3904692"/>
                  </a:lnTo>
                  <a:lnTo>
                    <a:pt x="69758" y="3904503"/>
                  </a:lnTo>
                  <a:lnTo>
                    <a:pt x="68512" y="3904220"/>
                  </a:lnTo>
                  <a:lnTo>
                    <a:pt x="68141" y="3904285"/>
                  </a:lnTo>
                  <a:lnTo>
                    <a:pt x="67393" y="3904391"/>
                  </a:lnTo>
                  <a:lnTo>
                    <a:pt x="67016" y="3904432"/>
                  </a:lnTo>
                  <a:lnTo>
                    <a:pt x="66332" y="3904498"/>
                  </a:lnTo>
                  <a:lnTo>
                    <a:pt x="66018" y="3904521"/>
                  </a:lnTo>
                  <a:lnTo>
                    <a:pt x="65394" y="3904544"/>
                  </a:lnTo>
                  <a:lnTo>
                    <a:pt x="65080" y="3904539"/>
                  </a:lnTo>
                  <a:lnTo>
                    <a:pt x="64674" y="3904515"/>
                  </a:lnTo>
                  <a:lnTo>
                    <a:pt x="64264" y="3904468"/>
                  </a:lnTo>
                  <a:lnTo>
                    <a:pt x="63854" y="3904409"/>
                  </a:lnTo>
                  <a:lnTo>
                    <a:pt x="63447" y="3904338"/>
                  </a:lnTo>
                  <a:lnTo>
                    <a:pt x="63043" y="3904255"/>
                  </a:lnTo>
                  <a:lnTo>
                    <a:pt x="62611" y="3904155"/>
                  </a:lnTo>
                  <a:lnTo>
                    <a:pt x="62182" y="3904037"/>
                  </a:lnTo>
                  <a:lnTo>
                    <a:pt x="61756" y="3903907"/>
                  </a:lnTo>
                  <a:lnTo>
                    <a:pt x="61335" y="3903772"/>
                  </a:lnTo>
                  <a:lnTo>
                    <a:pt x="60910" y="3903630"/>
                  </a:lnTo>
                  <a:lnTo>
                    <a:pt x="60475" y="3903459"/>
                  </a:lnTo>
                  <a:lnTo>
                    <a:pt x="60040" y="3903276"/>
                  </a:lnTo>
                  <a:lnTo>
                    <a:pt x="59611" y="3903087"/>
                  </a:lnTo>
                  <a:lnTo>
                    <a:pt x="59180" y="3902910"/>
                  </a:lnTo>
                  <a:lnTo>
                    <a:pt x="58740" y="3902757"/>
                  </a:lnTo>
                  <a:lnTo>
                    <a:pt x="58270" y="3902609"/>
                  </a:lnTo>
                  <a:lnTo>
                    <a:pt x="57796" y="3902473"/>
                  </a:lnTo>
                  <a:lnTo>
                    <a:pt x="57318" y="3902361"/>
                  </a:lnTo>
                  <a:lnTo>
                    <a:pt x="56843" y="3902273"/>
                  </a:lnTo>
                  <a:lnTo>
                    <a:pt x="56359" y="3902220"/>
                  </a:lnTo>
                  <a:lnTo>
                    <a:pt x="55866" y="3902220"/>
                  </a:lnTo>
                  <a:lnTo>
                    <a:pt x="55366" y="3902267"/>
                  </a:lnTo>
                  <a:lnTo>
                    <a:pt x="54868" y="3902344"/>
                  </a:lnTo>
                  <a:lnTo>
                    <a:pt x="54370" y="3902432"/>
                  </a:lnTo>
                  <a:lnTo>
                    <a:pt x="53870" y="3902515"/>
                  </a:lnTo>
                  <a:lnTo>
                    <a:pt x="52927" y="3902686"/>
                  </a:lnTo>
                  <a:lnTo>
                    <a:pt x="51989" y="3902892"/>
                  </a:lnTo>
                  <a:lnTo>
                    <a:pt x="51524" y="3903004"/>
                  </a:lnTo>
                  <a:lnTo>
                    <a:pt x="51216" y="3903064"/>
                  </a:lnTo>
                  <a:lnTo>
                    <a:pt x="50023" y="3903801"/>
                  </a:lnTo>
                  <a:lnTo>
                    <a:pt x="49163" y="3904887"/>
                  </a:lnTo>
                  <a:lnTo>
                    <a:pt x="48098" y="3906976"/>
                  </a:lnTo>
                  <a:lnTo>
                    <a:pt x="48024" y="3907318"/>
                  </a:lnTo>
                  <a:lnTo>
                    <a:pt x="47232" y="3909413"/>
                  </a:lnTo>
                  <a:lnTo>
                    <a:pt x="46196" y="3910746"/>
                  </a:lnTo>
                  <a:lnTo>
                    <a:pt x="45678" y="3911667"/>
                  </a:lnTo>
                  <a:lnTo>
                    <a:pt x="45190" y="3912795"/>
                  </a:lnTo>
                  <a:lnTo>
                    <a:pt x="44006" y="3915526"/>
                  </a:lnTo>
                  <a:lnTo>
                    <a:pt x="43654" y="3916453"/>
                  </a:lnTo>
                  <a:lnTo>
                    <a:pt x="42956" y="3917793"/>
                  </a:lnTo>
                  <a:lnTo>
                    <a:pt x="42354" y="3918625"/>
                  </a:lnTo>
                  <a:lnTo>
                    <a:pt x="42040" y="3919439"/>
                  </a:lnTo>
                  <a:lnTo>
                    <a:pt x="41708" y="3920253"/>
                  </a:lnTo>
                  <a:lnTo>
                    <a:pt x="41361" y="3921056"/>
                  </a:lnTo>
                  <a:lnTo>
                    <a:pt x="40995" y="3921847"/>
                  </a:lnTo>
                  <a:lnTo>
                    <a:pt x="40613" y="3922637"/>
                  </a:lnTo>
                  <a:lnTo>
                    <a:pt x="40363" y="3923121"/>
                  </a:lnTo>
                  <a:lnTo>
                    <a:pt x="40105" y="3923599"/>
                  </a:lnTo>
                  <a:lnTo>
                    <a:pt x="39577" y="3924549"/>
                  </a:lnTo>
                  <a:lnTo>
                    <a:pt x="39318" y="3925033"/>
                  </a:lnTo>
                  <a:lnTo>
                    <a:pt x="38779" y="3925978"/>
                  </a:lnTo>
                  <a:lnTo>
                    <a:pt x="38619" y="3926296"/>
                  </a:lnTo>
                  <a:lnTo>
                    <a:pt x="38482" y="3926632"/>
                  </a:lnTo>
                  <a:lnTo>
                    <a:pt x="38350" y="3927110"/>
                  </a:lnTo>
                  <a:lnTo>
                    <a:pt x="38267" y="3927607"/>
                  </a:lnTo>
                  <a:lnTo>
                    <a:pt x="38218" y="3928114"/>
                  </a:lnTo>
                  <a:lnTo>
                    <a:pt x="38188" y="3928627"/>
                  </a:lnTo>
                  <a:lnTo>
                    <a:pt x="38155" y="3929548"/>
                  </a:lnTo>
                  <a:lnTo>
                    <a:pt x="38144" y="3929961"/>
                  </a:lnTo>
                  <a:lnTo>
                    <a:pt x="38144" y="3930380"/>
                  </a:lnTo>
                  <a:lnTo>
                    <a:pt x="38169" y="3930793"/>
                  </a:lnTo>
                  <a:lnTo>
                    <a:pt x="38218" y="3931200"/>
                  </a:lnTo>
                  <a:lnTo>
                    <a:pt x="38292" y="3931607"/>
                  </a:lnTo>
                  <a:lnTo>
                    <a:pt x="38380" y="3932015"/>
                  </a:lnTo>
                  <a:lnTo>
                    <a:pt x="38493" y="3932422"/>
                  </a:lnTo>
                  <a:lnTo>
                    <a:pt x="38633" y="3932811"/>
                  </a:lnTo>
                  <a:lnTo>
                    <a:pt x="38804" y="3933183"/>
                  </a:lnTo>
                  <a:lnTo>
                    <a:pt x="39015" y="3933537"/>
                  </a:lnTo>
                  <a:lnTo>
                    <a:pt x="39260" y="3933885"/>
                  </a:lnTo>
                  <a:lnTo>
                    <a:pt x="39533" y="3934210"/>
                  </a:lnTo>
                  <a:lnTo>
                    <a:pt x="39827" y="3934511"/>
                  </a:lnTo>
                  <a:lnTo>
                    <a:pt x="40159" y="3934794"/>
                  </a:lnTo>
                  <a:lnTo>
                    <a:pt x="40344" y="3934924"/>
                  </a:lnTo>
                  <a:lnTo>
                    <a:pt x="40731" y="3935166"/>
                  </a:lnTo>
                  <a:lnTo>
                    <a:pt x="40916" y="3935290"/>
                  </a:lnTo>
                  <a:lnTo>
                    <a:pt x="41254" y="3935538"/>
                  </a:lnTo>
                  <a:lnTo>
                    <a:pt x="41919" y="3936057"/>
                  </a:lnTo>
                  <a:lnTo>
                    <a:pt x="42252" y="3936311"/>
                  </a:lnTo>
                  <a:lnTo>
                    <a:pt x="42598" y="3936559"/>
                  </a:lnTo>
                  <a:lnTo>
                    <a:pt x="42915" y="3936765"/>
                  </a:lnTo>
                  <a:lnTo>
                    <a:pt x="43239" y="3936966"/>
                  </a:lnTo>
                  <a:lnTo>
                    <a:pt x="43572" y="3937161"/>
                  </a:lnTo>
                  <a:lnTo>
                    <a:pt x="44232" y="3937539"/>
                  </a:lnTo>
                  <a:lnTo>
                    <a:pt x="44504" y="3937686"/>
                  </a:lnTo>
                  <a:lnTo>
                    <a:pt x="44774" y="3937839"/>
                  </a:lnTo>
                  <a:lnTo>
                    <a:pt x="45590" y="3938276"/>
                  </a:lnTo>
                  <a:lnTo>
                    <a:pt x="45893" y="3938429"/>
                  </a:lnTo>
                  <a:lnTo>
                    <a:pt x="46503" y="3938724"/>
                  </a:lnTo>
                  <a:lnTo>
                    <a:pt x="46803" y="3938884"/>
                  </a:lnTo>
                  <a:lnTo>
                    <a:pt x="47339" y="3939220"/>
                  </a:lnTo>
                  <a:lnTo>
                    <a:pt x="47603" y="3939379"/>
                  </a:lnTo>
                  <a:lnTo>
                    <a:pt x="47853" y="3939551"/>
                  </a:lnTo>
                  <a:lnTo>
                    <a:pt x="48049" y="3939734"/>
                  </a:lnTo>
                  <a:lnTo>
                    <a:pt x="48161" y="3939940"/>
                  </a:lnTo>
                  <a:lnTo>
                    <a:pt x="48172" y="3940129"/>
                  </a:lnTo>
                  <a:lnTo>
                    <a:pt x="48128" y="3940335"/>
                  </a:lnTo>
                  <a:lnTo>
                    <a:pt x="48054" y="3940554"/>
                  </a:lnTo>
                  <a:lnTo>
                    <a:pt x="47971" y="3940766"/>
                  </a:lnTo>
                  <a:lnTo>
                    <a:pt x="47903" y="3940979"/>
                  </a:lnTo>
                  <a:lnTo>
                    <a:pt x="47848" y="3941209"/>
                  </a:lnTo>
                  <a:lnTo>
                    <a:pt x="47804" y="3941445"/>
                  </a:lnTo>
                  <a:lnTo>
                    <a:pt x="47751" y="3941675"/>
                  </a:lnTo>
                  <a:lnTo>
                    <a:pt x="47688" y="3941900"/>
                  </a:lnTo>
                  <a:lnTo>
                    <a:pt x="47600" y="3942112"/>
                  </a:lnTo>
                  <a:lnTo>
                    <a:pt x="47491" y="3942301"/>
                  </a:lnTo>
                  <a:lnTo>
                    <a:pt x="47369" y="3942484"/>
                  </a:lnTo>
                  <a:lnTo>
                    <a:pt x="47232" y="3942655"/>
                  </a:lnTo>
                  <a:lnTo>
                    <a:pt x="47081" y="3942814"/>
                  </a:lnTo>
                  <a:lnTo>
                    <a:pt x="46919" y="3942956"/>
                  </a:lnTo>
                  <a:lnTo>
                    <a:pt x="46759" y="3943050"/>
                  </a:lnTo>
                  <a:lnTo>
                    <a:pt x="46577" y="3943121"/>
                  </a:lnTo>
                  <a:lnTo>
                    <a:pt x="46396" y="3943186"/>
                  </a:lnTo>
                  <a:lnTo>
                    <a:pt x="46215" y="3943262"/>
                  </a:lnTo>
                  <a:lnTo>
                    <a:pt x="46064" y="3943363"/>
                  </a:lnTo>
                  <a:lnTo>
                    <a:pt x="45923" y="3943516"/>
                  </a:lnTo>
                  <a:lnTo>
                    <a:pt x="45805" y="3943694"/>
                  </a:lnTo>
                  <a:lnTo>
                    <a:pt x="45703" y="3943888"/>
                  </a:lnTo>
                  <a:lnTo>
                    <a:pt x="45595" y="3944077"/>
                  </a:lnTo>
                  <a:lnTo>
                    <a:pt x="45478" y="3944254"/>
                  </a:lnTo>
                  <a:lnTo>
                    <a:pt x="45203" y="3944573"/>
                  </a:lnTo>
                  <a:lnTo>
                    <a:pt x="44900" y="3944874"/>
                  </a:lnTo>
                  <a:lnTo>
                    <a:pt x="44578" y="3945157"/>
                  </a:lnTo>
                  <a:lnTo>
                    <a:pt x="44240" y="3945411"/>
                  </a:lnTo>
                  <a:lnTo>
                    <a:pt x="43888" y="3945641"/>
                  </a:lnTo>
                  <a:lnTo>
                    <a:pt x="43272" y="3945954"/>
                  </a:lnTo>
                  <a:lnTo>
                    <a:pt x="41328" y="3946426"/>
                  </a:lnTo>
                  <a:lnTo>
                    <a:pt x="37352" y="3947872"/>
                  </a:lnTo>
                  <a:lnTo>
                    <a:pt x="36507" y="3948108"/>
                  </a:lnTo>
                  <a:lnTo>
                    <a:pt x="35749" y="3948433"/>
                  </a:lnTo>
                  <a:lnTo>
                    <a:pt x="34459" y="3949849"/>
                  </a:lnTo>
                  <a:lnTo>
                    <a:pt x="32396" y="3952345"/>
                  </a:lnTo>
                  <a:lnTo>
                    <a:pt x="31203" y="3953083"/>
                  </a:lnTo>
                  <a:lnTo>
                    <a:pt x="30832" y="3953378"/>
                  </a:lnTo>
                  <a:lnTo>
                    <a:pt x="30104" y="3953980"/>
                  </a:lnTo>
                  <a:lnTo>
                    <a:pt x="29394" y="3954605"/>
                  </a:lnTo>
                  <a:lnTo>
                    <a:pt x="29056" y="3954883"/>
                  </a:lnTo>
                  <a:lnTo>
                    <a:pt x="28676" y="3955178"/>
                  </a:lnTo>
                  <a:lnTo>
                    <a:pt x="28324" y="3955467"/>
                  </a:lnTo>
                  <a:lnTo>
                    <a:pt x="28074" y="3955732"/>
                  </a:lnTo>
                  <a:lnTo>
                    <a:pt x="28000" y="3955951"/>
                  </a:lnTo>
                  <a:lnTo>
                    <a:pt x="28124" y="3956146"/>
                  </a:lnTo>
                  <a:lnTo>
                    <a:pt x="28352" y="3956311"/>
                  </a:lnTo>
                  <a:lnTo>
                    <a:pt x="28613" y="3956470"/>
                  </a:lnTo>
                  <a:lnTo>
                    <a:pt x="28827" y="3956635"/>
                  </a:lnTo>
                  <a:lnTo>
                    <a:pt x="28930" y="3956813"/>
                  </a:lnTo>
                  <a:lnTo>
                    <a:pt x="28905" y="3957013"/>
                  </a:lnTo>
                  <a:lnTo>
                    <a:pt x="28792" y="3957226"/>
                  </a:lnTo>
                  <a:lnTo>
                    <a:pt x="28771" y="3957254"/>
                  </a:lnTo>
                  <a:lnTo>
                    <a:pt x="30083" y="3958446"/>
                  </a:lnTo>
                  <a:lnTo>
                    <a:pt x="31255" y="3959521"/>
                  </a:lnTo>
                  <a:lnTo>
                    <a:pt x="31385" y="3959474"/>
                  </a:lnTo>
                  <a:lnTo>
                    <a:pt x="31594" y="3959350"/>
                  </a:lnTo>
                  <a:lnTo>
                    <a:pt x="31795" y="3959144"/>
                  </a:lnTo>
                  <a:lnTo>
                    <a:pt x="31960" y="3958896"/>
                  </a:lnTo>
                  <a:lnTo>
                    <a:pt x="32108" y="3958625"/>
                  </a:lnTo>
                  <a:lnTo>
                    <a:pt x="32240" y="3958335"/>
                  </a:lnTo>
                  <a:lnTo>
                    <a:pt x="32509" y="3957798"/>
                  </a:lnTo>
                  <a:lnTo>
                    <a:pt x="32870" y="3956984"/>
                  </a:lnTo>
                  <a:lnTo>
                    <a:pt x="32997" y="3956718"/>
                  </a:lnTo>
                  <a:lnTo>
                    <a:pt x="33271" y="3956211"/>
                  </a:lnTo>
                  <a:lnTo>
                    <a:pt x="33417" y="3955963"/>
                  </a:lnTo>
                  <a:lnTo>
                    <a:pt x="33569" y="3955721"/>
                  </a:lnTo>
                  <a:lnTo>
                    <a:pt x="33832" y="3955326"/>
                  </a:lnTo>
                  <a:lnTo>
                    <a:pt x="34278" y="3954729"/>
                  </a:lnTo>
                  <a:lnTo>
                    <a:pt x="34503" y="3954446"/>
                  </a:lnTo>
                  <a:lnTo>
                    <a:pt x="34723" y="3954157"/>
                  </a:lnTo>
                  <a:lnTo>
                    <a:pt x="34952" y="3953879"/>
                  </a:lnTo>
                  <a:lnTo>
                    <a:pt x="35193" y="3953602"/>
                  </a:lnTo>
                  <a:lnTo>
                    <a:pt x="35441" y="3953342"/>
                  </a:lnTo>
                  <a:lnTo>
                    <a:pt x="35744" y="3953059"/>
                  </a:lnTo>
                  <a:lnTo>
                    <a:pt x="36214" y="3952652"/>
                  </a:lnTo>
                  <a:lnTo>
                    <a:pt x="36645" y="3952209"/>
                  </a:lnTo>
                  <a:lnTo>
                    <a:pt x="36854" y="3951985"/>
                  </a:lnTo>
                  <a:lnTo>
                    <a:pt x="37074" y="3951779"/>
                  </a:lnTo>
                  <a:lnTo>
                    <a:pt x="37314" y="3951584"/>
                  </a:lnTo>
                  <a:lnTo>
                    <a:pt x="37490" y="3951454"/>
                  </a:lnTo>
                  <a:lnTo>
                    <a:pt x="37676" y="3951307"/>
                  </a:lnTo>
                  <a:lnTo>
                    <a:pt x="37866" y="3951183"/>
                  </a:lnTo>
                  <a:lnTo>
                    <a:pt x="38056" y="3951088"/>
                  </a:lnTo>
                  <a:lnTo>
                    <a:pt x="38243" y="3951064"/>
                  </a:lnTo>
                  <a:lnTo>
                    <a:pt x="38394" y="3951106"/>
                  </a:lnTo>
                  <a:lnTo>
                    <a:pt x="38540" y="3951200"/>
                  </a:lnTo>
                  <a:lnTo>
                    <a:pt x="38688" y="3951312"/>
                  </a:lnTo>
                  <a:lnTo>
                    <a:pt x="38839" y="3951407"/>
                  </a:lnTo>
                  <a:lnTo>
                    <a:pt x="38991" y="3951454"/>
                  </a:lnTo>
                  <a:lnTo>
                    <a:pt x="39211" y="3951401"/>
                  </a:lnTo>
                  <a:lnTo>
                    <a:pt x="39436" y="3951242"/>
                  </a:lnTo>
                  <a:lnTo>
                    <a:pt x="39904" y="3950799"/>
                  </a:lnTo>
                  <a:lnTo>
                    <a:pt x="40143" y="3950610"/>
                  </a:lnTo>
                  <a:lnTo>
                    <a:pt x="40349" y="3950504"/>
                  </a:lnTo>
                  <a:lnTo>
                    <a:pt x="40803" y="3950321"/>
                  </a:lnTo>
                  <a:lnTo>
                    <a:pt x="40976" y="3950214"/>
                  </a:lnTo>
                  <a:lnTo>
                    <a:pt x="41073" y="3950085"/>
                  </a:lnTo>
                  <a:lnTo>
                    <a:pt x="41064" y="3949937"/>
                  </a:lnTo>
                  <a:lnTo>
                    <a:pt x="40985" y="3949772"/>
                  </a:lnTo>
                  <a:lnTo>
                    <a:pt x="40888" y="3949601"/>
                  </a:lnTo>
                  <a:lnTo>
                    <a:pt x="40800" y="3949430"/>
                  </a:lnTo>
                  <a:lnTo>
                    <a:pt x="40759" y="3949264"/>
                  </a:lnTo>
                  <a:lnTo>
                    <a:pt x="40916" y="3949123"/>
                  </a:lnTo>
                  <a:lnTo>
                    <a:pt x="41308" y="3948993"/>
                  </a:lnTo>
                  <a:lnTo>
                    <a:pt x="41831" y="3948863"/>
                  </a:lnTo>
                  <a:lnTo>
                    <a:pt x="42392" y="3948733"/>
                  </a:lnTo>
                  <a:lnTo>
                    <a:pt x="42882" y="3948598"/>
                  </a:lnTo>
                  <a:lnTo>
                    <a:pt x="43561" y="3948385"/>
                  </a:lnTo>
                  <a:lnTo>
                    <a:pt x="44240" y="3948161"/>
                  </a:lnTo>
                  <a:lnTo>
                    <a:pt x="44568" y="3948031"/>
                  </a:lnTo>
                  <a:lnTo>
                    <a:pt x="44862" y="3947907"/>
                  </a:lnTo>
                  <a:lnTo>
                    <a:pt x="45145" y="3947777"/>
                  </a:lnTo>
                  <a:lnTo>
                    <a:pt x="45428" y="3947642"/>
                  </a:lnTo>
                  <a:lnTo>
                    <a:pt x="45712" y="3947500"/>
                  </a:lnTo>
                  <a:lnTo>
                    <a:pt x="45991" y="3947352"/>
                  </a:lnTo>
                  <a:lnTo>
                    <a:pt x="46343" y="3947164"/>
                  </a:lnTo>
                  <a:lnTo>
                    <a:pt x="47383" y="3946544"/>
                  </a:lnTo>
                  <a:lnTo>
                    <a:pt x="47741" y="3946355"/>
                  </a:lnTo>
                  <a:lnTo>
                    <a:pt x="47991" y="3946243"/>
                  </a:lnTo>
                  <a:lnTo>
                    <a:pt x="48508" y="3946037"/>
                  </a:lnTo>
                  <a:lnTo>
                    <a:pt x="48758" y="3945918"/>
                  </a:lnTo>
                  <a:lnTo>
                    <a:pt x="48992" y="3945783"/>
                  </a:lnTo>
                  <a:lnTo>
                    <a:pt x="49231" y="3945599"/>
                  </a:lnTo>
                  <a:lnTo>
                    <a:pt x="49457" y="3945387"/>
                  </a:lnTo>
                  <a:lnTo>
                    <a:pt x="49877" y="3944939"/>
                  </a:lnTo>
                  <a:lnTo>
                    <a:pt x="50092" y="3944720"/>
                  </a:lnTo>
                  <a:lnTo>
                    <a:pt x="51114" y="3943788"/>
                  </a:lnTo>
                  <a:lnTo>
                    <a:pt x="51588" y="3943322"/>
                  </a:lnTo>
                  <a:lnTo>
                    <a:pt x="51818" y="3943103"/>
                  </a:lnTo>
                  <a:lnTo>
                    <a:pt x="52038" y="3942873"/>
                  </a:lnTo>
                  <a:lnTo>
                    <a:pt x="52239" y="3942632"/>
                  </a:lnTo>
                  <a:lnTo>
                    <a:pt x="52409" y="3942372"/>
                  </a:lnTo>
                  <a:lnTo>
                    <a:pt x="52527" y="3942153"/>
                  </a:lnTo>
                  <a:lnTo>
                    <a:pt x="52630" y="3941917"/>
                  </a:lnTo>
                  <a:lnTo>
                    <a:pt x="52717" y="3941675"/>
                  </a:lnTo>
                  <a:lnTo>
                    <a:pt x="52781" y="3941427"/>
                  </a:lnTo>
                  <a:lnTo>
                    <a:pt x="52811" y="3941185"/>
                  </a:lnTo>
                  <a:lnTo>
                    <a:pt x="52811" y="3940991"/>
                  </a:lnTo>
                  <a:lnTo>
                    <a:pt x="52795" y="3940790"/>
                  </a:lnTo>
                  <a:lnTo>
                    <a:pt x="52761" y="3940595"/>
                  </a:lnTo>
                  <a:lnTo>
                    <a:pt x="52717" y="3940401"/>
                  </a:lnTo>
                  <a:lnTo>
                    <a:pt x="52668" y="3940206"/>
                  </a:lnTo>
                  <a:lnTo>
                    <a:pt x="52580" y="3939946"/>
                  </a:lnTo>
                  <a:lnTo>
                    <a:pt x="52478" y="3939686"/>
                  </a:lnTo>
                  <a:lnTo>
                    <a:pt x="52355" y="3939433"/>
                  </a:lnTo>
                  <a:lnTo>
                    <a:pt x="52209" y="3939202"/>
                  </a:lnTo>
                  <a:lnTo>
                    <a:pt x="52038" y="3939002"/>
                  </a:lnTo>
                  <a:lnTo>
                    <a:pt x="51857" y="3938848"/>
                  </a:lnTo>
                  <a:lnTo>
                    <a:pt x="51647" y="3938724"/>
                  </a:lnTo>
                  <a:lnTo>
                    <a:pt x="51192" y="3938500"/>
                  </a:lnTo>
                  <a:lnTo>
                    <a:pt x="50972" y="3938382"/>
                  </a:lnTo>
                  <a:lnTo>
                    <a:pt x="50405" y="3938040"/>
                  </a:lnTo>
                  <a:lnTo>
                    <a:pt x="50122" y="3937863"/>
                  </a:lnTo>
                  <a:lnTo>
                    <a:pt x="49847" y="3937680"/>
                  </a:lnTo>
                  <a:lnTo>
                    <a:pt x="49583" y="3937485"/>
                  </a:lnTo>
                  <a:lnTo>
                    <a:pt x="49339" y="3937285"/>
                  </a:lnTo>
                  <a:lnTo>
                    <a:pt x="48650" y="3936636"/>
                  </a:lnTo>
                  <a:lnTo>
                    <a:pt x="48411" y="3936435"/>
                  </a:lnTo>
                  <a:lnTo>
                    <a:pt x="48186" y="3936258"/>
                  </a:lnTo>
                  <a:lnTo>
                    <a:pt x="47952" y="3936086"/>
                  </a:lnTo>
                  <a:lnTo>
                    <a:pt x="47716" y="3935921"/>
                  </a:lnTo>
                  <a:lnTo>
                    <a:pt x="47028" y="3935455"/>
                  </a:lnTo>
                  <a:lnTo>
                    <a:pt x="46387" y="3935054"/>
                  </a:lnTo>
                  <a:lnTo>
                    <a:pt x="46167" y="3934924"/>
                  </a:lnTo>
                  <a:lnTo>
                    <a:pt x="45907" y="3934700"/>
                  </a:lnTo>
                  <a:lnTo>
                    <a:pt x="45654" y="3934464"/>
                  </a:lnTo>
                  <a:lnTo>
                    <a:pt x="45159" y="3933968"/>
                  </a:lnTo>
                  <a:lnTo>
                    <a:pt x="44925" y="3933714"/>
                  </a:lnTo>
                  <a:lnTo>
                    <a:pt x="44691" y="3933425"/>
                  </a:lnTo>
                  <a:lnTo>
                    <a:pt x="44471" y="3933130"/>
                  </a:lnTo>
                  <a:lnTo>
                    <a:pt x="44036" y="3932528"/>
                  </a:lnTo>
                  <a:lnTo>
                    <a:pt x="43806" y="3932233"/>
                  </a:lnTo>
                  <a:lnTo>
                    <a:pt x="43572" y="3931973"/>
                  </a:lnTo>
                  <a:lnTo>
                    <a:pt x="43322" y="3931725"/>
                  </a:lnTo>
                  <a:lnTo>
                    <a:pt x="42838" y="3931218"/>
                  </a:lnTo>
                  <a:lnTo>
                    <a:pt x="42623" y="3930940"/>
                  </a:lnTo>
                  <a:lnTo>
                    <a:pt x="42480" y="3930722"/>
                  </a:lnTo>
                  <a:lnTo>
                    <a:pt x="42343" y="3930492"/>
                  </a:lnTo>
                  <a:lnTo>
                    <a:pt x="42095" y="3930020"/>
                  </a:lnTo>
                  <a:lnTo>
                    <a:pt x="41856" y="3929495"/>
                  </a:lnTo>
                  <a:lnTo>
                    <a:pt x="41743" y="3929206"/>
                  </a:lnTo>
                  <a:lnTo>
                    <a:pt x="41636" y="3928910"/>
                  </a:lnTo>
                  <a:lnTo>
                    <a:pt x="41543" y="3928610"/>
                  </a:lnTo>
                  <a:lnTo>
                    <a:pt x="41469" y="3928314"/>
                  </a:lnTo>
                  <a:lnTo>
                    <a:pt x="41400" y="3927990"/>
                  </a:lnTo>
                  <a:lnTo>
                    <a:pt x="41342" y="3927660"/>
                  </a:lnTo>
                  <a:lnTo>
                    <a:pt x="41303" y="3927329"/>
                  </a:lnTo>
                  <a:lnTo>
                    <a:pt x="41293" y="3926998"/>
                  </a:lnTo>
                  <a:lnTo>
                    <a:pt x="41317" y="3926674"/>
                  </a:lnTo>
                  <a:lnTo>
                    <a:pt x="41405" y="3926273"/>
                  </a:lnTo>
                  <a:lnTo>
                    <a:pt x="41557" y="3925877"/>
                  </a:lnTo>
                  <a:lnTo>
                    <a:pt x="41748" y="3925488"/>
                  </a:lnTo>
                  <a:lnTo>
                    <a:pt x="41968" y="3925110"/>
                  </a:lnTo>
                  <a:lnTo>
                    <a:pt x="42197" y="3924750"/>
                  </a:lnTo>
                  <a:lnTo>
                    <a:pt x="42475" y="3924378"/>
                  </a:lnTo>
                  <a:lnTo>
                    <a:pt x="42794" y="3924030"/>
                  </a:lnTo>
                  <a:lnTo>
                    <a:pt x="43132" y="3923694"/>
                  </a:lnTo>
                  <a:lnTo>
                    <a:pt x="43473" y="3923363"/>
                  </a:lnTo>
                  <a:lnTo>
                    <a:pt x="43800" y="3923021"/>
                  </a:lnTo>
                  <a:lnTo>
                    <a:pt x="44089" y="3922708"/>
                  </a:lnTo>
                  <a:lnTo>
                    <a:pt x="44388" y="3922396"/>
                  </a:lnTo>
                  <a:lnTo>
                    <a:pt x="44675" y="3922077"/>
                  </a:lnTo>
                  <a:lnTo>
                    <a:pt x="44955" y="3921752"/>
                  </a:lnTo>
                  <a:lnTo>
                    <a:pt x="45219" y="3921416"/>
                  </a:lnTo>
                  <a:lnTo>
                    <a:pt x="45478" y="3921021"/>
                  </a:lnTo>
                  <a:lnTo>
                    <a:pt x="45712" y="3920613"/>
                  </a:lnTo>
                  <a:lnTo>
                    <a:pt x="46157" y="3919775"/>
                  </a:lnTo>
                  <a:lnTo>
                    <a:pt x="46407" y="3919374"/>
                  </a:lnTo>
                  <a:lnTo>
                    <a:pt x="46660" y="3919008"/>
                  </a:lnTo>
                  <a:lnTo>
                    <a:pt x="46935" y="3918648"/>
                  </a:lnTo>
                  <a:lnTo>
                    <a:pt x="47765" y="3917586"/>
                  </a:lnTo>
                  <a:lnTo>
                    <a:pt x="48415" y="3916736"/>
                  </a:lnTo>
                  <a:lnTo>
                    <a:pt x="48621" y="3916447"/>
                  </a:lnTo>
                  <a:lnTo>
                    <a:pt x="48821" y="3916152"/>
                  </a:lnTo>
                  <a:lnTo>
                    <a:pt x="49016" y="3915792"/>
                  </a:lnTo>
                  <a:lnTo>
                    <a:pt x="49187" y="3915420"/>
                  </a:lnTo>
                  <a:lnTo>
                    <a:pt x="49349" y="3915042"/>
                  </a:lnTo>
                  <a:lnTo>
                    <a:pt x="49536" y="3914682"/>
                  </a:lnTo>
                  <a:lnTo>
                    <a:pt x="49759" y="3914352"/>
                  </a:lnTo>
                  <a:lnTo>
                    <a:pt x="49935" y="3914164"/>
                  </a:lnTo>
                  <a:lnTo>
                    <a:pt x="50127" y="3913992"/>
                  </a:lnTo>
                  <a:lnTo>
                    <a:pt x="50328" y="3913821"/>
                  </a:lnTo>
                  <a:lnTo>
                    <a:pt x="50512" y="3913650"/>
                  </a:lnTo>
                  <a:lnTo>
                    <a:pt x="50683" y="3913455"/>
                  </a:lnTo>
                  <a:lnTo>
                    <a:pt x="50850" y="3913208"/>
                  </a:lnTo>
                  <a:lnTo>
                    <a:pt x="50996" y="3912936"/>
                  </a:lnTo>
                  <a:lnTo>
                    <a:pt x="51123" y="3912658"/>
                  </a:lnTo>
                  <a:lnTo>
                    <a:pt x="51230" y="3912369"/>
                  </a:lnTo>
                  <a:lnTo>
                    <a:pt x="51310" y="3912074"/>
                  </a:lnTo>
                  <a:lnTo>
                    <a:pt x="51466" y="3911780"/>
                  </a:lnTo>
                  <a:lnTo>
                    <a:pt x="51626" y="3911490"/>
                  </a:lnTo>
                  <a:lnTo>
                    <a:pt x="51975" y="3910924"/>
                  </a:lnTo>
                  <a:lnTo>
                    <a:pt x="52336" y="3910393"/>
                  </a:lnTo>
                  <a:lnTo>
                    <a:pt x="52512" y="3910139"/>
                  </a:lnTo>
                  <a:lnTo>
                    <a:pt x="52693" y="3909891"/>
                  </a:lnTo>
                  <a:lnTo>
                    <a:pt x="52893" y="3909655"/>
                  </a:lnTo>
                  <a:lnTo>
                    <a:pt x="53108" y="3909443"/>
                  </a:lnTo>
                  <a:lnTo>
                    <a:pt x="53333" y="3909271"/>
                  </a:lnTo>
                  <a:lnTo>
                    <a:pt x="53578" y="3909112"/>
                  </a:lnTo>
                  <a:lnTo>
                    <a:pt x="53831" y="3908965"/>
                  </a:lnTo>
                  <a:lnTo>
                    <a:pt x="54087" y="3908829"/>
                  </a:lnTo>
                  <a:lnTo>
                    <a:pt x="54340" y="3908687"/>
                  </a:lnTo>
                  <a:lnTo>
                    <a:pt x="54615" y="3908528"/>
                  </a:lnTo>
                  <a:lnTo>
                    <a:pt x="55162" y="3908227"/>
                  </a:lnTo>
                  <a:lnTo>
                    <a:pt x="55718" y="3907932"/>
                  </a:lnTo>
                  <a:lnTo>
                    <a:pt x="56510" y="3907495"/>
                  </a:lnTo>
                  <a:lnTo>
                    <a:pt x="57048" y="3907224"/>
                  </a:lnTo>
                  <a:lnTo>
                    <a:pt x="57488" y="3906987"/>
                  </a:lnTo>
                  <a:lnTo>
                    <a:pt x="57714" y="3906875"/>
                  </a:lnTo>
                  <a:lnTo>
                    <a:pt x="57942" y="3906781"/>
                  </a:lnTo>
                  <a:lnTo>
                    <a:pt x="58178" y="3906704"/>
                  </a:lnTo>
                  <a:lnTo>
                    <a:pt x="58476" y="3906651"/>
                  </a:lnTo>
                  <a:lnTo>
                    <a:pt x="58789" y="3906634"/>
                  </a:lnTo>
                  <a:lnTo>
                    <a:pt x="59102" y="3906639"/>
                  </a:lnTo>
                  <a:lnTo>
                    <a:pt x="59732" y="3906687"/>
                  </a:lnTo>
                  <a:lnTo>
                    <a:pt x="60098" y="3906722"/>
                  </a:lnTo>
                  <a:lnTo>
                    <a:pt x="60455" y="3906781"/>
                  </a:lnTo>
                  <a:lnTo>
                    <a:pt x="60818" y="3906852"/>
                  </a:lnTo>
                  <a:lnTo>
                    <a:pt x="61531" y="3907011"/>
                  </a:lnTo>
                  <a:lnTo>
                    <a:pt x="62235" y="3907176"/>
                  </a:lnTo>
                  <a:lnTo>
                    <a:pt x="62587" y="3907265"/>
                  </a:lnTo>
                  <a:lnTo>
                    <a:pt x="62933" y="3907366"/>
                  </a:lnTo>
                  <a:lnTo>
                    <a:pt x="63277" y="3907489"/>
                  </a:lnTo>
                  <a:lnTo>
                    <a:pt x="63570" y="3907613"/>
                  </a:lnTo>
                  <a:lnTo>
                    <a:pt x="63863" y="3907749"/>
                  </a:lnTo>
                  <a:lnTo>
                    <a:pt x="64151" y="3907897"/>
                  </a:lnTo>
                  <a:lnTo>
                    <a:pt x="64435" y="3908050"/>
                  </a:lnTo>
                  <a:lnTo>
                    <a:pt x="65418" y="3908557"/>
                  </a:lnTo>
                  <a:lnTo>
                    <a:pt x="65878" y="3908805"/>
                  </a:lnTo>
                  <a:lnTo>
                    <a:pt x="66728" y="3909295"/>
                  </a:lnTo>
                  <a:lnTo>
                    <a:pt x="67178" y="3909543"/>
                  </a:lnTo>
                  <a:lnTo>
                    <a:pt x="67901" y="3909908"/>
                  </a:lnTo>
                  <a:lnTo>
                    <a:pt x="68394" y="3910145"/>
                  </a:lnTo>
                  <a:lnTo>
                    <a:pt x="68889" y="3910393"/>
                  </a:lnTo>
                  <a:lnTo>
                    <a:pt x="69142" y="3910499"/>
                  </a:lnTo>
                  <a:lnTo>
                    <a:pt x="69485" y="3910605"/>
                  </a:lnTo>
                  <a:lnTo>
                    <a:pt x="69719" y="3910658"/>
                  </a:lnTo>
                  <a:lnTo>
                    <a:pt x="70052" y="3910711"/>
                  </a:lnTo>
                  <a:lnTo>
                    <a:pt x="70385" y="3910741"/>
                  </a:lnTo>
                  <a:lnTo>
                    <a:pt x="71053" y="3910765"/>
                  </a:lnTo>
                  <a:lnTo>
                    <a:pt x="71405" y="3910765"/>
                  </a:lnTo>
                  <a:lnTo>
                    <a:pt x="71757" y="3910758"/>
                  </a:lnTo>
                  <a:lnTo>
                    <a:pt x="72109" y="3910735"/>
                  </a:lnTo>
                  <a:lnTo>
                    <a:pt x="72461" y="3910699"/>
                  </a:lnTo>
                  <a:lnTo>
                    <a:pt x="72810" y="3910652"/>
                  </a:lnTo>
                  <a:lnTo>
                    <a:pt x="73165" y="3910581"/>
                  </a:lnTo>
                  <a:lnTo>
                    <a:pt x="73517" y="3910493"/>
                  </a:lnTo>
                  <a:lnTo>
                    <a:pt x="74217" y="3910292"/>
                  </a:lnTo>
                  <a:lnTo>
                    <a:pt x="74569" y="3910198"/>
                  </a:lnTo>
                  <a:lnTo>
                    <a:pt x="74916" y="3910109"/>
                  </a:lnTo>
                  <a:lnTo>
                    <a:pt x="75263" y="3910033"/>
                  </a:lnTo>
                  <a:lnTo>
                    <a:pt x="75947" y="3909855"/>
                  </a:lnTo>
                  <a:lnTo>
                    <a:pt x="76280" y="3909737"/>
                  </a:lnTo>
                  <a:lnTo>
                    <a:pt x="76637" y="3909590"/>
                  </a:lnTo>
                  <a:lnTo>
                    <a:pt x="76984" y="3909419"/>
                  </a:lnTo>
                  <a:lnTo>
                    <a:pt x="77331" y="3909230"/>
                  </a:lnTo>
                  <a:lnTo>
                    <a:pt x="78005" y="3908840"/>
                  </a:lnTo>
                  <a:lnTo>
                    <a:pt x="78680" y="3908434"/>
                  </a:lnTo>
                  <a:lnTo>
                    <a:pt x="79017" y="3908227"/>
                  </a:lnTo>
                  <a:lnTo>
                    <a:pt x="79344" y="3908009"/>
                  </a:lnTo>
                  <a:lnTo>
                    <a:pt x="81046" y="3906923"/>
                  </a:lnTo>
                  <a:lnTo>
                    <a:pt x="81384" y="3906698"/>
                  </a:lnTo>
                  <a:lnTo>
                    <a:pt x="81906" y="3906421"/>
                  </a:lnTo>
                  <a:lnTo>
                    <a:pt x="82332" y="3906091"/>
                  </a:lnTo>
                  <a:lnTo>
                    <a:pt x="85387" y="3904456"/>
                  </a:lnTo>
                  <a:lnTo>
                    <a:pt x="86829" y="3903978"/>
                  </a:lnTo>
                  <a:lnTo>
                    <a:pt x="87249" y="3903984"/>
                  </a:lnTo>
                  <a:lnTo>
                    <a:pt x="87665" y="3904161"/>
                  </a:lnTo>
                  <a:lnTo>
                    <a:pt x="88252" y="3904173"/>
                  </a:lnTo>
                  <a:lnTo>
                    <a:pt x="89507" y="3904450"/>
                  </a:lnTo>
                  <a:lnTo>
                    <a:pt x="89845" y="3904456"/>
                  </a:lnTo>
                  <a:lnTo>
                    <a:pt x="92372" y="3903913"/>
                  </a:lnTo>
                  <a:lnTo>
                    <a:pt x="94225" y="3903778"/>
                  </a:lnTo>
                  <a:lnTo>
                    <a:pt x="94729" y="3903783"/>
                  </a:lnTo>
                  <a:lnTo>
                    <a:pt x="95320" y="3903542"/>
                  </a:lnTo>
                  <a:lnTo>
                    <a:pt x="95996" y="3903553"/>
                  </a:lnTo>
                  <a:lnTo>
                    <a:pt x="96502" y="3903311"/>
                  </a:lnTo>
                  <a:lnTo>
                    <a:pt x="98947" y="3902933"/>
                  </a:lnTo>
                  <a:lnTo>
                    <a:pt x="100214" y="3902704"/>
                  </a:lnTo>
                  <a:lnTo>
                    <a:pt x="102731" y="3902751"/>
                  </a:lnTo>
                  <a:lnTo>
                    <a:pt x="103489" y="3902591"/>
                  </a:lnTo>
                  <a:lnTo>
                    <a:pt x="109560" y="3901524"/>
                  </a:lnTo>
                  <a:lnTo>
                    <a:pt x="109814" y="3901529"/>
                  </a:lnTo>
                  <a:lnTo>
                    <a:pt x="110064" y="3901447"/>
                  </a:lnTo>
                  <a:lnTo>
                    <a:pt x="113182" y="3901163"/>
                  </a:lnTo>
                  <a:lnTo>
                    <a:pt x="113941" y="3901099"/>
                  </a:lnTo>
                  <a:lnTo>
                    <a:pt x="114361" y="3901022"/>
                  </a:lnTo>
                  <a:lnTo>
                    <a:pt x="115118" y="3900951"/>
                  </a:lnTo>
                  <a:lnTo>
                    <a:pt x="117568" y="3900066"/>
                  </a:lnTo>
                  <a:lnTo>
                    <a:pt x="117826" y="3899812"/>
                  </a:lnTo>
                  <a:lnTo>
                    <a:pt x="118589" y="3899405"/>
                  </a:lnTo>
                  <a:lnTo>
                    <a:pt x="119773" y="3898921"/>
                  </a:lnTo>
                  <a:lnTo>
                    <a:pt x="120447" y="3898933"/>
                  </a:lnTo>
                  <a:lnTo>
                    <a:pt x="122124" y="3899134"/>
                  </a:lnTo>
                  <a:lnTo>
                    <a:pt x="125820" y="3899116"/>
                  </a:lnTo>
                  <a:lnTo>
                    <a:pt x="127838" y="3899068"/>
                  </a:lnTo>
                  <a:lnTo>
                    <a:pt x="129441" y="3898673"/>
                  </a:lnTo>
                  <a:lnTo>
                    <a:pt x="130115" y="3898602"/>
                  </a:lnTo>
                  <a:lnTo>
                    <a:pt x="130957" y="3898620"/>
                  </a:lnTo>
                  <a:lnTo>
                    <a:pt x="131793" y="3898720"/>
                  </a:lnTo>
                  <a:lnTo>
                    <a:pt x="132961" y="3899246"/>
                  </a:lnTo>
                  <a:lnTo>
                    <a:pt x="134853" y="3899912"/>
                  </a:lnTo>
                  <a:lnTo>
                    <a:pt x="142148" y="3902461"/>
                  </a:lnTo>
                  <a:lnTo>
                    <a:pt x="143149" y="3902733"/>
                  </a:lnTo>
                  <a:lnTo>
                    <a:pt x="144400" y="3903264"/>
                  </a:lnTo>
                  <a:lnTo>
                    <a:pt x="149044" y="3906474"/>
                  </a:lnTo>
                  <a:lnTo>
                    <a:pt x="152026" y="3908899"/>
                  </a:lnTo>
                  <a:lnTo>
                    <a:pt x="151943" y="3908982"/>
                  </a:lnTo>
                  <a:lnTo>
                    <a:pt x="153425" y="3910534"/>
                  </a:lnTo>
                  <a:lnTo>
                    <a:pt x="154662" y="3911738"/>
                  </a:lnTo>
                  <a:lnTo>
                    <a:pt x="158034" y="3915692"/>
                  </a:lnTo>
                  <a:lnTo>
                    <a:pt x="159018" y="3917061"/>
                  </a:lnTo>
                  <a:lnTo>
                    <a:pt x="160811" y="3920053"/>
                  </a:lnTo>
                  <a:lnTo>
                    <a:pt x="161539" y="3921505"/>
                  </a:lnTo>
                  <a:lnTo>
                    <a:pt x="161789" y="3921847"/>
                  </a:lnTo>
                  <a:lnTo>
                    <a:pt x="162615" y="3922537"/>
                  </a:lnTo>
                  <a:lnTo>
                    <a:pt x="163363" y="3923145"/>
                  </a:lnTo>
                  <a:lnTo>
                    <a:pt x="164561" y="3922968"/>
                  </a:lnTo>
                  <a:lnTo>
                    <a:pt x="165694" y="3922455"/>
                  </a:lnTo>
                  <a:lnTo>
                    <a:pt x="166286" y="3922201"/>
                  </a:lnTo>
                  <a:lnTo>
                    <a:pt x="167674" y="3922118"/>
                  </a:lnTo>
                  <a:lnTo>
                    <a:pt x="168618" y="3922779"/>
                  </a:lnTo>
                  <a:lnTo>
                    <a:pt x="169992" y="3923552"/>
                  </a:lnTo>
                  <a:lnTo>
                    <a:pt x="171581" y="3924225"/>
                  </a:lnTo>
                  <a:lnTo>
                    <a:pt x="172528" y="3924939"/>
                  </a:lnTo>
                  <a:lnTo>
                    <a:pt x="173638" y="3925500"/>
                  </a:lnTo>
                  <a:lnTo>
                    <a:pt x="175340" y="3925636"/>
                  </a:lnTo>
                  <a:lnTo>
                    <a:pt x="177367" y="3925564"/>
                  </a:lnTo>
                  <a:lnTo>
                    <a:pt x="178439" y="3925370"/>
                  </a:lnTo>
                  <a:lnTo>
                    <a:pt x="179881" y="3925399"/>
                  </a:lnTo>
                  <a:lnTo>
                    <a:pt x="180667" y="3925948"/>
                  </a:lnTo>
                  <a:lnTo>
                    <a:pt x="181396" y="3926981"/>
                  </a:lnTo>
                  <a:lnTo>
                    <a:pt x="181587" y="3928214"/>
                  </a:lnTo>
                  <a:lnTo>
                    <a:pt x="180908" y="3930291"/>
                  </a:lnTo>
                  <a:lnTo>
                    <a:pt x="180350" y="3931784"/>
                  </a:lnTo>
                  <a:lnTo>
                    <a:pt x="180057" y="3933224"/>
                  </a:lnTo>
                  <a:lnTo>
                    <a:pt x="179984" y="3934080"/>
                  </a:lnTo>
                  <a:lnTo>
                    <a:pt x="180204" y="3934865"/>
                  </a:lnTo>
                  <a:lnTo>
                    <a:pt x="180535" y="3935124"/>
                  </a:lnTo>
                  <a:lnTo>
                    <a:pt x="181030" y="3935473"/>
                  </a:lnTo>
                  <a:lnTo>
                    <a:pt x="182119" y="3935744"/>
                  </a:lnTo>
                  <a:lnTo>
                    <a:pt x="182707" y="3935674"/>
                  </a:lnTo>
                  <a:lnTo>
                    <a:pt x="183043" y="3935461"/>
                  </a:lnTo>
                  <a:lnTo>
                    <a:pt x="183375" y="3935225"/>
                  </a:lnTo>
                  <a:lnTo>
                    <a:pt x="183694" y="3934983"/>
                  </a:lnTo>
                  <a:lnTo>
                    <a:pt x="183997" y="3934723"/>
                  </a:lnTo>
                  <a:lnTo>
                    <a:pt x="184291" y="3934452"/>
                  </a:lnTo>
                  <a:lnTo>
                    <a:pt x="184500" y="3934227"/>
                  </a:lnTo>
                  <a:lnTo>
                    <a:pt x="184695" y="3933997"/>
                  </a:lnTo>
                  <a:lnTo>
                    <a:pt x="184887" y="3933755"/>
                  </a:lnTo>
                  <a:lnTo>
                    <a:pt x="185083" y="3933519"/>
                  </a:lnTo>
                  <a:lnTo>
                    <a:pt x="185292" y="3933301"/>
                  </a:lnTo>
                  <a:lnTo>
                    <a:pt x="185547" y="3933077"/>
                  </a:lnTo>
                  <a:lnTo>
                    <a:pt x="185815" y="3932870"/>
                  </a:lnTo>
                  <a:lnTo>
                    <a:pt x="186089" y="3932670"/>
                  </a:lnTo>
                  <a:lnTo>
                    <a:pt x="186656" y="3932286"/>
                  </a:lnTo>
                  <a:lnTo>
                    <a:pt x="187052" y="3932056"/>
                  </a:lnTo>
                  <a:lnTo>
                    <a:pt x="187888" y="3931649"/>
                  </a:lnTo>
                  <a:lnTo>
                    <a:pt x="188284" y="3931425"/>
                  </a:lnTo>
                  <a:lnTo>
                    <a:pt x="188636" y="3931153"/>
                  </a:lnTo>
                  <a:lnTo>
                    <a:pt x="188817" y="3930964"/>
                  </a:lnTo>
                  <a:lnTo>
                    <a:pt x="188988" y="3930763"/>
                  </a:lnTo>
                  <a:lnTo>
                    <a:pt x="189149" y="3930557"/>
                  </a:lnTo>
                  <a:lnTo>
                    <a:pt x="189452" y="3930126"/>
                  </a:lnTo>
                  <a:lnTo>
                    <a:pt x="189642" y="3929819"/>
                  </a:lnTo>
                  <a:lnTo>
                    <a:pt x="189824" y="3929506"/>
                  </a:lnTo>
                  <a:lnTo>
                    <a:pt x="190161" y="3928857"/>
                  </a:lnTo>
                  <a:lnTo>
                    <a:pt x="190337" y="3928544"/>
                  </a:lnTo>
                  <a:lnTo>
                    <a:pt x="190777" y="3927807"/>
                  </a:lnTo>
                  <a:lnTo>
                    <a:pt x="190934" y="3927565"/>
                  </a:lnTo>
                  <a:lnTo>
                    <a:pt x="191094" y="3927329"/>
                  </a:lnTo>
                  <a:lnTo>
                    <a:pt x="191291" y="3927063"/>
                  </a:lnTo>
                  <a:lnTo>
                    <a:pt x="191501" y="3926804"/>
                  </a:lnTo>
                  <a:lnTo>
                    <a:pt x="191715" y="3926550"/>
                  </a:lnTo>
                  <a:lnTo>
                    <a:pt x="192155" y="3926060"/>
                  </a:lnTo>
                  <a:lnTo>
                    <a:pt x="192752" y="3925429"/>
                  </a:lnTo>
                  <a:lnTo>
                    <a:pt x="193065" y="3925122"/>
                  </a:lnTo>
                  <a:lnTo>
                    <a:pt x="193382" y="3924827"/>
                  </a:lnTo>
                  <a:lnTo>
                    <a:pt x="193715" y="3924549"/>
                  </a:lnTo>
                  <a:lnTo>
                    <a:pt x="194160" y="3924255"/>
                  </a:lnTo>
                  <a:lnTo>
                    <a:pt x="194639" y="3924001"/>
                  </a:lnTo>
                  <a:lnTo>
                    <a:pt x="195123" y="3923759"/>
                  </a:lnTo>
                  <a:lnTo>
                    <a:pt x="195587" y="3923499"/>
                  </a:lnTo>
                  <a:lnTo>
                    <a:pt x="196008" y="3923180"/>
                  </a:lnTo>
                  <a:lnTo>
                    <a:pt x="196272" y="3922920"/>
                  </a:lnTo>
                  <a:lnTo>
                    <a:pt x="196530" y="3922643"/>
                  </a:lnTo>
                  <a:lnTo>
                    <a:pt x="196766" y="3922348"/>
                  </a:lnTo>
                  <a:lnTo>
                    <a:pt x="196990" y="3922042"/>
                  </a:lnTo>
                  <a:lnTo>
                    <a:pt x="197196" y="3921729"/>
                  </a:lnTo>
                  <a:lnTo>
                    <a:pt x="197391" y="3921398"/>
                  </a:lnTo>
                  <a:lnTo>
                    <a:pt x="197484" y="3921227"/>
                  </a:lnTo>
                  <a:lnTo>
                    <a:pt x="197567" y="3921056"/>
                  </a:lnTo>
                  <a:lnTo>
                    <a:pt x="197641" y="3920879"/>
                  </a:lnTo>
                  <a:lnTo>
                    <a:pt x="197773" y="3920507"/>
                  </a:lnTo>
                  <a:lnTo>
                    <a:pt x="197826" y="3920318"/>
                  </a:lnTo>
                  <a:lnTo>
                    <a:pt x="197850" y="3920135"/>
                  </a:lnTo>
                  <a:lnTo>
                    <a:pt x="197841" y="3919959"/>
                  </a:lnTo>
                  <a:lnTo>
                    <a:pt x="197782" y="3919799"/>
                  </a:lnTo>
                  <a:lnTo>
                    <a:pt x="197685" y="3919646"/>
                  </a:lnTo>
                  <a:lnTo>
                    <a:pt x="197562" y="3919498"/>
                  </a:lnTo>
                  <a:lnTo>
                    <a:pt x="197303" y="3919215"/>
                  </a:lnTo>
                  <a:lnTo>
                    <a:pt x="197162" y="3919073"/>
                  </a:lnTo>
                  <a:lnTo>
                    <a:pt x="196844" y="3918813"/>
                  </a:lnTo>
                  <a:lnTo>
                    <a:pt x="196698" y="3918678"/>
                  </a:lnTo>
                  <a:lnTo>
                    <a:pt x="196580" y="3918524"/>
                  </a:lnTo>
                  <a:lnTo>
                    <a:pt x="196486" y="3918253"/>
                  </a:lnTo>
                  <a:lnTo>
                    <a:pt x="196462" y="3917952"/>
                  </a:lnTo>
                  <a:lnTo>
                    <a:pt x="196467" y="3917622"/>
                  </a:lnTo>
                  <a:lnTo>
                    <a:pt x="196467" y="3917297"/>
                  </a:lnTo>
                  <a:lnTo>
                    <a:pt x="196428" y="3916984"/>
                  </a:lnTo>
                  <a:lnTo>
                    <a:pt x="196228" y="3916506"/>
                  </a:lnTo>
                  <a:lnTo>
                    <a:pt x="195930" y="3916057"/>
                  </a:lnTo>
                  <a:lnTo>
                    <a:pt x="195607" y="3915615"/>
                  </a:lnTo>
                  <a:lnTo>
                    <a:pt x="195314" y="3915160"/>
                  </a:lnTo>
                  <a:lnTo>
                    <a:pt x="195123" y="3914688"/>
                  </a:lnTo>
                  <a:lnTo>
                    <a:pt x="195079" y="3914370"/>
                  </a:lnTo>
                  <a:lnTo>
                    <a:pt x="195079" y="3914045"/>
                  </a:lnTo>
                  <a:lnTo>
                    <a:pt x="195089" y="3913721"/>
                  </a:lnTo>
                  <a:lnTo>
                    <a:pt x="195079" y="3913396"/>
                  </a:lnTo>
                  <a:lnTo>
                    <a:pt x="195031" y="3913089"/>
                  </a:lnTo>
                  <a:lnTo>
                    <a:pt x="194918" y="3912776"/>
                  </a:lnTo>
                  <a:lnTo>
                    <a:pt x="194771" y="3912476"/>
                  </a:lnTo>
                  <a:lnTo>
                    <a:pt x="194429" y="3911892"/>
                  </a:lnTo>
                  <a:lnTo>
                    <a:pt x="194262" y="3911596"/>
                  </a:lnTo>
                  <a:lnTo>
                    <a:pt x="193750" y="3910546"/>
                  </a:lnTo>
                  <a:lnTo>
                    <a:pt x="193569" y="3910198"/>
                  </a:lnTo>
                  <a:lnTo>
                    <a:pt x="193378" y="3909862"/>
                  </a:lnTo>
                  <a:lnTo>
                    <a:pt x="193202" y="3909596"/>
                  </a:lnTo>
                  <a:lnTo>
                    <a:pt x="193021" y="3909336"/>
                  </a:lnTo>
                  <a:lnTo>
                    <a:pt x="192650" y="3908823"/>
                  </a:lnTo>
                  <a:lnTo>
                    <a:pt x="192483" y="3908551"/>
                  </a:lnTo>
                  <a:lnTo>
                    <a:pt x="192381" y="3908368"/>
                  </a:lnTo>
                  <a:lnTo>
                    <a:pt x="192191" y="3908003"/>
                  </a:lnTo>
                  <a:lnTo>
                    <a:pt x="192009" y="3907625"/>
                  </a:lnTo>
                  <a:lnTo>
                    <a:pt x="191891" y="3907401"/>
                  </a:lnTo>
                  <a:lnTo>
                    <a:pt x="191754" y="3907171"/>
                  </a:lnTo>
                  <a:lnTo>
                    <a:pt x="191633" y="3906941"/>
                  </a:lnTo>
                  <a:lnTo>
                    <a:pt x="191550" y="3906716"/>
                  </a:lnTo>
                  <a:lnTo>
                    <a:pt x="191545" y="3906509"/>
                  </a:lnTo>
                  <a:lnTo>
                    <a:pt x="191594" y="3906333"/>
                  </a:lnTo>
                  <a:lnTo>
                    <a:pt x="191682" y="3906162"/>
                  </a:lnTo>
                  <a:lnTo>
                    <a:pt x="191803" y="3905991"/>
                  </a:lnTo>
                  <a:lnTo>
                    <a:pt x="191935" y="3905849"/>
                  </a:lnTo>
                  <a:lnTo>
                    <a:pt x="192082" y="3905743"/>
                  </a:lnTo>
                  <a:lnTo>
                    <a:pt x="192420" y="3905748"/>
                  </a:lnTo>
                  <a:lnTo>
                    <a:pt x="192840" y="3905589"/>
                  </a:lnTo>
                  <a:lnTo>
                    <a:pt x="194522" y="3905619"/>
                  </a:lnTo>
                  <a:lnTo>
                    <a:pt x="195705" y="3905388"/>
                  </a:lnTo>
                  <a:lnTo>
                    <a:pt x="196379" y="3905064"/>
                  </a:lnTo>
                  <a:lnTo>
                    <a:pt x="197484" y="3904491"/>
                  </a:lnTo>
                  <a:lnTo>
                    <a:pt x="198506" y="3903831"/>
                  </a:lnTo>
                  <a:lnTo>
                    <a:pt x="198843" y="3903671"/>
                  </a:lnTo>
                  <a:lnTo>
                    <a:pt x="199185" y="3903252"/>
                  </a:lnTo>
                  <a:lnTo>
                    <a:pt x="199787" y="3902757"/>
                  </a:lnTo>
                  <a:lnTo>
                    <a:pt x="202676" y="3900951"/>
                  </a:lnTo>
                  <a:lnTo>
                    <a:pt x="203859" y="3900461"/>
                  </a:lnTo>
                  <a:lnTo>
                    <a:pt x="204881" y="3899806"/>
                  </a:lnTo>
                  <a:lnTo>
                    <a:pt x="205467" y="3899275"/>
                  </a:lnTo>
                  <a:lnTo>
                    <a:pt x="205917" y="3898714"/>
                  </a:lnTo>
                  <a:lnTo>
                    <a:pt x="206342" y="3898130"/>
                  </a:lnTo>
                  <a:lnTo>
                    <a:pt x="206738" y="3897522"/>
                  </a:lnTo>
                  <a:lnTo>
                    <a:pt x="207100" y="3896897"/>
                  </a:lnTo>
                  <a:lnTo>
                    <a:pt x="207423" y="3896260"/>
                  </a:lnTo>
                  <a:lnTo>
                    <a:pt x="207647" y="3895752"/>
                  </a:lnTo>
                  <a:lnTo>
                    <a:pt x="207853" y="3895233"/>
                  </a:lnTo>
                  <a:lnTo>
                    <a:pt x="208043" y="3894702"/>
                  </a:lnTo>
                  <a:lnTo>
                    <a:pt x="208205" y="3894165"/>
                  </a:lnTo>
                  <a:lnTo>
                    <a:pt x="208351" y="3893628"/>
                  </a:lnTo>
                  <a:lnTo>
                    <a:pt x="208473" y="3893091"/>
                  </a:lnTo>
                  <a:lnTo>
                    <a:pt x="208581" y="3892548"/>
                  </a:lnTo>
                  <a:lnTo>
                    <a:pt x="208664" y="3891999"/>
                  </a:lnTo>
                  <a:lnTo>
                    <a:pt x="208723" y="3891450"/>
                  </a:lnTo>
                  <a:lnTo>
                    <a:pt x="208752" y="3890902"/>
                  </a:lnTo>
                  <a:lnTo>
                    <a:pt x="208742" y="3890406"/>
                  </a:lnTo>
                  <a:lnTo>
                    <a:pt x="208698" y="3889910"/>
                  </a:lnTo>
                  <a:lnTo>
                    <a:pt x="208576" y="3888919"/>
                  </a:lnTo>
                  <a:lnTo>
                    <a:pt x="208532" y="3888423"/>
                  </a:lnTo>
                  <a:lnTo>
                    <a:pt x="208512" y="3887863"/>
                  </a:lnTo>
                  <a:lnTo>
                    <a:pt x="208508" y="3887296"/>
                  </a:lnTo>
                  <a:lnTo>
                    <a:pt x="208512" y="3886730"/>
                  </a:lnTo>
                  <a:lnTo>
                    <a:pt x="208498" y="3885597"/>
                  </a:lnTo>
                  <a:lnTo>
                    <a:pt x="208473" y="3885125"/>
                  </a:lnTo>
                  <a:lnTo>
                    <a:pt x="208434" y="3884647"/>
                  </a:lnTo>
                  <a:lnTo>
                    <a:pt x="208371" y="3883691"/>
                  </a:lnTo>
                  <a:lnTo>
                    <a:pt x="208366" y="3883213"/>
                  </a:lnTo>
                  <a:lnTo>
                    <a:pt x="208390" y="3882216"/>
                  </a:lnTo>
                  <a:lnTo>
                    <a:pt x="208420" y="3881714"/>
                  </a:lnTo>
                  <a:lnTo>
                    <a:pt x="208483" y="3881224"/>
                  </a:lnTo>
                  <a:lnTo>
                    <a:pt x="208591" y="3880746"/>
                  </a:lnTo>
                  <a:lnTo>
                    <a:pt x="208781" y="3880198"/>
                  </a:lnTo>
                  <a:lnTo>
                    <a:pt x="209036" y="3879667"/>
                  </a:lnTo>
                  <a:lnTo>
                    <a:pt x="209329" y="3879147"/>
                  </a:lnTo>
                  <a:lnTo>
                    <a:pt x="209955" y="3878126"/>
                  </a:lnTo>
                  <a:lnTo>
                    <a:pt x="210233" y="3877684"/>
                  </a:lnTo>
                  <a:lnTo>
                    <a:pt x="210522" y="3877247"/>
                  </a:lnTo>
                  <a:lnTo>
                    <a:pt x="211113" y="3876380"/>
                  </a:lnTo>
                  <a:lnTo>
                    <a:pt x="211402" y="3875949"/>
                  </a:lnTo>
                  <a:lnTo>
                    <a:pt x="211871" y="3875211"/>
                  </a:lnTo>
                  <a:lnTo>
                    <a:pt x="212560" y="3874102"/>
                  </a:lnTo>
                  <a:lnTo>
                    <a:pt x="214315" y="3870975"/>
                  </a:lnTo>
                  <a:lnTo>
                    <a:pt x="215014" y="3869470"/>
                  </a:lnTo>
                  <a:lnTo>
                    <a:pt x="215703" y="3868638"/>
                  </a:lnTo>
                  <a:lnTo>
                    <a:pt x="216300" y="3868137"/>
                  </a:lnTo>
                  <a:lnTo>
                    <a:pt x="217571" y="3867653"/>
                  </a:lnTo>
                  <a:lnTo>
                    <a:pt x="218583" y="3867423"/>
                  </a:lnTo>
                  <a:lnTo>
                    <a:pt x="219839" y="3867440"/>
                  </a:lnTo>
                  <a:lnTo>
                    <a:pt x="220509" y="3867706"/>
                  </a:lnTo>
                  <a:lnTo>
                    <a:pt x="221007" y="3867971"/>
                  </a:lnTo>
                  <a:lnTo>
                    <a:pt x="221750" y="3868744"/>
                  </a:lnTo>
                  <a:lnTo>
                    <a:pt x="222582" y="3869352"/>
                  </a:lnTo>
                  <a:lnTo>
                    <a:pt x="223066" y="3870379"/>
                  </a:lnTo>
                  <a:lnTo>
                    <a:pt x="224024" y="3873016"/>
                  </a:lnTo>
                  <a:lnTo>
                    <a:pt x="224268" y="3873441"/>
                  </a:lnTo>
                  <a:lnTo>
                    <a:pt x="224586" y="3874462"/>
                  </a:lnTo>
                  <a:lnTo>
                    <a:pt x="224796" y="3876834"/>
                  </a:lnTo>
                  <a:lnTo>
                    <a:pt x="225104" y="3878362"/>
                  </a:lnTo>
                  <a:lnTo>
                    <a:pt x="225099" y="3878699"/>
                  </a:lnTo>
                  <a:lnTo>
                    <a:pt x="226028" y="3882941"/>
                  </a:lnTo>
                  <a:lnTo>
                    <a:pt x="226434" y="3883626"/>
                  </a:lnTo>
                  <a:lnTo>
                    <a:pt x="227260" y="3884405"/>
                  </a:lnTo>
                  <a:lnTo>
                    <a:pt x="228428" y="3884847"/>
                  </a:lnTo>
                  <a:lnTo>
                    <a:pt x="228761" y="3885024"/>
                  </a:lnTo>
                  <a:lnTo>
                    <a:pt x="229773" y="3885213"/>
                  </a:lnTo>
                  <a:lnTo>
                    <a:pt x="230090" y="3885384"/>
                  </a:lnTo>
                  <a:lnTo>
                    <a:pt x="230403" y="3885579"/>
                  </a:lnTo>
                  <a:lnTo>
                    <a:pt x="230701" y="3885797"/>
                  </a:lnTo>
                  <a:lnTo>
                    <a:pt x="230985" y="3886039"/>
                  </a:lnTo>
                  <a:lnTo>
                    <a:pt x="231249" y="3886287"/>
                  </a:lnTo>
                  <a:lnTo>
                    <a:pt x="231474" y="3886529"/>
                  </a:lnTo>
                  <a:lnTo>
                    <a:pt x="231694" y="3886789"/>
                  </a:lnTo>
                  <a:lnTo>
                    <a:pt x="231899" y="3887054"/>
                  </a:lnTo>
                  <a:lnTo>
                    <a:pt x="232065" y="3887338"/>
                  </a:lnTo>
                  <a:lnTo>
                    <a:pt x="232192" y="3887633"/>
                  </a:lnTo>
                  <a:lnTo>
                    <a:pt x="232270" y="3887987"/>
                  </a:lnTo>
                  <a:lnTo>
                    <a:pt x="232305" y="3888364"/>
                  </a:lnTo>
                  <a:lnTo>
                    <a:pt x="232290" y="3888754"/>
                  </a:lnTo>
                  <a:lnTo>
                    <a:pt x="232231" y="3889131"/>
                  </a:lnTo>
                  <a:lnTo>
                    <a:pt x="232129" y="3889480"/>
                  </a:lnTo>
                  <a:lnTo>
                    <a:pt x="232114" y="3890241"/>
                  </a:lnTo>
                  <a:lnTo>
                    <a:pt x="232266" y="3890919"/>
                  </a:lnTo>
                  <a:lnTo>
                    <a:pt x="233082" y="3892454"/>
                  </a:lnTo>
                  <a:lnTo>
                    <a:pt x="233238" y="3892967"/>
                  </a:lnTo>
                  <a:lnTo>
                    <a:pt x="233234" y="3893303"/>
                  </a:lnTo>
                  <a:lnTo>
                    <a:pt x="233551" y="3894241"/>
                  </a:lnTo>
                  <a:lnTo>
                    <a:pt x="233546" y="3894495"/>
                  </a:lnTo>
                  <a:lnTo>
                    <a:pt x="234035" y="3895433"/>
                  </a:lnTo>
                  <a:lnTo>
                    <a:pt x="234280" y="3895776"/>
                  </a:lnTo>
                  <a:lnTo>
                    <a:pt x="235443" y="3896472"/>
                  </a:lnTo>
                  <a:lnTo>
                    <a:pt x="237545" y="3896425"/>
                  </a:lnTo>
                  <a:lnTo>
                    <a:pt x="238469" y="3896531"/>
                  </a:lnTo>
                  <a:lnTo>
                    <a:pt x="239305" y="3896714"/>
                  </a:lnTo>
                  <a:lnTo>
                    <a:pt x="239804" y="3897145"/>
                  </a:lnTo>
                  <a:lnTo>
                    <a:pt x="240625" y="3897918"/>
                  </a:lnTo>
                  <a:lnTo>
                    <a:pt x="241036" y="3898691"/>
                  </a:lnTo>
                  <a:lnTo>
                    <a:pt x="241187" y="3899369"/>
                  </a:lnTo>
                  <a:lnTo>
                    <a:pt x="241172" y="3900296"/>
                  </a:lnTo>
                  <a:lnTo>
                    <a:pt x="240904" y="3901140"/>
                  </a:lnTo>
                  <a:lnTo>
                    <a:pt x="240473" y="3901807"/>
                  </a:lnTo>
                  <a:lnTo>
                    <a:pt x="240293" y="3902308"/>
                  </a:lnTo>
                  <a:lnTo>
                    <a:pt x="238591" y="3903630"/>
                  </a:lnTo>
                  <a:lnTo>
                    <a:pt x="237741" y="3904126"/>
                  </a:lnTo>
                  <a:lnTo>
                    <a:pt x="234690" y="3905589"/>
                  </a:lnTo>
                  <a:lnTo>
                    <a:pt x="234006" y="3906002"/>
                  </a:lnTo>
                  <a:lnTo>
                    <a:pt x="233160" y="3906663"/>
                  </a:lnTo>
                  <a:lnTo>
                    <a:pt x="231630" y="3907395"/>
                  </a:lnTo>
                  <a:lnTo>
                    <a:pt x="230872" y="3907719"/>
                  </a:lnTo>
                  <a:lnTo>
                    <a:pt x="230017" y="3908380"/>
                  </a:lnTo>
                  <a:lnTo>
                    <a:pt x="229841" y="3908799"/>
                  </a:lnTo>
                  <a:lnTo>
                    <a:pt x="229675" y="3909088"/>
                  </a:lnTo>
                  <a:lnTo>
                    <a:pt x="230926" y="3909071"/>
                  </a:lnTo>
                  <a:lnTo>
                    <a:pt x="233126" y="3908522"/>
                  </a:lnTo>
                  <a:lnTo>
                    <a:pt x="234974" y="3908557"/>
                  </a:lnTo>
                  <a:lnTo>
                    <a:pt x="236235" y="3908410"/>
                  </a:lnTo>
                  <a:lnTo>
                    <a:pt x="236572" y="3908469"/>
                  </a:lnTo>
                  <a:lnTo>
                    <a:pt x="239080" y="3908882"/>
                  </a:lnTo>
                  <a:lnTo>
                    <a:pt x="239584" y="3909147"/>
                  </a:lnTo>
                  <a:lnTo>
                    <a:pt x="242345" y="3909619"/>
                  </a:lnTo>
                  <a:lnTo>
                    <a:pt x="243680" y="3910233"/>
                  </a:lnTo>
                  <a:lnTo>
                    <a:pt x="244267" y="3910416"/>
                  </a:lnTo>
                  <a:lnTo>
                    <a:pt x="244687" y="3910339"/>
                  </a:lnTo>
                  <a:lnTo>
                    <a:pt x="245191" y="3910434"/>
                  </a:lnTo>
                  <a:lnTo>
                    <a:pt x="245948" y="3910275"/>
                  </a:lnTo>
                  <a:lnTo>
                    <a:pt x="246144" y="3910398"/>
                  </a:lnTo>
                  <a:lnTo>
                    <a:pt x="246344" y="3910505"/>
                  </a:lnTo>
                  <a:lnTo>
                    <a:pt x="246555" y="3910605"/>
                  </a:lnTo>
                  <a:lnTo>
                    <a:pt x="246770" y="3910693"/>
                  </a:lnTo>
                  <a:lnTo>
                    <a:pt x="246985" y="3910764"/>
                  </a:lnTo>
                  <a:lnTo>
                    <a:pt x="247381" y="3910853"/>
                  </a:lnTo>
                  <a:lnTo>
                    <a:pt x="247791" y="3910900"/>
                  </a:lnTo>
                  <a:lnTo>
                    <a:pt x="247992" y="3910912"/>
                  </a:lnTo>
                  <a:lnTo>
                    <a:pt x="248182" y="3910900"/>
                  </a:lnTo>
                  <a:lnTo>
                    <a:pt x="248388" y="3910871"/>
                  </a:lnTo>
                  <a:lnTo>
                    <a:pt x="248588" y="3910835"/>
                  </a:lnTo>
                  <a:lnTo>
                    <a:pt x="248759" y="3910835"/>
                  </a:lnTo>
                  <a:lnTo>
                    <a:pt x="248867" y="3910882"/>
                  </a:lnTo>
                  <a:lnTo>
                    <a:pt x="248896" y="3911000"/>
                  </a:lnTo>
                  <a:lnTo>
                    <a:pt x="248867" y="3911171"/>
                  </a:lnTo>
                  <a:lnTo>
                    <a:pt x="248803" y="3911366"/>
                  </a:lnTo>
                  <a:lnTo>
                    <a:pt x="248745" y="3911573"/>
                  </a:lnTo>
                  <a:lnTo>
                    <a:pt x="248720" y="3911762"/>
                  </a:lnTo>
                  <a:lnTo>
                    <a:pt x="248745" y="3911992"/>
                  </a:lnTo>
                  <a:lnTo>
                    <a:pt x="248808" y="3912222"/>
                  </a:lnTo>
                  <a:lnTo>
                    <a:pt x="248974" y="3912676"/>
                  </a:lnTo>
                  <a:lnTo>
                    <a:pt x="249048" y="3912906"/>
                  </a:lnTo>
                  <a:lnTo>
                    <a:pt x="249150" y="3913373"/>
                  </a:lnTo>
                  <a:lnTo>
                    <a:pt x="249194" y="3913609"/>
                  </a:lnTo>
                  <a:lnTo>
                    <a:pt x="249253" y="3913839"/>
                  </a:lnTo>
                  <a:lnTo>
                    <a:pt x="249336" y="3914057"/>
                  </a:lnTo>
                  <a:lnTo>
                    <a:pt x="249483" y="3914317"/>
                  </a:lnTo>
                  <a:lnTo>
                    <a:pt x="249669" y="3914565"/>
                  </a:lnTo>
                  <a:lnTo>
                    <a:pt x="249874" y="3914801"/>
                  </a:lnTo>
                  <a:lnTo>
                    <a:pt x="250069" y="3915043"/>
                  </a:lnTo>
                  <a:lnTo>
                    <a:pt x="250231" y="3915302"/>
                  </a:lnTo>
                  <a:lnTo>
                    <a:pt x="250333" y="3915532"/>
                  </a:lnTo>
                  <a:lnTo>
                    <a:pt x="250421" y="3915769"/>
                  </a:lnTo>
                  <a:lnTo>
                    <a:pt x="250500" y="3916010"/>
                  </a:lnTo>
                  <a:lnTo>
                    <a:pt x="250646" y="3916500"/>
                  </a:lnTo>
                  <a:lnTo>
                    <a:pt x="250827" y="3917014"/>
                  </a:lnTo>
                  <a:lnTo>
                    <a:pt x="250910" y="3917267"/>
                  </a:lnTo>
                  <a:lnTo>
                    <a:pt x="250964" y="3917527"/>
                  </a:lnTo>
                  <a:lnTo>
                    <a:pt x="250969" y="3917781"/>
                  </a:lnTo>
                  <a:lnTo>
                    <a:pt x="250940" y="3917987"/>
                  </a:lnTo>
                  <a:lnTo>
                    <a:pt x="250881" y="3918194"/>
                  </a:lnTo>
                  <a:lnTo>
                    <a:pt x="250807" y="3918400"/>
                  </a:lnTo>
                  <a:lnTo>
                    <a:pt x="250710" y="3918601"/>
                  </a:lnTo>
                  <a:lnTo>
                    <a:pt x="250602" y="3918784"/>
                  </a:lnTo>
                  <a:lnTo>
                    <a:pt x="250470" y="3918955"/>
                  </a:lnTo>
                  <a:lnTo>
                    <a:pt x="250314" y="3919114"/>
                  </a:lnTo>
                  <a:lnTo>
                    <a:pt x="249967" y="3919409"/>
                  </a:lnTo>
                  <a:lnTo>
                    <a:pt x="249801" y="3919557"/>
                  </a:lnTo>
                  <a:lnTo>
                    <a:pt x="249664" y="3919687"/>
                  </a:lnTo>
                  <a:lnTo>
                    <a:pt x="249517" y="3919805"/>
                  </a:lnTo>
                  <a:lnTo>
                    <a:pt x="249375" y="3919929"/>
                  </a:lnTo>
                  <a:lnTo>
                    <a:pt x="249243" y="3920059"/>
                  </a:lnTo>
                  <a:lnTo>
                    <a:pt x="249131" y="3920206"/>
                  </a:lnTo>
                  <a:lnTo>
                    <a:pt x="249018" y="3920436"/>
                  </a:lnTo>
                  <a:lnTo>
                    <a:pt x="248945" y="3920696"/>
                  </a:lnTo>
                  <a:lnTo>
                    <a:pt x="248803" y="3921516"/>
                  </a:lnTo>
                  <a:lnTo>
                    <a:pt x="248720" y="3921882"/>
                  </a:lnTo>
                  <a:lnTo>
                    <a:pt x="248642" y="3922254"/>
                  </a:lnTo>
                  <a:lnTo>
                    <a:pt x="248608" y="3922437"/>
                  </a:lnTo>
                  <a:lnTo>
                    <a:pt x="248573" y="3922744"/>
                  </a:lnTo>
                  <a:lnTo>
                    <a:pt x="248559" y="3923056"/>
                  </a:lnTo>
                  <a:lnTo>
                    <a:pt x="248549" y="3923369"/>
                  </a:lnTo>
                  <a:lnTo>
                    <a:pt x="248520" y="3923676"/>
                  </a:lnTo>
                  <a:lnTo>
                    <a:pt x="248451" y="3923971"/>
                  </a:lnTo>
                  <a:lnTo>
                    <a:pt x="248383" y="3924148"/>
                  </a:lnTo>
                  <a:lnTo>
                    <a:pt x="248207" y="3924496"/>
                  </a:lnTo>
                  <a:lnTo>
                    <a:pt x="248114" y="3924667"/>
                  </a:lnTo>
                  <a:lnTo>
                    <a:pt x="248041" y="3924845"/>
                  </a:lnTo>
                  <a:lnTo>
                    <a:pt x="247972" y="3925069"/>
                  </a:lnTo>
                  <a:lnTo>
                    <a:pt x="247884" y="3925535"/>
                  </a:lnTo>
                  <a:lnTo>
                    <a:pt x="247835" y="3925765"/>
                  </a:lnTo>
                  <a:lnTo>
                    <a:pt x="247757" y="3925978"/>
                  </a:lnTo>
                  <a:lnTo>
                    <a:pt x="247645" y="3926172"/>
                  </a:lnTo>
                  <a:lnTo>
                    <a:pt x="247503" y="3926349"/>
                  </a:lnTo>
                  <a:lnTo>
                    <a:pt x="247351" y="3926520"/>
                  </a:lnTo>
                  <a:lnTo>
                    <a:pt x="247219" y="3926698"/>
                  </a:lnTo>
                  <a:lnTo>
                    <a:pt x="247131" y="3926892"/>
                  </a:lnTo>
                  <a:lnTo>
                    <a:pt x="247097" y="3927105"/>
                  </a:lnTo>
                  <a:lnTo>
                    <a:pt x="247117" y="3927335"/>
                  </a:lnTo>
                  <a:lnTo>
                    <a:pt x="247146" y="3927571"/>
                  </a:lnTo>
                  <a:lnTo>
                    <a:pt x="247156" y="3927789"/>
                  </a:lnTo>
                  <a:lnTo>
                    <a:pt x="247107" y="3927990"/>
                  </a:lnTo>
                  <a:lnTo>
                    <a:pt x="246985" y="3928155"/>
                  </a:lnTo>
                  <a:lnTo>
                    <a:pt x="246809" y="3928297"/>
                  </a:lnTo>
                  <a:lnTo>
                    <a:pt x="246608" y="3928427"/>
                  </a:lnTo>
                  <a:lnTo>
                    <a:pt x="246418" y="3928562"/>
                  </a:lnTo>
                  <a:lnTo>
                    <a:pt x="246261" y="3928722"/>
                  </a:lnTo>
                  <a:lnTo>
                    <a:pt x="246159" y="3928922"/>
                  </a:lnTo>
                  <a:lnTo>
                    <a:pt x="246080" y="3929141"/>
                  </a:lnTo>
                  <a:lnTo>
                    <a:pt x="246017" y="3929377"/>
                  </a:lnTo>
                  <a:lnTo>
                    <a:pt x="245948" y="3929601"/>
                  </a:lnTo>
                  <a:lnTo>
                    <a:pt x="245851" y="3929813"/>
                  </a:lnTo>
                  <a:lnTo>
                    <a:pt x="245738" y="3929979"/>
                  </a:lnTo>
                  <a:lnTo>
                    <a:pt x="245611" y="3930132"/>
                  </a:lnTo>
                  <a:lnTo>
                    <a:pt x="245474" y="3930280"/>
                  </a:lnTo>
                  <a:lnTo>
                    <a:pt x="245342" y="3930433"/>
                  </a:lnTo>
                  <a:lnTo>
                    <a:pt x="245220" y="3930592"/>
                  </a:lnTo>
                  <a:lnTo>
                    <a:pt x="245093" y="3930787"/>
                  </a:lnTo>
                  <a:lnTo>
                    <a:pt x="244976" y="3930994"/>
                  </a:lnTo>
                  <a:lnTo>
                    <a:pt x="244863" y="3931206"/>
                  </a:lnTo>
                  <a:lnTo>
                    <a:pt x="244765" y="3931419"/>
                  </a:lnTo>
                  <a:lnTo>
                    <a:pt x="244677" y="3931637"/>
                  </a:lnTo>
                  <a:lnTo>
                    <a:pt x="244609" y="3931855"/>
                  </a:lnTo>
                  <a:lnTo>
                    <a:pt x="244550" y="3932080"/>
                  </a:lnTo>
                  <a:lnTo>
                    <a:pt x="244501" y="3932310"/>
                  </a:lnTo>
                  <a:lnTo>
                    <a:pt x="244467" y="3932540"/>
                  </a:lnTo>
                  <a:lnTo>
                    <a:pt x="244438" y="3932776"/>
                  </a:lnTo>
                  <a:lnTo>
                    <a:pt x="244413" y="3933095"/>
                  </a:lnTo>
                  <a:lnTo>
                    <a:pt x="244409" y="3933419"/>
                  </a:lnTo>
                  <a:lnTo>
                    <a:pt x="244423" y="3933750"/>
                  </a:lnTo>
                  <a:lnTo>
                    <a:pt x="244458" y="3934074"/>
                  </a:lnTo>
                  <a:lnTo>
                    <a:pt x="244506" y="3934393"/>
                  </a:lnTo>
                  <a:lnTo>
                    <a:pt x="244912" y="3934694"/>
                  </a:lnTo>
                  <a:lnTo>
                    <a:pt x="245504" y="3934788"/>
                  </a:lnTo>
                  <a:lnTo>
                    <a:pt x="245670" y="3934706"/>
                  </a:lnTo>
                  <a:lnTo>
                    <a:pt x="246261" y="3934635"/>
                  </a:lnTo>
                  <a:lnTo>
                    <a:pt x="246682" y="3934475"/>
                  </a:lnTo>
                  <a:lnTo>
                    <a:pt x="247786" y="3933815"/>
                  </a:lnTo>
                  <a:lnTo>
                    <a:pt x="248300" y="3933490"/>
                  </a:lnTo>
                  <a:lnTo>
                    <a:pt x="250240" y="3933018"/>
                  </a:lnTo>
                  <a:lnTo>
                    <a:pt x="252421" y="3933142"/>
                  </a:lnTo>
                  <a:lnTo>
                    <a:pt x="254855" y="3933183"/>
                  </a:lnTo>
                  <a:lnTo>
                    <a:pt x="255271" y="3933443"/>
                  </a:lnTo>
                  <a:lnTo>
                    <a:pt x="255931" y="3934133"/>
                  </a:lnTo>
                  <a:lnTo>
                    <a:pt x="256669" y="3935243"/>
                  </a:lnTo>
                  <a:lnTo>
                    <a:pt x="257246" y="3935762"/>
                  </a:lnTo>
                  <a:lnTo>
                    <a:pt x="257998" y="3935945"/>
                  </a:lnTo>
                  <a:lnTo>
                    <a:pt x="258922" y="3935963"/>
                  </a:lnTo>
                  <a:lnTo>
                    <a:pt x="259758" y="3936146"/>
                  </a:lnTo>
                  <a:lnTo>
                    <a:pt x="261836" y="3937621"/>
                  </a:lnTo>
                  <a:lnTo>
                    <a:pt x="263141" y="3939592"/>
                  </a:lnTo>
                  <a:lnTo>
                    <a:pt x="263713" y="3940701"/>
                  </a:lnTo>
                  <a:lnTo>
                    <a:pt x="263943" y="3941888"/>
                  </a:lnTo>
                  <a:lnTo>
                    <a:pt x="264749" y="3943682"/>
                  </a:lnTo>
                  <a:lnTo>
                    <a:pt x="265160" y="3944195"/>
                  </a:lnTo>
                  <a:lnTo>
                    <a:pt x="265405" y="3944620"/>
                  </a:lnTo>
                  <a:lnTo>
                    <a:pt x="265654" y="3944880"/>
                  </a:lnTo>
                  <a:lnTo>
                    <a:pt x="265923" y="3945057"/>
                  </a:lnTo>
                  <a:lnTo>
                    <a:pt x="266226" y="3945281"/>
                  </a:lnTo>
                  <a:lnTo>
                    <a:pt x="266519" y="3945523"/>
                  </a:lnTo>
                  <a:lnTo>
                    <a:pt x="266803" y="3945771"/>
                  </a:lnTo>
                  <a:lnTo>
                    <a:pt x="267081" y="3946031"/>
                  </a:lnTo>
                  <a:lnTo>
                    <a:pt x="267350" y="3946302"/>
                  </a:lnTo>
                  <a:lnTo>
                    <a:pt x="267546" y="3946520"/>
                  </a:lnTo>
                  <a:lnTo>
                    <a:pt x="267731" y="3946745"/>
                  </a:lnTo>
                  <a:lnTo>
                    <a:pt x="268274" y="3947429"/>
                  </a:lnTo>
                  <a:lnTo>
                    <a:pt x="268494" y="3947683"/>
                  </a:lnTo>
                  <a:lnTo>
                    <a:pt x="268729" y="3947925"/>
                  </a:lnTo>
                  <a:lnTo>
                    <a:pt x="268953" y="3948179"/>
                  </a:lnTo>
                  <a:lnTo>
                    <a:pt x="269154" y="3948438"/>
                  </a:lnTo>
                  <a:lnTo>
                    <a:pt x="269305" y="3948716"/>
                  </a:lnTo>
                  <a:lnTo>
                    <a:pt x="269418" y="3949046"/>
                  </a:lnTo>
                  <a:lnTo>
                    <a:pt x="269496" y="3949400"/>
                  </a:lnTo>
                  <a:lnTo>
                    <a:pt x="269535" y="3949766"/>
                  </a:lnTo>
                  <a:lnTo>
                    <a:pt x="269530" y="3950126"/>
                  </a:lnTo>
                  <a:lnTo>
                    <a:pt x="269481" y="3950468"/>
                  </a:lnTo>
                  <a:lnTo>
                    <a:pt x="269384" y="3950764"/>
                  </a:lnTo>
                  <a:lnTo>
                    <a:pt x="269237" y="3951053"/>
                  </a:lnTo>
                  <a:lnTo>
                    <a:pt x="269051" y="3951336"/>
                  </a:lnTo>
                  <a:lnTo>
                    <a:pt x="268665" y="3951879"/>
                  </a:lnTo>
                  <a:lnTo>
                    <a:pt x="268474" y="3952121"/>
                  </a:lnTo>
                  <a:lnTo>
                    <a:pt x="268039" y="3952581"/>
                  </a:lnTo>
                  <a:lnTo>
                    <a:pt x="267844" y="3952817"/>
                  </a:lnTo>
                  <a:lnTo>
                    <a:pt x="267697" y="3953077"/>
                  </a:lnTo>
                  <a:lnTo>
                    <a:pt x="267634" y="3953266"/>
                  </a:lnTo>
                  <a:lnTo>
                    <a:pt x="267590" y="3953466"/>
                  </a:lnTo>
                  <a:lnTo>
                    <a:pt x="267521" y="3953880"/>
                  </a:lnTo>
                  <a:lnTo>
                    <a:pt x="267467" y="3954074"/>
                  </a:lnTo>
                  <a:lnTo>
                    <a:pt x="267360" y="3954417"/>
                  </a:lnTo>
                  <a:lnTo>
                    <a:pt x="267233" y="3954747"/>
                  </a:lnTo>
                  <a:lnTo>
                    <a:pt x="267086" y="3955072"/>
                  </a:lnTo>
                  <a:lnTo>
                    <a:pt x="266930" y="3955396"/>
                  </a:lnTo>
                  <a:lnTo>
                    <a:pt x="266754" y="3955703"/>
                  </a:lnTo>
                  <a:lnTo>
                    <a:pt x="266627" y="3955939"/>
                  </a:lnTo>
                  <a:lnTo>
                    <a:pt x="266490" y="3956181"/>
                  </a:lnTo>
                  <a:lnTo>
                    <a:pt x="266348" y="3956411"/>
                  </a:lnTo>
                  <a:lnTo>
                    <a:pt x="266187" y="3956612"/>
                  </a:lnTo>
                  <a:lnTo>
                    <a:pt x="266001" y="3956748"/>
                  </a:lnTo>
                  <a:lnTo>
                    <a:pt x="265796" y="3956795"/>
                  </a:lnTo>
                  <a:lnTo>
                    <a:pt x="265571" y="3956783"/>
                  </a:lnTo>
                  <a:lnTo>
                    <a:pt x="265106" y="3956742"/>
                  </a:lnTo>
                  <a:lnTo>
                    <a:pt x="264891" y="3956777"/>
                  </a:lnTo>
                  <a:lnTo>
                    <a:pt x="264666" y="3956913"/>
                  </a:lnTo>
                  <a:lnTo>
                    <a:pt x="264471" y="3957114"/>
                  </a:lnTo>
                  <a:lnTo>
                    <a:pt x="264090" y="3957574"/>
                  </a:lnTo>
                  <a:lnTo>
                    <a:pt x="263874" y="3957763"/>
                  </a:lnTo>
                  <a:lnTo>
                    <a:pt x="263581" y="3957940"/>
                  </a:lnTo>
                  <a:lnTo>
                    <a:pt x="263273" y="3958087"/>
                  </a:lnTo>
                  <a:lnTo>
                    <a:pt x="262946" y="3958217"/>
                  </a:lnTo>
                  <a:lnTo>
                    <a:pt x="262281" y="3958424"/>
                  </a:lnTo>
                  <a:lnTo>
                    <a:pt x="262002" y="3958495"/>
                  </a:lnTo>
                  <a:lnTo>
                    <a:pt x="261719" y="3958554"/>
                  </a:lnTo>
                  <a:lnTo>
                    <a:pt x="261435" y="3958601"/>
                  </a:lnTo>
                  <a:lnTo>
                    <a:pt x="261151" y="3958636"/>
                  </a:lnTo>
                  <a:lnTo>
                    <a:pt x="260863" y="3958660"/>
                  </a:lnTo>
                  <a:lnTo>
                    <a:pt x="260844" y="3958843"/>
                  </a:lnTo>
                  <a:lnTo>
                    <a:pt x="260805" y="3959032"/>
                  </a:lnTo>
                  <a:lnTo>
                    <a:pt x="260746" y="3959215"/>
                  </a:lnTo>
                  <a:lnTo>
                    <a:pt x="260668" y="3959392"/>
                  </a:lnTo>
                  <a:lnTo>
                    <a:pt x="260575" y="3959551"/>
                  </a:lnTo>
                  <a:lnTo>
                    <a:pt x="260453" y="3959710"/>
                  </a:lnTo>
                  <a:lnTo>
                    <a:pt x="260301" y="3959858"/>
                  </a:lnTo>
                  <a:lnTo>
                    <a:pt x="260130" y="3959994"/>
                  </a:lnTo>
                  <a:lnTo>
                    <a:pt x="259954" y="3960112"/>
                  </a:lnTo>
                  <a:lnTo>
                    <a:pt x="259773" y="3960224"/>
                  </a:lnTo>
                  <a:lnTo>
                    <a:pt x="259641" y="3960289"/>
                  </a:lnTo>
                  <a:lnTo>
                    <a:pt x="259358" y="3960383"/>
                  </a:lnTo>
                  <a:lnTo>
                    <a:pt x="259230" y="3960448"/>
                  </a:lnTo>
                  <a:lnTo>
                    <a:pt x="259137" y="3960531"/>
                  </a:lnTo>
                  <a:lnTo>
                    <a:pt x="259098" y="3960684"/>
                  </a:lnTo>
                  <a:lnTo>
                    <a:pt x="259137" y="3960897"/>
                  </a:lnTo>
                  <a:lnTo>
                    <a:pt x="259201" y="3961121"/>
                  </a:lnTo>
                  <a:lnTo>
                    <a:pt x="259245" y="3961345"/>
                  </a:lnTo>
                  <a:lnTo>
                    <a:pt x="259225" y="3961534"/>
                  </a:lnTo>
                  <a:lnTo>
                    <a:pt x="259084" y="3961699"/>
                  </a:lnTo>
                  <a:lnTo>
                    <a:pt x="258859" y="3961817"/>
                  </a:lnTo>
                  <a:lnTo>
                    <a:pt x="258302" y="3962024"/>
                  </a:lnTo>
                  <a:lnTo>
                    <a:pt x="258052" y="3962148"/>
                  </a:lnTo>
                  <a:lnTo>
                    <a:pt x="257842" y="3962295"/>
                  </a:lnTo>
                  <a:lnTo>
                    <a:pt x="257436" y="3962614"/>
                  </a:lnTo>
                  <a:lnTo>
                    <a:pt x="257246" y="3962791"/>
                  </a:lnTo>
                  <a:lnTo>
                    <a:pt x="257065" y="3962968"/>
                  </a:lnTo>
                  <a:lnTo>
                    <a:pt x="256943" y="3963122"/>
                  </a:lnTo>
                  <a:lnTo>
                    <a:pt x="256825" y="3963275"/>
                  </a:lnTo>
                  <a:lnTo>
                    <a:pt x="256600" y="3963594"/>
                  </a:lnTo>
                  <a:lnTo>
                    <a:pt x="256224" y="3964184"/>
                  </a:lnTo>
                  <a:lnTo>
                    <a:pt x="256092" y="3964402"/>
                  </a:lnTo>
                  <a:lnTo>
                    <a:pt x="255984" y="3964626"/>
                  </a:lnTo>
                  <a:lnTo>
                    <a:pt x="255897" y="3964857"/>
                  </a:lnTo>
                  <a:lnTo>
                    <a:pt x="255848" y="3965063"/>
                  </a:lnTo>
                  <a:lnTo>
                    <a:pt x="255804" y="3965488"/>
                  </a:lnTo>
                  <a:lnTo>
                    <a:pt x="255774" y="3965913"/>
                  </a:lnTo>
                  <a:lnTo>
                    <a:pt x="255696" y="3966403"/>
                  </a:lnTo>
                  <a:lnTo>
                    <a:pt x="255662" y="3966645"/>
                  </a:lnTo>
                  <a:lnTo>
                    <a:pt x="255637" y="3966887"/>
                  </a:lnTo>
                  <a:lnTo>
                    <a:pt x="255642" y="3967129"/>
                  </a:lnTo>
                  <a:lnTo>
                    <a:pt x="255676" y="3967394"/>
                  </a:lnTo>
                  <a:lnTo>
                    <a:pt x="255721" y="3967672"/>
                  </a:lnTo>
                  <a:lnTo>
                    <a:pt x="255794" y="3967943"/>
                  </a:lnTo>
                  <a:lnTo>
                    <a:pt x="255897" y="3968179"/>
                  </a:lnTo>
                  <a:lnTo>
                    <a:pt x="256043" y="3968350"/>
                  </a:lnTo>
                  <a:lnTo>
                    <a:pt x="256234" y="3968433"/>
                  </a:lnTo>
                  <a:lnTo>
                    <a:pt x="256478" y="3968451"/>
                  </a:lnTo>
                  <a:lnTo>
                    <a:pt x="256732" y="3968445"/>
                  </a:lnTo>
                  <a:lnTo>
                    <a:pt x="256986" y="3968463"/>
                  </a:lnTo>
                  <a:lnTo>
                    <a:pt x="257197" y="3968533"/>
                  </a:lnTo>
                  <a:lnTo>
                    <a:pt x="257368" y="3968663"/>
                  </a:lnTo>
                  <a:lnTo>
                    <a:pt x="257514" y="3968834"/>
                  </a:lnTo>
                  <a:lnTo>
                    <a:pt x="257651" y="3969029"/>
                  </a:lnTo>
                  <a:lnTo>
                    <a:pt x="257764" y="3969236"/>
                  </a:lnTo>
                  <a:lnTo>
                    <a:pt x="257866" y="3969442"/>
                  </a:lnTo>
                  <a:lnTo>
                    <a:pt x="257935" y="3969625"/>
                  </a:lnTo>
                  <a:lnTo>
                    <a:pt x="257994" y="3969814"/>
                  </a:lnTo>
                  <a:lnTo>
                    <a:pt x="258042" y="3970009"/>
                  </a:lnTo>
                  <a:lnTo>
                    <a:pt x="258111" y="3970398"/>
                  </a:lnTo>
                  <a:lnTo>
                    <a:pt x="258140" y="3970617"/>
                  </a:lnTo>
                  <a:lnTo>
                    <a:pt x="258165" y="3970841"/>
                  </a:lnTo>
                  <a:lnTo>
                    <a:pt x="258179" y="3971065"/>
                  </a:lnTo>
                  <a:lnTo>
                    <a:pt x="258194" y="3971508"/>
                  </a:lnTo>
                  <a:lnTo>
                    <a:pt x="258228" y="3972128"/>
                  </a:lnTo>
                  <a:lnTo>
                    <a:pt x="258233" y="3972440"/>
                  </a:lnTo>
                  <a:lnTo>
                    <a:pt x="258218" y="3972747"/>
                  </a:lnTo>
                  <a:lnTo>
                    <a:pt x="258170" y="3973042"/>
                  </a:lnTo>
                  <a:lnTo>
                    <a:pt x="258067" y="3973379"/>
                  </a:lnTo>
                  <a:lnTo>
                    <a:pt x="257930" y="3973715"/>
                  </a:lnTo>
                  <a:lnTo>
                    <a:pt x="257764" y="3974040"/>
                  </a:lnTo>
                  <a:lnTo>
                    <a:pt x="257568" y="3974341"/>
                  </a:lnTo>
                  <a:lnTo>
                    <a:pt x="257348" y="3974612"/>
                  </a:lnTo>
                  <a:lnTo>
                    <a:pt x="257202" y="3974742"/>
                  </a:lnTo>
                  <a:lnTo>
                    <a:pt x="257065" y="3974890"/>
                  </a:lnTo>
                  <a:lnTo>
                    <a:pt x="256943" y="3975049"/>
                  </a:lnTo>
                  <a:lnTo>
                    <a:pt x="256830" y="3975214"/>
                  </a:lnTo>
                  <a:lnTo>
                    <a:pt x="256732" y="3975386"/>
                  </a:lnTo>
                  <a:lnTo>
                    <a:pt x="256659" y="3975586"/>
                  </a:lnTo>
                  <a:lnTo>
                    <a:pt x="256605" y="3975799"/>
                  </a:lnTo>
                  <a:lnTo>
                    <a:pt x="256346" y="3977315"/>
                  </a:lnTo>
                  <a:lnTo>
                    <a:pt x="256185" y="3977900"/>
                  </a:lnTo>
                  <a:lnTo>
                    <a:pt x="256126" y="3978083"/>
                  </a:lnTo>
                  <a:lnTo>
                    <a:pt x="256043" y="3978254"/>
                  </a:lnTo>
                  <a:lnTo>
                    <a:pt x="255940" y="3978407"/>
                  </a:lnTo>
                  <a:lnTo>
                    <a:pt x="255789" y="3978519"/>
                  </a:lnTo>
                  <a:lnTo>
                    <a:pt x="255588" y="3978596"/>
                  </a:lnTo>
                  <a:lnTo>
                    <a:pt x="255383" y="3978667"/>
                  </a:lnTo>
                  <a:lnTo>
                    <a:pt x="255202" y="3978749"/>
                  </a:lnTo>
                  <a:lnTo>
                    <a:pt x="255085" y="3978868"/>
                  </a:lnTo>
                  <a:lnTo>
                    <a:pt x="255041" y="3979045"/>
                  </a:lnTo>
                  <a:lnTo>
                    <a:pt x="255041" y="3979257"/>
                  </a:lnTo>
                  <a:lnTo>
                    <a:pt x="255085" y="3979481"/>
                  </a:lnTo>
                  <a:lnTo>
                    <a:pt x="255158" y="3979694"/>
                  </a:lnTo>
                  <a:lnTo>
                    <a:pt x="255251" y="3979871"/>
                  </a:lnTo>
                  <a:lnTo>
                    <a:pt x="255388" y="3980024"/>
                  </a:lnTo>
                  <a:lnTo>
                    <a:pt x="255461" y="3980095"/>
                  </a:lnTo>
                  <a:lnTo>
                    <a:pt x="255593" y="3980190"/>
                  </a:lnTo>
                  <a:lnTo>
                    <a:pt x="255730" y="3980266"/>
                  </a:lnTo>
                  <a:lnTo>
                    <a:pt x="255872" y="3980325"/>
                  </a:lnTo>
                  <a:lnTo>
                    <a:pt x="256063" y="3980355"/>
                  </a:lnTo>
                  <a:lnTo>
                    <a:pt x="256278" y="3980331"/>
                  </a:lnTo>
                  <a:lnTo>
                    <a:pt x="256723" y="3980225"/>
                  </a:lnTo>
                  <a:lnTo>
                    <a:pt x="256943" y="3980201"/>
                  </a:lnTo>
                  <a:lnTo>
                    <a:pt x="257236" y="3980190"/>
                  </a:lnTo>
                  <a:lnTo>
                    <a:pt x="257534" y="3980196"/>
                  </a:lnTo>
                  <a:lnTo>
                    <a:pt x="257676" y="3980213"/>
                  </a:lnTo>
                  <a:lnTo>
                    <a:pt x="257832" y="3980249"/>
                  </a:lnTo>
                  <a:lnTo>
                    <a:pt x="257984" y="3980290"/>
                  </a:lnTo>
                  <a:lnTo>
                    <a:pt x="258292" y="3980402"/>
                  </a:lnTo>
                  <a:lnTo>
                    <a:pt x="258448" y="3980449"/>
                  </a:lnTo>
                  <a:lnTo>
                    <a:pt x="258698" y="3980508"/>
                  </a:lnTo>
                  <a:lnTo>
                    <a:pt x="259201" y="3980603"/>
                  </a:lnTo>
                  <a:lnTo>
                    <a:pt x="259450" y="3980662"/>
                  </a:lnTo>
                  <a:lnTo>
                    <a:pt x="259695" y="3980733"/>
                  </a:lnTo>
                  <a:lnTo>
                    <a:pt x="259978" y="3980845"/>
                  </a:lnTo>
                  <a:lnTo>
                    <a:pt x="260262" y="3980975"/>
                  </a:lnTo>
                  <a:lnTo>
                    <a:pt x="260809" y="3981270"/>
                  </a:lnTo>
                  <a:lnTo>
                    <a:pt x="261083" y="3981423"/>
                  </a:lnTo>
                  <a:lnTo>
                    <a:pt x="261264" y="3981512"/>
                  </a:lnTo>
                  <a:lnTo>
                    <a:pt x="261459" y="3981594"/>
                  </a:lnTo>
                  <a:lnTo>
                    <a:pt x="261650" y="3981683"/>
                  </a:lnTo>
                  <a:lnTo>
                    <a:pt x="261821" y="3981789"/>
                  </a:lnTo>
                  <a:lnTo>
                    <a:pt x="261958" y="3981919"/>
                  </a:lnTo>
                  <a:lnTo>
                    <a:pt x="262046" y="3982078"/>
                  </a:lnTo>
                  <a:lnTo>
                    <a:pt x="262100" y="3982261"/>
                  </a:lnTo>
                  <a:lnTo>
                    <a:pt x="262178" y="3982657"/>
                  </a:lnTo>
                  <a:lnTo>
                    <a:pt x="262232" y="3982851"/>
                  </a:lnTo>
                  <a:lnTo>
                    <a:pt x="262349" y="3983093"/>
                  </a:lnTo>
                  <a:lnTo>
                    <a:pt x="262638" y="3983565"/>
                  </a:lnTo>
                  <a:lnTo>
                    <a:pt x="262750" y="3983802"/>
                  </a:lnTo>
                  <a:lnTo>
                    <a:pt x="262799" y="3984044"/>
                  </a:lnTo>
                  <a:lnTo>
                    <a:pt x="262789" y="3984227"/>
                  </a:lnTo>
                  <a:lnTo>
                    <a:pt x="262745" y="3984409"/>
                  </a:lnTo>
                  <a:lnTo>
                    <a:pt x="262628" y="3984781"/>
                  </a:lnTo>
                  <a:lnTo>
                    <a:pt x="262598" y="3984964"/>
                  </a:lnTo>
                  <a:lnTo>
                    <a:pt x="262594" y="3985171"/>
                  </a:lnTo>
                  <a:lnTo>
                    <a:pt x="262603" y="3985377"/>
                  </a:lnTo>
                  <a:lnTo>
                    <a:pt x="262623" y="3985590"/>
                  </a:lnTo>
                  <a:lnTo>
                    <a:pt x="262652" y="3985796"/>
                  </a:lnTo>
                  <a:lnTo>
                    <a:pt x="262691" y="3986003"/>
                  </a:lnTo>
                  <a:lnTo>
                    <a:pt x="262750" y="3986251"/>
                  </a:lnTo>
                  <a:lnTo>
                    <a:pt x="262828" y="3986499"/>
                  </a:lnTo>
                  <a:lnTo>
                    <a:pt x="262916" y="3986747"/>
                  </a:lnTo>
                  <a:lnTo>
                    <a:pt x="263112" y="3987231"/>
                  </a:lnTo>
                  <a:lnTo>
                    <a:pt x="263210" y="3987455"/>
                  </a:lnTo>
                  <a:lnTo>
                    <a:pt x="263317" y="3987679"/>
                  </a:lnTo>
                  <a:lnTo>
                    <a:pt x="263542" y="3988122"/>
                  </a:lnTo>
                  <a:lnTo>
                    <a:pt x="263640" y="3988352"/>
                  </a:lnTo>
                  <a:lnTo>
                    <a:pt x="263747" y="3988612"/>
                  </a:lnTo>
                  <a:lnTo>
                    <a:pt x="263933" y="3989137"/>
                  </a:lnTo>
                  <a:lnTo>
                    <a:pt x="264134" y="3989656"/>
                  </a:lnTo>
                  <a:lnTo>
                    <a:pt x="264285" y="3989987"/>
                  </a:lnTo>
                  <a:lnTo>
                    <a:pt x="264525" y="3990477"/>
                  </a:lnTo>
                  <a:lnTo>
                    <a:pt x="264598" y="3990660"/>
                  </a:lnTo>
                  <a:lnTo>
                    <a:pt x="264666" y="3990860"/>
                  </a:lnTo>
                  <a:lnTo>
                    <a:pt x="264740" y="3991055"/>
                  </a:lnTo>
                  <a:lnTo>
                    <a:pt x="264833" y="3991220"/>
                  </a:lnTo>
                  <a:lnTo>
                    <a:pt x="264950" y="3991333"/>
                  </a:lnTo>
                  <a:lnTo>
                    <a:pt x="265077" y="3991374"/>
                  </a:lnTo>
                  <a:lnTo>
                    <a:pt x="265219" y="3991386"/>
                  </a:lnTo>
                  <a:lnTo>
                    <a:pt x="265370" y="3991380"/>
                  </a:lnTo>
                  <a:lnTo>
                    <a:pt x="265517" y="3991386"/>
                  </a:lnTo>
                  <a:lnTo>
                    <a:pt x="265649" y="3991421"/>
                  </a:lnTo>
                  <a:lnTo>
                    <a:pt x="265776" y="3991498"/>
                  </a:lnTo>
                  <a:lnTo>
                    <a:pt x="265893" y="3991592"/>
                  </a:lnTo>
                  <a:lnTo>
                    <a:pt x="266001" y="3991704"/>
                  </a:lnTo>
                  <a:lnTo>
                    <a:pt x="266099" y="3991822"/>
                  </a:lnTo>
                  <a:lnTo>
                    <a:pt x="266192" y="3991946"/>
                  </a:lnTo>
                  <a:lnTo>
                    <a:pt x="266260" y="3992058"/>
                  </a:lnTo>
                  <a:lnTo>
                    <a:pt x="266319" y="3992176"/>
                  </a:lnTo>
                  <a:lnTo>
                    <a:pt x="266426" y="3992424"/>
                  </a:lnTo>
                  <a:lnTo>
                    <a:pt x="266543" y="3992708"/>
                  </a:lnTo>
                  <a:lnTo>
                    <a:pt x="266607" y="3992873"/>
                  </a:lnTo>
                  <a:lnTo>
                    <a:pt x="266788" y="3993380"/>
                  </a:lnTo>
                  <a:lnTo>
                    <a:pt x="266695" y="3993688"/>
                  </a:lnTo>
                  <a:lnTo>
                    <a:pt x="266349" y="3994360"/>
                  </a:lnTo>
                  <a:lnTo>
                    <a:pt x="265488" y="3995358"/>
                  </a:lnTo>
                  <a:lnTo>
                    <a:pt x="264548" y="3996190"/>
                  </a:lnTo>
                  <a:lnTo>
                    <a:pt x="264295" y="3996355"/>
                  </a:lnTo>
                  <a:lnTo>
                    <a:pt x="263448" y="3996509"/>
                  </a:lnTo>
                  <a:lnTo>
                    <a:pt x="262769" y="3996916"/>
                  </a:lnTo>
                  <a:lnTo>
                    <a:pt x="262183" y="3996993"/>
                  </a:lnTo>
                  <a:lnTo>
                    <a:pt x="261249" y="3997311"/>
                  </a:lnTo>
                  <a:lnTo>
                    <a:pt x="259304" y="3998209"/>
                  </a:lnTo>
                  <a:lnTo>
                    <a:pt x="253037" y="4000628"/>
                  </a:lnTo>
                  <a:lnTo>
                    <a:pt x="250417" y="4001514"/>
                  </a:lnTo>
                  <a:lnTo>
                    <a:pt x="250225" y="4001714"/>
                  </a:lnTo>
                  <a:lnTo>
                    <a:pt x="250016" y="4001891"/>
                  </a:lnTo>
                  <a:lnTo>
                    <a:pt x="249908" y="4001974"/>
                  </a:lnTo>
                  <a:lnTo>
                    <a:pt x="249815" y="4002033"/>
                  </a:lnTo>
                  <a:lnTo>
                    <a:pt x="249718" y="4002080"/>
                  </a:lnTo>
                  <a:lnTo>
                    <a:pt x="249430" y="4002240"/>
                  </a:lnTo>
                  <a:lnTo>
                    <a:pt x="249345" y="4002299"/>
                  </a:lnTo>
                  <a:lnTo>
                    <a:pt x="249262" y="4002364"/>
                  </a:lnTo>
                  <a:lnTo>
                    <a:pt x="249106" y="4002494"/>
                  </a:lnTo>
                  <a:lnTo>
                    <a:pt x="249034" y="4002564"/>
                  </a:lnTo>
                  <a:lnTo>
                    <a:pt x="248965" y="4002676"/>
                  </a:lnTo>
                  <a:lnTo>
                    <a:pt x="248916" y="4002812"/>
                  </a:lnTo>
                  <a:lnTo>
                    <a:pt x="248877" y="4002948"/>
                  </a:lnTo>
                  <a:lnTo>
                    <a:pt x="248858" y="4003090"/>
                  </a:lnTo>
                  <a:lnTo>
                    <a:pt x="248858" y="4003225"/>
                  </a:lnTo>
                  <a:lnTo>
                    <a:pt x="248916" y="4003384"/>
                  </a:lnTo>
                  <a:lnTo>
                    <a:pt x="249034" y="4003544"/>
                  </a:lnTo>
                  <a:lnTo>
                    <a:pt x="249174" y="4003703"/>
                  </a:lnTo>
                  <a:lnTo>
                    <a:pt x="249292" y="4003863"/>
                  </a:lnTo>
                  <a:lnTo>
                    <a:pt x="249356" y="4004028"/>
                  </a:lnTo>
                  <a:lnTo>
                    <a:pt x="249342" y="4004194"/>
                  </a:lnTo>
                  <a:lnTo>
                    <a:pt x="249278" y="4004365"/>
                  </a:lnTo>
                  <a:lnTo>
                    <a:pt x="249190" y="4004541"/>
                  </a:lnTo>
                  <a:lnTo>
                    <a:pt x="249111" y="4004718"/>
                  </a:lnTo>
                  <a:lnTo>
                    <a:pt x="249062" y="4004896"/>
                  </a:lnTo>
                  <a:lnTo>
                    <a:pt x="249062" y="4005073"/>
                  </a:lnTo>
                  <a:lnTo>
                    <a:pt x="249125" y="4005427"/>
                  </a:lnTo>
                  <a:lnTo>
                    <a:pt x="249146" y="4005604"/>
                  </a:lnTo>
                  <a:lnTo>
                    <a:pt x="249125" y="4005769"/>
                  </a:lnTo>
                  <a:lnTo>
                    <a:pt x="249078" y="4005905"/>
                  </a:lnTo>
                  <a:lnTo>
                    <a:pt x="249014" y="4006046"/>
                  </a:lnTo>
                  <a:lnTo>
                    <a:pt x="248930" y="4006176"/>
                  </a:lnTo>
                  <a:lnTo>
                    <a:pt x="248842" y="4006294"/>
                  </a:lnTo>
                  <a:lnTo>
                    <a:pt x="248740" y="4006395"/>
                  </a:lnTo>
                  <a:lnTo>
                    <a:pt x="248050" y="4006885"/>
                  </a:lnTo>
                  <a:lnTo>
                    <a:pt x="246262" y="4008036"/>
                  </a:lnTo>
                  <a:lnTo>
                    <a:pt x="245503" y="4008272"/>
                  </a:lnTo>
                  <a:lnTo>
                    <a:pt x="245245" y="4008437"/>
                  </a:lnTo>
                  <a:lnTo>
                    <a:pt x="245077" y="4008437"/>
                  </a:lnTo>
                  <a:lnTo>
                    <a:pt x="244571" y="4008762"/>
                  </a:lnTo>
                  <a:lnTo>
                    <a:pt x="243040" y="4009499"/>
                  </a:lnTo>
                  <a:lnTo>
                    <a:pt x="242116" y="4009647"/>
                  </a:lnTo>
                  <a:lnTo>
                    <a:pt x="240854" y="4009629"/>
                  </a:lnTo>
                  <a:lnTo>
                    <a:pt x="240606" y="4009535"/>
                  </a:lnTo>
                  <a:lnTo>
                    <a:pt x="239261" y="4009346"/>
                  </a:lnTo>
                  <a:lnTo>
                    <a:pt x="236919" y="4008791"/>
                  </a:lnTo>
                  <a:lnTo>
                    <a:pt x="236416" y="4008785"/>
                  </a:lnTo>
                  <a:lnTo>
                    <a:pt x="236162" y="4008868"/>
                  </a:lnTo>
                  <a:lnTo>
                    <a:pt x="235404" y="4008933"/>
                  </a:lnTo>
                  <a:lnTo>
                    <a:pt x="234647" y="4009092"/>
                  </a:lnTo>
                  <a:lnTo>
                    <a:pt x="233630" y="4009582"/>
                  </a:lnTo>
                  <a:lnTo>
                    <a:pt x="232607" y="4010155"/>
                  </a:lnTo>
                  <a:lnTo>
                    <a:pt x="230047" y="4012474"/>
                  </a:lnTo>
                  <a:lnTo>
                    <a:pt x="229357" y="4013389"/>
                  </a:lnTo>
                  <a:lnTo>
                    <a:pt x="228047" y="4016074"/>
                  </a:lnTo>
                  <a:lnTo>
                    <a:pt x="227597" y="4017503"/>
                  </a:lnTo>
                  <a:lnTo>
                    <a:pt x="227558" y="4019705"/>
                  </a:lnTo>
                  <a:lnTo>
                    <a:pt x="227960" y="4020643"/>
                  </a:lnTo>
                  <a:lnTo>
                    <a:pt x="229777" y="4022532"/>
                  </a:lnTo>
                  <a:lnTo>
                    <a:pt x="230511" y="4023559"/>
                  </a:lnTo>
                  <a:lnTo>
                    <a:pt x="230839" y="4024072"/>
                  </a:lnTo>
                  <a:lnTo>
                    <a:pt x="230990" y="4025093"/>
                  </a:lnTo>
                  <a:lnTo>
                    <a:pt x="231210" y="4026870"/>
                  </a:lnTo>
                  <a:lnTo>
                    <a:pt x="231279" y="4027720"/>
                  </a:lnTo>
                  <a:lnTo>
                    <a:pt x="231347" y="4028652"/>
                  </a:lnTo>
                  <a:lnTo>
                    <a:pt x="231254" y="4028989"/>
                  </a:lnTo>
                  <a:lnTo>
                    <a:pt x="231243" y="4029662"/>
                  </a:lnTo>
                  <a:lnTo>
                    <a:pt x="230877" y="4031096"/>
                  </a:lnTo>
                  <a:lnTo>
                    <a:pt x="230531" y="4031852"/>
                  </a:lnTo>
                  <a:lnTo>
                    <a:pt x="230105" y="4032182"/>
                  </a:lnTo>
                  <a:lnTo>
                    <a:pt x="230184" y="4032354"/>
                  </a:lnTo>
                  <a:lnTo>
                    <a:pt x="229763" y="4032513"/>
                  </a:lnTo>
                  <a:lnTo>
                    <a:pt x="228663" y="4032832"/>
                  </a:lnTo>
                  <a:lnTo>
                    <a:pt x="227993" y="4032819"/>
                  </a:lnTo>
                  <a:lnTo>
                    <a:pt x="227402" y="4032891"/>
                  </a:lnTo>
                  <a:lnTo>
                    <a:pt x="225045" y="4032932"/>
                  </a:lnTo>
                  <a:lnTo>
                    <a:pt x="218569" y="4033239"/>
                  </a:lnTo>
                  <a:lnTo>
                    <a:pt x="216216" y="4033198"/>
                  </a:lnTo>
                  <a:lnTo>
                    <a:pt x="215885" y="4033103"/>
                  </a:lnTo>
                  <a:lnTo>
                    <a:pt x="213787" y="4032731"/>
                  </a:lnTo>
                  <a:lnTo>
                    <a:pt x="213455" y="4032554"/>
                  </a:lnTo>
                  <a:lnTo>
                    <a:pt x="211450" y="4031840"/>
                  </a:lnTo>
                  <a:lnTo>
                    <a:pt x="210364" y="4031569"/>
                  </a:lnTo>
                  <a:lnTo>
                    <a:pt x="209270" y="4031545"/>
                  </a:lnTo>
                  <a:lnTo>
                    <a:pt x="208425" y="4031870"/>
                  </a:lnTo>
                  <a:lnTo>
                    <a:pt x="206465" y="4033274"/>
                  </a:lnTo>
                  <a:lnTo>
                    <a:pt x="205780" y="4033935"/>
                  </a:lnTo>
                  <a:lnTo>
                    <a:pt x="205272" y="4034266"/>
                  </a:lnTo>
                  <a:lnTo>
                    <a:pt x="204587" y="4035016"/>
                  </a:lnTo>
                  <a:lnTo>
                    <a:pt x="204147" y="4035847"/>
                  </a:lnTo>
                  <a:lnTo>
                    <a:pt x="204059" y="4036190"/>
                  </a:lnTo>
                  <a:lnTo>
                    <a:pt x="203536" y="4037111"/>
                  </a:lnTo>
                  <a:lnTo>
                    <a:pt x="202857" y="4037601"/>
                  </a:lnTo>
                  <a:lnTo>
                    <a:pt x="202436" y="4037678"/>
                  </a:lnTo>
                  <a:lnTo>
                    <a:pt x="201683" y="4037494"/>
                  </a:lnTo>
                  <a:lnTo>
                    <a:pt x="200930" y="4037146"/>
                  </a:lnTo>
                  <a:lnTo>
                    <a:pt x="200764" y="4036975"/>
                  </a:lnTo>
                  <a:lnTo>
                    <a:pt x="199767" y="4036361"/>
                  </a:lnTo>
                  <a:lnTo>
                    <a:pt x="198941" y="4035588"/>
                  </a:lnTo>
                  <a:lnTo>
                    <a:pt x="197284" y="4034543"/>
                  </a:lnTo>
                  <a:lnTo>
                    <a:pt x="196703" y="4034107"/>
                  </a:lnTo>
                  <a:lnTo>
                    <a:pt x="196365" y="4034018"/>
                  </a:lnTo>
                  <a:lnTo>
                    <a:pt x="193950" y="4032873"/>
                  </a:lnTo>
                  <a:lnTo>
                    <a:pt x="193115" y="4032607"/>
                  </a:lnTo>
                  <a:lnTo>
                    <a:pt x="191770" y="4032578"/>
                  </a:lnTo>
                  <a:lnTo>
                    <a:pt x="191179" y="4032737"/>
                  </a:lnTo>
                  <a:lnTo>
                    <a:pt x="190675" y="4032731"/>
                  </a:lnTo>
                  <a:lnTo>
                    <a:pt x="186710" y="4033504"/>
                  </a:lnTo>
                  <a:lnTo>
                    <a:pt x="185443" y="4033900"/>
                  </a:lnTo>
                  <a:lnTo>
                    <a:pt x="184255" y="4034390"/>
                  </a:lnTo>
                  <a:lnTo>
                    <a:pt x="181103" y="4036615"/>
                  </a:lnTo>
                  <a:lnTo>
                    <a:pt x="180824" y="4037052"/>
                  </a:lnTo>
                  <a:lnTo>
                    <a:pt x="180653" y="4037135"/>
                  </a:lnTo>
                  <a:lnTo>
                    <a:pt x="180488" y="4037241"/>
                  </a:lnTo>
                  <a:lnTo>
                    <a:pt x="180331" y="4037359"/>
                  </a:lnTo>
                  <a:lnTo>
                    <a:pt x="180188" y="4037494"/>
                  </a:lnTo>
                  <a:lnTo>
                    <a:pt x="180062" y="4037642"/>
                  </a:lnTo>
                  <a:lnTo>
                    <a:pt x="179968" y="4037784"/>
                  </a:lnTo>
                  <a:lnTo>
                    <a:pt x="179886" y="4037937"/>
                  </a:lnTo>
                  <a:lnTo>
                    <a:pt x="179812" y="4038103"/>
                  </a:lnTo>
                  <a:lnTo>
                    <a:pt x="179754" y="4038268"/>
                  </a:lnTo>
                  <a:lnTo>
                    <a:pt x="179710" y="4038439"/>
                  </a:lnTo>
                  <a:lnTo>
                    <a:pt x="179685" y="4038669"/>
                  </a:lnTo>
                  <a:lnTo>
                    <a:pt x="179690" y="4038899"/>
                  </a:lnTo>
                  <a:lnTo>
                    <a:pt x="179715" y="4039141"/>
                  </a:lnTo>
                  <a:lnTo>
                    <a:pt x="179748" y="4039383"/>
                  </a:lnTo>
                  <a:lnTo>
                    <a:pt x="179792" y="4039808"/>
                  </a:lnTo>
                  <a:lnTo>
                    <a:pt x="179842" y="4040186"/>
                  </a:lnTo>
                  <a:lnTo>
                    <a:pt x="179856" y="4040369"/>
                  </a:lnTo>
                  <a:lnTo>
                    <a:pt x="179842" y="4040552"/>
                  </a:lnTo>
                  <a:lnTo>
                    <a:pt x="179798" y="4040735"/>
                  </a:lnTo>
                  <a:lnTo>
                    <a:pt x="179729" y="4040912"/>
                  </a:lnTo>
                  <a:lnTo>
                    <a:pt x="179652" y="4041083"/>
                  </a:lnTo>
                  <a:lnTo>
                    <a:pt x="179564" y="4041260"/>
                  </a:lnTo>
                  <a:lnTo>
                    <a:pt x="179382" y="4041679"/>
                  </a:lnTo>
                  <a:lnTo>
                    <a:pt x="179163" y="4042158"/>
                  </a:lnTo>
                  <a:lnTo>
                    <a:pt x="179055" y="4042406"/>
                  </a:lnTo>
                  <a:lnTo>
                    <a:pt x="178893" y="4042819"/>
                  </a:lnTo>
                  <a:lnTo>
                    <a:pt x="178816" y="4042984"/>
                  </a:lnTo>
                  <a:lnTo>
                    <a:pt x="178752" y="4043155"/>
                  </a:lnTo>
                  <a:lnTo>
                    <a:pt x="178703" y="4043320"/>
                  </a:lnTo>
                  <a:lnTo>
                    <a:pt x="178693" y="4043492"/>
                  </a:lnTo>
                  <a:lnTo>
                    <a:pt x="178708" y="4043598"/>
                  </a:lnTo>
                  <a:lnTo>
                    <a:pt x="178737" y="4043710"/>
                  </a:lnTo>
                  <a:lnTo>
                    <a:pt x="178816" y="4043929"/>
                  </a:lnTo>
                  <a:lnTo>
                    <a:pt x="178898" y="4044194"/>
                  </a:lnTo>
                  <a:lnTo>
                    <a:pt x="178956" y="4044354"/>
                  </a:lnTo>
                  <a:lnTo>
                    <a:pt x="179006" y="4044507"/>
                  </a:lnTo>
                  <a:lnTo>
                    <a:pt x="179030" y="4044648"/>
                  </a:lnTo>
                  <a:lnTo>
                    <a:pt x="179006" y="4044761"/>
                  </a:lnTo>
                  <a:lnTo>
                    <a:pt x="178942" y="4044838"/>
                  </a:lnTo>
                  <a:lnTo>
                    <a:pt x="178854" y="4044902"/>
                  </a:lnTo>
                  <a:lnTo>
                    <a:pt x="178752" y="4044956"/>
                  </a:lnTo>
                  <a:lnTo>
                    <a:pt x="178536" y="4045050"/>
                  </a:lnTo>
                  <a:lnTo>
                    <a:pt x="178400" y="4045103"/>
                  </a:lnTo>
                  <a:lnTo>
                    <a:pt x="177960" y="4045204"/>
                  </a:lnTo>
                  <a:lnTo>
                    <a:pt x="177818" y="4045250"/>
                  </a:lnTo>
                  <a:lnTo>
                    <a:pt x="177681" y="4045304"/>
                  </a:lnTo>
                  <a:lnTo>
                    <a:pt x="177543" y="4045369"/>
                  </a:lnTo>
                  <a:lnTo>
                    <a:pt x="177276" y="4045510"/>
                  </a:lnTo>
                  <a:lnTo>
                    <a:pt x="177139" y="4045576"/>
                  </a:lnTo>
                  <a:lnTo>
                    <a:pt x="176957" y="4045646"/>
                  </a:lnTo>
                  <a:lnTo>
                    <a:pt x="176773" y="4045705"/>
                  </a:lnTo>
                  <a:lnTo>
                    <a:pt x="176591" y="4045770"/>
                  </a:lnTo>
                  <a:lnTo>
                    <a:pt x="176410" y="4045841"/>
                  </a:lnTo>
                  <a:lnTo>
                    <a:pt x="176248" y="4045935"/>
                  </a:lnTo>
                  <a:lnTo>
                    <a:pt x="176171" y="4046000"/>
                  </a:lnTo>
                  <a:lnTo>
                    <a:pt x="176019" y="4046148"/>
                  </a:lnTo>
                  <a:lnTo>
                    <a:pt x="175946" y="4046213"/>
                  </a:lnTo>
                  <a:lnTo>
                    <a:pt x="175863" y="4046266"/>
                  </a:lnTo>
                  <a:lnTo>
                    <a:pt x="175673" y="4046319"/>
                  </a:lnTo>
                  <a:lnTo>
                    <a:pt x="175447" y="4046307"/>
                  </a:lnTo>
                  <a:lnTo>
                    <a:pt x="174728" y="4046160"/>
                  </a:lnTo>
                  <a:lnTo>
                    <a:pt x="174499" y="4046130"/>
                  </a:lnTo>
                  <a:lnTo>
                    <a:pt x="174048" y="4046059"/>
                  </a:lnTo>
                  <a:lnTo>
                    <a:pt x="173820" y="4046018"/>
                  </a:lnTo>
                  <a:lnTo>
                    <a:pt x="173594" y="4045971"/>
                  </a:lnTo>
                  <a:lnTo>
                    <a:pt x="173374" y="4045918"/>
                  </a:lnTo>
                  <a:lnTo>
                    <a:pt x="172940" y="4045788"/>
                  </a:lnTo>
                  <a:lnTo>
                    <a:pt x="172725" y="4045717"/>
                  </a:lnTo>
                  <a:lnTo>
                    <a:pt x="172508" y="4045652"/>
                  </a:lnTo>
                  <a:lnTo>
                    <a:pt x="171922" y="4045510"/>
                  </a:lnTo>
                  <a:lnTo>
                    <a:pt x="171732" y="4045451"/>
                  </a:lnTo>
                  <a:lnTo>
                    <a:pt x="171546" y="4045381"/>
                  </a:lnTo>
                  <a:lnTo>
                    <a:pt x="171301" y="4045263"/>
                  </a:lnTo>
                  <a:lnTo>
                    <a:pt x="171062" y="4045121"/>
                  </a:lnTo>
                  <a:lnTo>
                    <a:pt x="170833" y="4044967"/>
                  </a:lnTo>
                  <a:lnTo>
                    <a:pt x="170382" y="4044643"/>
                  </a:lnTo>
                  <a:lnTo>
                    <a:pt x="170138" y="4044454"/>
                  </a:lnTo>
                  <a:lnTo>
                    <a:pt x="169899" y="4044259"/>
                  </a:lnTo>
                  <a:lnTo>
                    <a:pt x="169664" y="4044058"/>
                  </a:lnTo>
                  <a:lnTo>
                    <a:pt x="169429" y="4043869"/>
                  </a:lnTo>
                  <a:lnTo>
                    <a:pt x="169175" y="4043692"/>
                  </a:lnTo>
                  <a:lnTo>
                    <a:pt x="169005" y="4043586"/>
                  </a:lnTo>
                  <a:lnTo>
                    <a:pt x="168832" y="4043492"/>
                  </a:lnTo>
                  <a:lnTo>
                    <a:pt x="168477" y="4043309"/>
                  </a:lnTo>
                  <a:lnTo>
                    <a:pt x="168084" y="4043085"/>
                  </a:lnTo>
                  <a:lnTo>
                    <a:pt x="167435" y="4042695"/>
                  </a:lnTo>
                  <a:lnTo>
                    <a:pt x="167072" y="4042453"/>
                  </a:lnTo>
                  <a:lnTo>
                    <a:pt x="166926" y="4042341"/>
                  </a:lnTo>
                  <a:lnTo>
                    <a:pt x="166629" y="4042128"/>
                  </a:lnTo>
                  <a:lnTo>
                    <a:pt x="166472" y="4042034"/>
                  </a:lnTo>
                  <a:lnTo>
                    <a:pt x="166222" y="4041916"/>
                  </a:lnTo>
                  <a:lnTo>
                    <a:pt x="165958" y="4041815"/>
                  </a:lnTo>
                  <a:lnTo>
                    <a:pt x="165686" y="4041733"/>
                  </a:lnTo>
                  <a:lnTo>
                    <a:pt x="165133" y="4041585"/>
                  </a:lnTo>
                  <a:lnTo>
                    <a:pt x="164556" y="4041444"/>
                  </a:lnTo>
                  <a:lnTo>
                    <a:pt x="164366" y="4041402"/>
                  </a:lnTo>
                  <a:lnTo>
                    <a:pt x="163470" y="4041178"/>
                  </a:lnTo>
                  <a:lnTo>
                    <a:pt x="163236" y="4041125"/>
                  </a:lnTo>
                  <a:lnTo>
                    <a:pt x="162996" y="4041083"/>
                  </a:lnTo>
                  <a:lnTo>
                    <a:pt x="162805" y="4041054"/>
                  </a:lnTo>
                  <a:lnTo>
                    <a:pt x="162615" y="4041036"/>
                  </a:lnTo>
                  <a:lnTo>
                    <a:pt x="162224" y="4041019"/>
                  </a:lnTo>
                  <a:lnTo>
                    <a:pt x="162034" y="4041019"/>
                  </a:lnTo>
                  <a:lnTo>
                    <a:pt x="161817" y="4041042"/>
                  </a:lnTo>
                  <a:lnTo>
                    <a:pt x="161545" y="4041083"/>
                  </a:lnTo>
                  <a:lnTo>
                    <a:pt x="161261" y="4041107"/>
                  </a:lnTo>
                  <a:lnTo>
                    <a:pt x="160978" y="4041113"/>
                  </a:lnTo>
                  <a:lnTo>
                    <a:pt x="160693" y="4041101"/>
                  </a:lnTo>
                  <a:lnTo>
                    <a:pt x="160415" y="4041072"/>
                  </a:lnTo>
                  <a:lnTo>
                    <a:pt x="160220" y="4041042"/>
                  </a:lnTo>
                  <a:lnTo>
                    <a:pt x="160019" y="4041000"/>
                  </a:lnTo>
                  <a:lnTo>
                    <a:pt x="159628" y="4040888"/>
                  </a:lnTo>
                  <a:lnTo>
                    <a:pt x="159438" y="4040818"/>
                  </a:lnTo>
                  <a:lnTo>
                    <a:pt x="159285" y="4040747"/>
                  </a:lnTo>
                  <a:lnTo>
                    <a:pt x="158998" y="4040582"/>
                  </a:lnTo>
                  <a:lnTo>
                    <a:pt x="158850" y="4040505"/>
                  </a:lnTo>
                  <a:lnTo>
                    <a:pt x="158641" y="4040440"/>
                  </a:lnTo>
                  <a:lnTo>
                    <a:pt x="158498" y="4040410"/>
                  </a:lnTo>
                  <a:lnTo>
                    <a:pt x="158294" y="4040399"/>
                  </a:lnTo>
                  <a:lnTo>
                    <a:pt x="158083" y="4040410"/>
                  </a:lnTo>
                  <a:lnTo>
                    <a:pt x="157874" y="4040434"/>
                  </a:lnTo>
                  <a:lnTo>
                    <a:pt x="157673" y="4040469"/>
                  </a:lnTo>
                  <a:lnTo>
                    <a:pt x="157467" y="4040516"/>
                  </a:lnTo>
                  <a:lnTo>
                    <a:pt x="157261" y="4040582"/>
                  </a:lnTo>
                  <a:lnTo>
                    <a:pt x="157066" y="4040664"/>
                  </a:lnTo>
                  <a:lnTo>
                    <a:pt x="156881" y="4040765"/>
                  </a:lnTo>
                  <a:lnTo>
                    <a:pt x="156719" y="4040888"/>
                  </a:lnTo>
                  <a:lnTo>
                    <a:pt x="156601" y="4041054"/>
                  </a:lnTo>
                  <a:lnTo>
                    <a:pt x="156519" y="4041260"/>
                  </a:lnTo>
                  <a:lnTo>
                    <a:pt x="156441" y="4041479"/>
                  </a:lnTo>
                  <a:lnTo>
                    <a:pt x="156353" y="4041662"/>
                  </a:lnTo>
                  <a:lnTo>
                    <a:pt x="156230" y="4041786"/>
                  </a:lnTo>
                  <a:lnTo>
                    <a:pt x="156117" y="4041827"/>
                  </a:lnTo>
                  <a:lnTo>
                    <a:pt x="155991" y="4041850"/>
                  </a:lnTo>
                  <a:lnTo>
                    <a:pt x="155859" y="4041863"/>
                  </a:lnTo>
                  <a:lnTo>
                    <a:pt x="155726" y="4041863"/>
                  </a:lnTo>
                  <a:lnTo>
                    <a:pt x="155600" y="4041850"/>
                  </a:lnTo>
                  <a:lnTo>
                    <a:pt x="155385" y="4041797"/>
                  </a:lnTo>
                  <a:lnTo>
                    <a:pt x="155179" y="4041697"/>
                  </a:lnTo>
                  <a:lnTo>
                    <a:pt x="154764" y="4041449"/>
                  </a:lnTo>
                  <a:lnTo>
                    <a:pt x="154544" y="4041361"/>
                  </a:lnTo>
                  <a:lnTo>
                    <a:pt x="154363" y="4041302"/>
                  </a:lnTo>
                  <a:lnTo>
                    <a:pt x="154173" y="4041249"/>
                  </a:lnTo>
                  <a:lnTo>
                    <a:pt x="153983" y="4041207"/>
                  </a:lnTo>
                  <a:lnTo>
                    <a:pt x="153791" y="4041178"/>
                  </a:lnTo>
                  <a:lnTo>
                    <a:pt x="153606" y="4041184"/>
                  </a:lnTo>
                  <a:lnTo>
                    <a:pt x="153375" y="4041225"/>
                  </a:lnTo>
                  <a:lnTo>
                    <a:pt x="153141" y="4041308"/>
                  </a:lnTo>
                  <a:lnTo>
                    <a:pt x="152916" y="4041420"/>
                  </a:lnTo>
                  <a:lnTo>
                    <a:pt x="152710" y="4041562"/>
                  </a:lnTo>
                  <a:lnTo>
                    <a:pt x="152531" y="4041715"/>
                  </a:lnTo>
                  <a:lnTo>
                    <a:pt x="152402" y="4041904"/>
                  </a:lnTo>
                  <a:lnTo>
                    <a:pt x="152314" y="4042134"/>
                  </a:lnTo>
                  <a:lnTo>
                    <a:pt x="152242" y="4042376"/>
                  </a:lnTo>
                  <a:lnTo>
                    <a:pt x="152158" y="4042606"/>
                  </a:lnTo>
                  <a:lnTo>
                    <a:pt x="152036" y="4042813"/>
                  </a:lnTo>
                  <a:lnTo>
                    <a:pt x="151806" y="4043031"/>
                  </a:lnTo>
                  <a:lnTo>
                    <a:pt x="151522" y="4043208"/>
                  </a:lnTo>
                  <a:lnTo>
                    <a:pt x="151214" y="4043368"/>
                  </a:lnTo>
                  <a:lnTo>
                    <a:pt x="150897" y="4043521"/>
                  </a:lnTo>
                  <a:lnTo>
                    <a:pt x="150604" y="4043698"/>
                  </a:lnTo>
                  <a:lnTo>
                    <a:pt x="150447" y="4043804"/>
                  </a:lnTo>
                  <a:lnTo>
                    <a:pt x="150139" y="4044035"/>
                  </a:lnTo>
                  <a:lnTo>
                    <a:pt x="149847" y="4044277"/>
                  </a:lnTo>
                  <a:lnTo>
                    <a:pt x="149680" y="4044448"/>
                  </a:lnTo>
                  <a:lnTo>
                    <a:pt x="149523" y="4044631"/>
                  </a:lnTo>
                  <a:lnTo>
                    <a:pt x="149372" y="4044820"/>
                  </a:lnTo>
                  <a:lnTo>
                    <a:pt x="149210" y="4045003"/>
                  </a:lnTo>
                  <a:lnTo>
                    <a:pt x="149044" y="4045168"/>
                  </a:lnTo>
                  <a:lnTo>
                    <a:pt x="148810" y="4045357"/>
                  </a:lnTo>
                  <a:lnTo>
                    <a:pt x="148560" y="4045534"/>
                  </a:lnTo>
                  <a:lnTo>
                    <a:pt x="148302" y="4045693"/>
                  </a:lnTo>
                  <a:lnTo>
                    <a:pt x="148038" y="4045841"/>
                  </a:lnTo>
                  <a:lnTo>
                    <a:pt x="147769" y="4045977"/>
                  </a:lnTo>
                  <a:lnTo>
                    <a:pt x="147573" y="4046059"/>
                  </a:lnTo>
                  <a:lnTo>
                    <a:pt x="146971" y="4046272"/>
                  </a:lnTo>
                  <a:lnTo>
                    <a:pt x="146776" y="4046348"/>
                  </a:lnTo>
                  <a:lnTo>
                    <a:pt x="146121" y="4046673"/>
                  </a:lnTo>
                  <a:lnTo>
                    <a:pt x="145803" y="4046856"/>
                  </a:lnTo>
                  <a:lnTo>
                    <a:pt x="145495" y="4047045"/>
                  </a:lnTo>
                  <a:lnTo>
                    <a:pt x="145192" y="4047252"/>
                  </a:lnTo>
                  <a:lnTo>
                    <a:pt x="144947" y="4047293"/>
                  </a:lnTo>
                  <a:lnTo>
                    <a:pt x="144645" y="4047305"/>
                  </a:lnTo>
                  <a:lnTo>
                    <a:pt x="144332" y="4047281"/>
                  </a:lnTo>
                  <a:lnTo>
                    <a:pt x="144024" y="4047246"/>
                  </a:lnTo>
                  <a:lnTo>
                    <a:pt x="143710" y="4047199"/>
                  </a:lnTo>
                  <a:lnTo>
                    <a:pt x="142720" y="4047081"/>
                  </a:lnTo>
                  <a:lnTo>
                    <a:pt x="142376" y="4047033"/>
                  </a:lnTo>
                  <a:lnTo>
                    <a:pt x="142039" y="4046998"/>
                  </a:lnTo>
                  <a:lnTo>
                    <a:pt x="141697" y="4046980"/>
                  </a:lnTo>
                  <a:lnTo>
                    <a:pt x="141227" y="4046974"/>
                  </a:lnTo>
                  <a:lnTo>
                    <a:pt x="140754" y="4046986"/>
                  </a:lnTo>
                  <a:lnTo>
                    <a:pt x="140279" y="4047022"/>
                  </a:lnTo>
                  <a:lnTo>
                    <a:pt x="139810" y="4047069"/>
                  </a:lnTo>
                  <a:lnTo>
                    <a:pt x="139024" y="4047181"/>
                  </a:lnTo>
                  <a:lnTo>
                    <a:pt x="138705" y="4047234"/>
                  </a:lnTo>
                  <a:lnTo>
                    <a:pt x="138392" y="4047293"/>
                  </a:lnTo>
                  <a:lnTo>
                    <a:pt x="138084" y="4047364"/>
                  </a:lnTo>
                  <a:lnTo>
                    <a:pt x="137781" y="4047458"/>
                  </a:lnTo>
                  <a:lnTo>
                    <a:pt x="137419" y="4047606"/>
                  </a:lnTo>
                  <a:lnTo>
                    <a:pt x="137063" y="4047783"/>
                  </a:lnTo>
                  <a:lnTo>
                    <a:pt x="136720" y="4047989"/>
                  </a:lnTo>
                  <a:lnTo>
                    <a:pt x="136388" y="4048208"/>
                  </a:lnTo>
                  <a:lnTo>
                    <a:pt x="135587" y="4048763"/>
                  </a:lnTo>
                  <a:lnTo>
                    <a:pt x="135406" y="4048898"/>
                  </a:lnTo>
                  <a:lnTo>
                    <a:pt x="135210" y="4049075"/>
                  </a:lnTo>
                  <a:lnTo>
                    <a:pt x="135040" y="4049270"/>
                  </a:lnTo>
                  <a:lnTo>
                    <a:pt x="134878" y="4049530"/>
                  </a:lnTo>
                  <a:lnTo>
                    <a:pt x="134751" y="4049825"/>
                  </a:lnTo>
                  <a:lnTo>
                    <a:pt x="134652" y="4050132"/>
                  </a:lnTo>
                  <a:lnTo>
                    <a:pt x="134575" y="4050451"/>
                  </a:lnTo>
                  <a:lnTo>
                    <a:pt x="134512" y="4050769"/>
                  </a:lnTo>
                  <a:lnTo>
                    <a:pt x="134471" y="4051053"/>
                  </a:lnTo>
                  <a:lnTo>
                    <a:pt x="134448" y="4051348"/>
                  </a:lnTo>
                  <a:lnTo>
                    <a:pt x="134443" y="4051643"/>
                  </a:lnTo>
                  <a:lnTo>
                    <a:pt x="134457" y="4051938"/>
                  </a:lnTo>
                  <a:lnTo>
                    <a:pt x="134487" y="4052050"/>
                  </a:lnTo>
                  <a:lnTo>
                    <a:pt x="134487" y="4052228"/>
                  </a:lnTo>
                  <a:lnTo>
                    <a:pt x="134696" y="4052116"/>
                  </a:lnTo>
                  <a:lnTo>
                    <a:pt x="134908" y="4051980"/>
                  </a:lnTo>
                  <a:lnTo>
                    <a:pt x="135103" y="4051832"/>
                  </a:lnTo>
                  <a:lnTo>
                    <a:pt x="135288" y="4051667"/>
                  </a:lnTo>
                  <a:lnTo>
                    <a:pt x="135450" y="4051490"/>
                  </a:lnTo>
                  <a:lnTo>
                    <a:pt x="135587" y="4051289"/>
                  </a:lnTo>
                  <a:lnTo>
                    <a:pt x="135689" y="4051059"/>
                  </a:lnTo>
                  <a:lnTo>
                    <a:pt x="135782" y="4050823"/>
                  </a:lnTo>
                  <a:lnTo>
                    <a:pt x="135890" y="4050593"/>
                  </a:lnTo>
                  <a:lnTo>
                    <a:pt x="136022" y="4050392"/>
                  </a:lnTo>
                  <a:lnTo>
                    <a:pt x="136173" y="4050238"/>
                  </a:lnTo>
                  <a:lnTo>
                    <a:pt x="136349" y="4050103"/>
                  </a:lnTo>
                  <a:lnTo>
                    <a:pt x="136711" y="4049843"/>
                  </a:lnTo>
                  <a:lnTo>
                    <a:pt x="136887" y="4049707"/>
                  </a:lnTo>
                  <a:lnTo>
                    <a:pt x="137053" y="4049554"/>
                  </a:lnTo>
                  <a:lnTo>
                    <a:pt x="137366" y="4049241"/>
                  </a:lnTo>
                  <a:lnTo>
                    <a:pt x="137528" y="4049093"/>
                  </a:lnTo>
                  <a:lnTo>
                    <a:pt x="137704" y="4048963"/>
                  </a:lnTo>
                  <a:lnTo>
                    <a:pt x="138095" y="4048763"/>
                  </a:lnTo>
                  <a:lnTo>
                    <a:pt x="138529" y="4048615"/>
                  </a:lnTo>
                  <a:lnTo>
                    <a:pt x="138989" y="4048521"/>
                  </a:lnTo>
                  <a:lnTo>
                    <a:pt x="139458" y="4048450"/>
                  </a:lnTo>
                  <a:lnTo>
                    <a:pt x="139918" y="4048403"/>
                  </a:lnTo>
                  <a:lnTo>
                    <a:pt x="140240" y="4048379"/>
                  </a:lnTo>
                  <a:lnTo>
                    <a:pt x="140559" y="4048367"/>
                  </a:lnTo>
                  <a:lnTo>
                    <a:pt x="140719" y="4048367"/>
                  </a:lnTo>
                  <a:lnTo>
                    <a:pt x="141150" y="4048397"/>
                  </a:lnTo>
                  <a:lnTo>
                    <a:pt x="141579" y="4048462"/>
                  </a:lnTo>
                  <a:lnTo>
                    <a:pt x="142440" y="4048615"/>
                  </a:lnTo>
                  <a:lnTo>
                    <a:pt x="142871" y="4048662"/>
                  </a:lnTo>
                  <a:lnTo>
                    <a:pt x="143251" y="4048674"/>
                  </a:lnTo>
                  <a:lnTo>
                    <a:pt x="144010" y="4048662"/>
                  </a:lnTo>
                  <a:lnTo>
                    <a:pt x="144395" y="4048650"/>
                  </a:lnTo>
                  <a:lnTo>
                    <a:pt x="144771" y="4048644"/>
                  </a:lnTo>
                  <a:lnTo>
                    <a:pt x="145187" y="4048662"/>
                  </a:lnTo>
                  <a:lnTo>
                    <a:pt x="146014" y="4048716"/>
                  </a:lnTo>
                  <a:lnTo>
                    <a:pt x="146424" y="4048721"/>
                  </a:lnTo>
                  <a:lnTo>
                    <a:pt x="146825" y="4048686"/>
                  </a:lnTo>
                  <a:lnTo>
                    <a:pt x="147114" y="4048639"/>
                  </a:lnTo>
                  <a:lnTo>
                    <a:pt x="147403" y="4048574"/>
                  </a:lnTo>
                  <a:lnTo>
                    <a:pt x="147686" y="4048497"/>
                  </a:lnTo>
                  <a:lnTo>
                    <a:pt x="147964" y="4048409"/>
                  </a:lnTo>
                  <a:lnTo>
                    <a:pt x="148238" y="4048308"/>
                  </a:lnTo>
                  <a:lnTo>
                    <a:pt x="148478" y="4048214"/>
                  </a:lnTo>
                  <a:lnTo>
                    <a:pt x="148717" y="4048107"/>
                  </a:lnTo>
                  <a:lnTo>
                    <a:pt x="148951" y="4047989"/>
                  </a:lnTo>
                  <a:lnTo>
                    <a:pt x="149182" y="4047866"/>
                  </a:lnTo>
                  <a:lnTo>
                    <a:pt x="149402" y="4047730"/>
                  </a:lnTo>
                  <a:lnTo>
                    <a:pt x="149646" y="4047547"/>
                  </a:lnTo>
                  <a:lnTo>
                    <a:pt x="149880" y="4047352"/>
                  </a:lnTo>
                  <a:lnTo>
                    <a:pt x="150106" y="4047140"/>
                  </a:lnTo>
                  <a:lnTo>
                    <a:pt x="150320" y="4046921"/>
                  </a:lnTo>
                  <a:lnTo>
                    <a:pt x="150521" y="4046691"/>
                  </a:lnTo>
                  <a:lnTo>
                    <a:pt x="150706" y="4046407"/>
                  </a:lnTo>
                  <a:lnTo>
                    <a:pt x="151019" y="4045758"/>
                  </a:lnTo>
                  <a:lnTo>
                    <a:pt x="151190" y="4045493"/>
                  </a:lnTo>
                  <a:lnTo>
                    <a:pt x="151415" y="4045204"/>
                  </a:lnTo>
                  <a:lnTo>
                    <a:pt x="151739" y="4044755"/>
                  </a:lnTo>
                  <a:lnTo>
                    <a:pt x="151846" y="4044572"/>
                  </a:lnTo>
                  <a:lnTo>
                    <a:pt x="152047" y="4044188"/>
                  </a:lnTo>
                  <a:lnTo>
                    <a:pt x="152163" y="4044017"/>
                  </a:lnTo>
                  <a:lnTo>
                    <a:pt x="152300" y="4043881"/>
                  </a:lnTo>
                  <a:lnTo>
                    <a:pt x="152422" y="4043804"/>
                  </a:lnTo>
                  <a:lnTo>
                    <a:pt x="152554" y="4043745"/>
                  </a:lnTo>
                  <a:lnTo>
                    <a:pt x="152839" y="4043651"/>
                  </a:lnTo>
                  <a:lnTo>
                    <a:pt x="152979" y="4043598"/>
                  </a:lnTo>
                  <a:lnTo>
                    <a:pt x="153757" y="4043267"/>
                  </a:lnTo>
                  <a:lnTo>
                    <a:pt x="153953" y="4043191"/>
                  </a:lnTo>
                  <a:lnTo>
                    <a:pt x="154123" y="4043132"/>
                  </a:lnTo>
                  <a:lnTo>
                    <a:pt x="154456" y="4043007"/>
                  </a:lnTo>
                  <a:lnTo>
                    <a:pt x="154627" y="4042954"/>
                  </a:lnTo>
                  <a:lnTo>
                    <a:pt x="154803" y="4042913"/>
                  </a:lnTo>
                  <a:lnTo>
                    <a:pt x="155008" y="4042878"/>
                  </a:lnTo>
                  <a:lnTo>
                    <a:pt x="155644" y="4042831"/>
                  </a:lnTo>
                  <a:lnTo>
                    <a:pt x="155853" y="4042807"/>
                  </a:lnTo>
                  <a:lnTo>
                    <a:pt x="156026" y="4042772"/>
                  </a:lnTo>
                  <a:lnTo>
                    <a:pt x="156529" y="4042647"/>
                  </a:lnTo>
                  <a:lnTo>
                    <a:pt x="156700" y="4042612"/>
                  </a:lnTo>
                  <a:lnTo>
                    <a:pt x="156969" y="4042559"/>
                  </a:lnTo>
                  <a:lnTo>
                    <a:pt x="157506" y="4042470"/>
                  </a:lnTo>
                  <a:lnTo>
                    <a:pt x="157780" y="4042441"/>
                  </a:lnTo>
                  <a:lnTo>
                    <a:pt x="158049" y="4042423"/>
                  </a:lnTo>
                  <a:lnTo>
                    <a:pt x="158361" y="4042429"/>
                  </a:lnTo>
                  <a:lnTo>
                    <a:pt x="158674" y="4042447"/>
                  </a:lnTo>
                  <a:lnTo>
                    <a:pt x="158988" y="4042482"/>
                  </a:lnTo>
                  <a:lnTo>
                    <a:pt x="159295" y="4042524"/>
                  </a:lnTo>
                  <a:lnTo>
                    <a:pt x="159603" y="4042582"/>
                  </a:lnTo>
                  <a:lnTo>
                    <a:pt x="159917" y="4042659"/>
                  </a:lnTo>
                  <a:lnTo>
                    <a:pt x="160841" y="4042960"/>
                  </a:lnTo>
                  <a:lnTo>
                    <a:pt x="161154" y="4043031"/>
                  </a:lnTo>
                  <a:lnTo>
                    <a:pt x="161388" y="4043066"/>
                  </a:lnTo>
                  <a:lnTo>
                    <a:pt x="162331" y="4043138"/>
                  </a:lnTo>
                  <a:lnTo>
                    <a:pt x="162683" y="4043173"/>
                  </a:lnTo>
                  <a:lnTo>
                    <a:pt x="162859" y="4043191"/>
                  </a:lnTo>
                  <a:lnTo>
                    <a:pt x="163211" y="4043238"/>
                  </a:lnTo>
                  <a:lnTo>
                    <a:pt x="163533" y="4043309"/>
                  </a:lnTo>
                  <a:lnTo>
                    <a:pt x="163852" y="4043391"/>
                  </a:lnTo>
                  <a:lnTo>
                    <a:pt x="165469" y="4043905"/>
                  </a:lnTo>
                  <a:lnTo>
                    <a:pt x="166170" y="4044141"/>
                  </a:lnTo>
                  <a:lnTo>
                    <a:pt x="166516" y="4044277"/>
                  </a:lnTo>
                  <a:lnTo>
                    <a:pt x="166808" y="4044407"/>
                  </a:lnTo>
                  <a:lnTo>
                    <a:pt x="167097" y="4044548"/>
                  </a:lnTo>
                  <a:lnTo>
                    <a:pt x="167377" y="4044696"/>
                  </a:lnTo>
                  <a:lnTo>
                    <a:pt x="167655" y="4044855"/>
                  </a:lnTo>
                  <a:lnTo>
                    <a:pt x="167933" y="4045020"/>
                  </a:lnTo>
                  <a:lnTo>
                    <a:pt x="168295" y="4045263"/>
                  </a:lnTo>
                  <a:lnTo>
                    <a:pt x="168647" y="4045522"/>
                  </a:lnTo>
                  <a:lnTo>
                    <a:pt x="168994" y="4045794"/>
                  </a:lnTo>
                  <a:lnTo>
                    <a:pt x="169346" y="4046054"/>
                  </a:lnTo>
                  <a:lnTo>
                    <a:pt x="169717" y="4046278"/>
                  </a:lnTo>
                  <a:lnTo>
                    <a:pt x="169885" y="4046360"/>
                  </a:lnTo>
                  <a:lnTo>
                    <a:pt x="170237" y="4046496"/>
                  </a:lnTo>
                  <a:lnTo>
                    <a:pt x="170402" y="4046573"/>
                  </a:lnTo>
                  <a:lnTo>
                    <a:pt x="170553" y="4046673"/>
                  </a:lnTo>
                  <a:lnTo>
                    <a:pt x="170754" y="4046885"/>
                  </a:lnTo>
                  <a:lnTo>
                    <a:pt x="170916" y="4047145"/>
                  </a:lnTo>
                  <a:lnTo>
                    <a:pt x="171053" y="4047441"/>
                  </a:lnTo>
                  <a:lnTo>
                    <a:pt x="171175" y="4047741"/>
                  </a:lnTo>
                  <a:lnTo>
                    <a:pt x="171444" y="4048456"/>
                  </a:lnTo>
                  <a:lnTo>
                    <a:pt x="171512" y="4048668"/>
                  </a:lnTo>
                  <a:lnTo>
                    <a:pt x="171565" y="4048887"/>
                  </a:lnTo>
                  <a:lnTo>
                    <a:pt x="171600" y="4049105"/>
                  </a:lnTo>
                  <a:lnTo>
                    <a:pt x="171600" y="4049329"/>
                  </a:lnTo>
                  <a:lnTo>
                    <a:pt x="171516" y="4049790"/>
                  </a:lnTo>
                  <a:lnTo>
                    <a:pt x="171488" y="4050020"/>
                  </a:lnTo>
                  <a:lnTo>
                    <a:pt x="171497" y="4050238"/>
                  </a:lnTo>
                  <a:lnTo>
                    <a:pt x="171581" y="4050498"/>
                  </a:lnTo>
                  <a:lnTo>
                    <a:pt x="171722" y="4050752"/>
                  </a:lnTo>
                  <a:lnTo>
                    <a:pt x="172069" y="4051236"/>
                  </a:lnTo>
                  <a:lnTo>
                    <a:pt x="172230" y="4051478"/>
                  </a:lnTo>
                  <a:lnTo>
                    <a:pt x="172553" y="4052015"/>
                  </a:lnTo>
                  <a:lnTo>
                    <a:pt x="172758" y="4052375"/>
                  </a:lnTo>
                  <a:lnTo>
                    <a:pt x="172885" y="4052635"/>
                  </a:lnTo>
                  <a:lnTo>
                    <a:pt x="172992" y="4052918"/>
                  </a:lnTo>
                  <a:lnTo>
                    <a:pt x="173105" y="4053184"/>
                  </a:lnTo>
                  <a:lnTo>
                    <a:pt x="173237" y="4053414"/>
                  </a:lnTo>
                  <a:lnTo>
                    <a:pt x="173413" y="4053573"/>
                  </a:lnTo>
                  <a:lnTo>
                    <a:pt x="173633" y="4053644"/>
                  </a:lnTo>
                  <a:lnTo>
                    <a:pt x="174645" y="4053733"/>
                  </a:lnTo>
                  <a:lnTo>
                    <a:pt x="174865" y="4053680"/>
                  </a:lnTo>
                  <a:lnTo>
                    <a:pt x="175236" y="4053550"/>
                  </a:lnTo>
                  <a:lnTo>
                    <a:pt x="175340" y="4053509"/>
                  </a:lnTo>
                  <a:lnTo>
                    <a:pt x="175442" y="4053455"/>
                  </a:lnTo>
                  <a:lnTo>
                    <a:pt x="175541" y="4053397"/>
                  </a:lnTo>
                  <a:lnTo>
                    <a:pt x="175643" y="4053314"/>
                  </a:lnTo>
                  <a:lnTo>
                    <a:pt x="175736" y="4053219"/>
                  </a:lnTo>
                  <a:lnTo>
                    <a:pt x="175824" y="4053119"/>
                  </a:lnTo>
                  <a:lnTo>
                    <a:pt x="175907" y="4053007"/>
                  </a:lnTo>
                  <a:lnTo>
                    <a:pt x="176091" y="4052688"/>
                  </a:lnTo>
                  <a:lnTo>
                    <a:pt x="176303" y="4052234"/>
                  </a:lnTo>
                  <a:lnTo>
                    <a:pt x="176429" y="4052027"/>
                  </a:lnTo>
                  <a:lnTo>
                    <a:pt x="176567" y="4051844"/>
                  </a:lnTo>
                  <a:lnTo>
                    <a:pt x="176713" y="4051667"/>
                  </a:lnTo>
                  <a:lnTo>
                    <a:pt x="177015" y="4051325"/>
                  </a:lnTo>
                  <a:lnTo>
                    <a:pt x="177158" y="4051147"/>
                  </a:lnTo>
                  <a:lnTo>
                    <a:pt x="177260" y="4051006"/>
                  </a:lnTo>
                  <a:lnTo>
                    <a:pt x="177452" y="4050699"/>
                  </a:lnTo>
                  <a:lnTo>
                    <a:pt x="177559" y="4050563"/>
                  </a:lnTo>
                  <a:lnTo>
                    <a:pt x="177681" y="4050439"/>
                  </a:lnTo>
                  <a:lnTo>
                    <a:pt x="177807" y="4050357"/>
                  </a:lnTo>
                  <a:lnTo>
                    <a:pt x="177950" y="4050291"/>
                  </a:lnTo>
                  <a:lnTo>
                    <a:pt x="178400" y="4050120"/>
                  </a:lnTo>
                  <a:lnTo>
                    <a:pt x="178629" y="4050038"/>
                  </a:lnTo>
                  <a:lnTo>
                    <a:pt x="178874" y="4049973"/>
                  </a:lnTo>
                  <a:lnTo>
                    <a:pt x="179113" y="4049902"/>
                  </a:lnTo>
                  <a:lnTo>
                    <a:pt x="179319" y="4049807"/>
                  </a:lnTo>
                  <a:lnTo>
                    <a:pt x="179460" y="4049672"/>
                  </a:lnTo>
                  <a:lnTo>
                    <a:pt x="179523" y="4049500"/>
                  </a:lnTo>
                  <a:lnTo>
                    <a:pt x="179539" y="4049294"/>
                  </a:lnTo>
                  <a:lnTo>
                    <a:pt x="179523" y="4049069"/>
                  </a:lnTo>
                  <a:lnTo>
                    <a:pt x="179465" y="4048456"/>
                  </a:lnTo>
                  <a:lnTo>
                    <a:pt x="179416" y="4048131"/>
                  </a:lnTo>
                  <a:lnTo>
                    <a:pt x="179402" y="4047972"/>
                  </a:lnTo>
                  <a:lnTo>
                    <a:pt x="179412" y="4047813"/>
                  </a:lnTo>
                  <a:lnTo>
                    <a:pt x="179460" y="4047629"/>
                  </a:lnTo>
                  <a:lnTo>
                    <a:pt x="179534" y="4047458"/>
                  </a:lnTo>
                  <a:lnTo>
                    <a:pt x="179627" y="4047281"/>
                  </a:lnTo>
                  <a:lnTo>
                    <a:pt x="179724" y="4047110"/>
                  </a:lnTo>
                  <a:lnTo>
                    <a:pt x="179808" y="4046933"/>
                  </a:lnTo>
                  <a:lnTo>
                    <a:pt x="179910" y="4046650"/>
                  </a:lnTo>
                  <a:lnTo>
                    <a:pt x="180086" y="4046071"/>
                  </a:lnTo>
                  <a:lnTo>
                    <a:pt x="180180" y="4045782"/>
                  </a:lnTo>
                  <a:lnTo>
                    <a:pt x="180296" y="4045504"/>
                  </a:lnTo>
                  <a:lnTo>
                    <a:pt x="180394" y="4045298"/>
                  </a:lnTo>
                  <a:lnTo>
                    <a:pt x="180502" y="4045091"/>
                  </a:lnTo>
                  <a:lnTo>
                    <a:pt x="180614" y="4044891"/>
                  </a:lnTo>
                  <a:lnTo>
                    <a:pt x="180859" y="4044501"/>
                  </a:lnTo>
                  <a:lnTo>
                    <a:pt x="181019" y="4044294"/>
                  </a:lnTo>
                  <a:lnTo>
                    <a:pt x="181192" y="4044094"/>
                  </a:lnTo>
                  <a:lnTo>
                    <a:pt x="181552" y="4043704"/>
                  </a:lnTo>
                  <a:lnTo>
                    <a:pt x="181720" y="4043504"/>
                  </a:lnTo>
                  <a:lnTo>
                    <a:pt x="181866" y="4043315"/>
                  </a:lnTo>
                  <a:lnTo>
                    <a:pt x="181997" y="4043120"/>
                  </a:lnTo>
                  <a:lnTo>
                    <a:pt x="182272" y="4042736"/>
                  </a:lnTo>
                  <a:lnTo>
                    <a:pt x="182570" y="4042347"/>
                  </a:lnTo>
                  <a:lnTo>
                    <a:pt x="182891" y="4041963"/>
                  </a:lnTo>
                  <a:lnTo>
                    <a:pt x="183059" y="4041774"/>
                  </a:lnTo>
                  <a:lnTo>
                    <a:pt x="183229" y="4041591"/>
                  </a:lnTo>
                  <a:lnTo>
                    <a:pt x="183372" y="4041207"/>
                  </a:lnTo>
                  <a:lnTo>
                    <a:pt x="183543" y="4040829"/>
                  </a:lnTo>
                  <a:lnTo>
                    <a:pt x="183738" y="4040463"/>
                  </a:lnTo>
                  <a:lnTo>
                    <a:pt x="183958" y="4040110"/>
                  </a:lnTo>
                  <a:lnTo>
                    <a:pt x="184192" y="4039779"/>
                  </a:lnTo>
                  <a:lnTo>
                    <a:pt x="184412" y="4039507"/>
                  </a:lnTo>
                  <a:lnTo>
                    <a:pt x="184651" y="4039247"/>
                  </a:lnTo>
                  <a:lnTo>
                    <a:pt x="184901" y="4039000"/>
                  </a:lnTo>
                  <a:lnTo>
                    <a:pt x="185171" y="4038769"/>
                  </a:lnTo>
                  <a:lnTo>
                    <a:pt x="185449" y="4038563"/>
                  </a:lnTo>
                  <a:lnTo>
                    <a:pt x="185718" y="4038404"/>
                  </a:lnTo>
                  <a:lnTo>
                    <a:pt x="185996" y="4038256"/>
                  </a:lnTo>
                  <a:lnTo>
                    <a:pt x="186284" y="4038126"/>
                  </a:lnTo>
                  <a:lnTo>
                    <a:pt x="186584" y="4038014"/>
                  </a:lnTo>
                  <a:lnTo>
                    <a:pt x="186881" y="4037914"/>
                  </a:lnTo>
                  <a:lnTo>
                    <a:pt x="187277" y="4037796"/>
                  </a:lnTo>
                  <a:lnTo>
                    <a:pt x="187684" y="4037707"/>
                  </a:lnTo>
                  <a:lnTo>
                    <a:pt x="188094" y="4037642"/>
                  </a:lnTo>
                  <a:lnTo>
                    <a:pt x="188509" y="4037595"/>
                  </a:lnTo>
                  <a:lnTo>
                    <a:pt x="188919" y="4037577"/>
                  </a:lnTo>
                  <a:lnTo>
                    <a:pt x="189243" y="4037577"/>
                  </a:lnTo>
                  <a:lnTo>
                    <a:pt x="189565" y="4037595"/>
                  </a:lnTo>
                  <a:lnTo>
                    <a:pt x="189887" y="4037624"/>
                  </a:lnTo>
                  <a:lnTo>
                    <a:pt x="190205" y="4037666"/>
                  </a:lnTo>
                  <a:lnTo>
                    <a:pt x="190519" y="4037731"/>
                  </a:lnTo>
                  <a:lnTo>
                    <a:pt x="190885" y="4037831"/>
                  </a:lnTo>
                  <a:lnTo>
                    <a:pt x="191242" y="4037967"/>
                  </a:lnTo>
                  <a:lnTo>
                    <a:pt x="191599" y="4038114"/>
                  </a:lnTo>
                  <a:lnTo>
                    <a:pt x="191951" y="4038279"/>
                  </a:lnTo>
                  <a:lnTo>
                    <a:pt x="192958" y="4038763"/>
                  </a:lnTo>
                  <a:lnTo>
                    <a:pt x="193285" y="4038935"/>
                  </a:lnTo>
                  <a:lnTo>
                    <a:pt x="193593" y="4039124"/>
                  </a:lnTo>
                  <a:lnTo>
                    <a:pt x="193882" y="4039342"/>
                  </a:lnTo>
                  <a:lnTo>
                    <a:pt x="194160" y="4039626"/>
                  </a:lnTo>
                  <a:lnTo>
                    <a:pt x="194410" y="4039944"/>
                  </a:lnTo>
                  <a:lnTo>
                    <a:pt x="194639" y="4040281"/>
                  </a:lnTo>
                  <a:lnTo>
                    <a:pt x="194858" y="4040629"/>
                  </a:lnTo>
                  <a:lnTo>
                    <a:pt x="195323" y="4041331"/>
                  </a:lnTo>
                  <a:lnTo>
                    <a:pt x="195554" y="4041691"/>
                  </a:lnTo>
                  <a:lnTo>
                    <a:pt x="195779" y="4042057"/>
                  </a:lnTo>
                  <a:lnTo>
                    <a:pt x="196214" y="4042801"/>
                  </a:lnTo>
                  <a:lnTo>
                    <a:pt x="196541" y="4043079"/>
                  </a:lnTo>
                  <a:lnTo>
                    <a:pt x="196879" y="4043350"/>
                  </a:lnTo>
                  <a:lnTo>
                    <a:pt x="197220" y="4043616"/>
                  </a:lnTo>
                  <a:lnTo>
                    <a:pt x="197567" y="4043876"/>
                  </a:lnTo>
                  <a:lnTo>
                    <a:pt x="197919" y="4044123"/>
                  </a:lnTo>
                  <a:lnTo>
                    <a:pt x="198310" y="4044389"/>
                  </a:lnTo>
                  <a:lnTo>
                    <a:pt x="198702" y="4044648"/>
                  </a:lnTo>
                  <a:lnTo>
                    <a:pt x="199107" y="4044897"/>
                  </a:lnTo>
                  <a:lnTo>
                    <a:pt x="199513" y="4045127"/>
                  </a:lnTo>
                  <a:lnTo>
                    <a:pt x="199934" y="4045333"/>
                  </a:lnTo>
                  <a:lnTo>
                    <a:pt x="200289" y="4045493"/>
                  </a:lnTo>
                  <a:lnTo>
                    <a:pt x="200652" y="4045640"/>
                  </a:lnTo>
                  <a:lnTo>
                    <a:pt x="201023" y="4045776"/>
                  </a:lnTo>
                  <a:lnTo>
                    <a:pt x="201395" y="4045888"/>
                  </a:lnTo>
                  <a:lnTo>
                    <a:pt x="201771" y="4045988"/>
                  </a:lnTo>
                  <a:lnTo>
                    <a:pt x="202109" y="4046059"/>
                  </a:lnTo>
                  <a:lnTo>
                    <a:pt x="202451" y="4046118"/>
                  </a:lnTo>
                  <a:lnTo>
                    <a:pt x="202797" y="4046160"/>
                  </a:lnTo>
                  <a:lnTo>
                    <a:pt x="203146" y="4046189"/>
                  </a:lnTo>
                  <a:lnTo>
                    <a:pt x="203492" y="4046207"/>
                  </a:lnTo>
                  <a:lnTo>
                    <a:pt x="203938" y="4046207"/>
                  </a:lnTo>
                  <a:lnTo>
                    <a:pt x="204386" y="4046183"/>
                  </a:lnTo>
                  <a:lnTo>
                    <a:pt x="204832" y="4046142"/>
                  </a:lnTo>
                  <a:lnTo>
                    <a:pt x="205277" y="4046077"/>
                  </a:lnTo>
                  <a:lnTo>
                    <a:pt x="206063" y="4045941"/>
                  </a:lnTo>
                  <a:lnTo>
                    <a:pt x="206415" y="4045876"/>
                  </a:lnTo>
                  <a:lnTo>
                    <a:pt x="206762" y="4045800"/>
                  </a:lnTo>
                  <a:lnTo>
                    <a:pt x="207089" y="4045693"/>
                  </a:lnTo>
                  <a:lnTo>
                    <a:pt x="207389" y="4045534"/>
                  </a:lnTo>
                  <a:lnTo>
                    <a:pt x="207598" y="4045363"/>
                  </a:lnTo>
                  <a:lnTo>
                    <a:pt x="207790" y="4045162"/>
                  </a:lnTo>
                  <a:lnTo>
                    <a:pt x="208145" y="4044713"/>
                  </a:lnTo>
                  <a:lnTo>
                    <a:pt x="208332" y="4044501"/>
                  </a:lnTo>
                  <a:lnTo>
                    <a:pt x="208497" y="4044347"/>
                  </a:lnTo>
                  <a:lnTo>
                    <a:pt x="208846" y="4044047"/>
                  </a:lnTo>
                  <a:lnTo>
                    <a:pt x="209006" y="4043887"/>
                  </a:lnTo>
                  <a:lnTo>
                    <a:pt x="209148" y="4043716"/>
                  </a:lnTo>
                  <a:lnTo>
                    <a:pt x="209314" y="4043415"/>
                  </a:lnTo>
                  <a:lnTo>
                    <a:pt x="209432" y="4043085"/>
                  </a:lnTo>
                  <a:lnTo>
                    <a:pt x="209617" y="4042388"/>
                  </a:lnTo>
                  <a:lnTo>
                    <a:pt x="209735" y="4042051"/>
                  </a:lnTo>
                  <a:lnTo>
                    <a:pt x="209828" y="4041827"/>
                  </a:lnTo>
                  <a:lnTo>
                    <a:pt x="210034" y="4041385"/>
                  </a:lnTo>
                  <a:lnTo>
                    <a:pt x="210248" y="4040947"/>
                  </a:lnTo>
                  <a:lnTo>
                    <a:pt x="210336" y="4040735"/>
                  </a:lnTo>
                  <a:lnTo>
                    <a:pt x="210419" y="4040499"/>
                  </a:lnTo>
                  <a:lnTo>
                    <a:pt x="210512" y="4040275"/>
                  </a:lnTo>
                  <a:lnTo>
                    <a:pt x="210620" y="4040092"/>
                  </a:lnTo>
                  <a:lnTo>
                    <a:pt x="210757" y="4039968"/>
                  </a:lnTo>
                  <a:lnTo>
                    <a:pt x="210958" y="4039932"/>
                  </a:lnTo>
                  <a:lnTo>
                    <a:pt x="211200" y="4039974"/>
                  </a:lnTo>
                  <a:lnTo>
                    <a:pt x="211470" y="4040074"/>
                  </a:lnTo>
                  <a:lnTo>
                    <a:pt x="211984" y="4040298"/>
                  </a:lnTo>
                  <a:lnTo>
                    <a:pt x="212344" y="4040469"/>
                  </a:lnTo>
                  <a:lnTo>
                    <a:pt x="212693" y="4040670"/>
                  </a:lnTo>
                  <a:lnTo>
                    <a:pt x="213029" y="4040906"/>
                  </a:lnTo>
                  <a:lnTo>
                    <a:pt x="213342" y="4041160"/>
                  </a:lnTo>
                  <a:lnTo>
                    <a:pt x="213631" y="4041438"/>
                  </a:lnTo>
                  <a:lnTo>
                    <a:pt x="216309" y="4042075"/>
                  </a:lnTo>
                  <a:lnTo>
                    <a:pt x="218060" y="4042618"/>
                  </a:lnTo>
                  <a:lnTo>
                    <a:pt x="220582" y="4042748"/>
                  </a:lnTo>
                  <a:lnTo>
                    <a:pt x="222611" y="4042193"/>
                  </a:lnTo>
                  <a:lnTo>
                    <a:pt x="223285" y="4041869"/>
                  </a:lnTo>
                  <a:lnTo>
                    <a:pt x="223794" y="4041791"/>
                  </a:lnTo>
                  <a:lnTo>
                    <a:pt x="224640" y="4041385"/>
                  </a:lnTo>
                  <a:lnTo>
                    <a:pt x="225397" y="4041231"/>
                  </a:lnTo>
                  <a:lnTo>
                    <a:pt x="227080" y="4041260"/>
                  </a:lnTo>
                  <a:lnTo>
                    <a:pt x="227993" y="4041786"/>
                  </a:lnTo>
                  <a:lnTo>
                    <a:pt x="228326" y="4042128"/>
                  </a:lnTo>
                  <a:lnTo>
                    <a:pt x="228991" y="4043315"/>
                  </a:lnTo>
                  <a:lnTo>
                    <a:pt x="229073" y="4043563"/>
                  </a:lnTo>
                  <a:lnTo>
                    <a:pt x="229181" y="4043804"/>
                  </a:lnTo>
                  <a:lnTo>
                    <a:pt x="229307" y="4044041"/>
                  </a:lnTo>
                  <a:lnTo>
                    <a:pt x="229450" y="4044265"/>
                  </a:lnTo>
                  <a:lnTo>
                    <a:pt x="229607" y="4044472"/>
                  </a:lnTo>
                  <a:lnTo>
                    <a:pt x="229714" y="4044578"/>
                  </a:lnTo>
                  <a:lnTo>
                    <a:pt x="229835" y="4044678"/>
                  </a:lnTo>
                  <a:lnTo>
                    <a:pt x="229959" y="4044772"/>
                  </a:lnTo>
                  <a:lnTo>
                    <a:pt x="230071" y="4044873"/>
                  </a:lnTo>
                  <a:lnTo>
                    <a:pt x="230159" y="4044991"/>
                  </a:lnTo>
                  <a:lnTo>
                    <a:pt x="230212" y="4045227"/>
                  </a:lnTo>
                  <a:lnTo>
                    <a:pt x="230187" y="4045510"/>
                  </a:lnTo>
                  <a:lnTo>
                    <a:pt x="230140" y="4045806"/>
                  </a:lnTo>
                  <a:lnTo>
                    <a:pt x="230119" y="4046071"/>
                  </a:lnTo>
                  <a:lnTo>
                    <a:pt x="230247" y="4046331"/>
                  </a:lnTo>
                  <a:lnTo>
                    <a:pt x="230388" y="4046437"/>
                  </a:lnTo>
                  <a:lnTo>
                    <a:pt x="230677" y="4046620"/>
                  </a:lnTo>
                  <a:lnTo>
                    <a:pt x="231103" y="4046868"/>
                  </a:lnTo>
                  <a:lnTo>
                    <a:pt x="231543" y="4047145"/>
                  </a:lnTo>
                  <a:lnTo>
                    <a:pt x="231821" y="4047358"/>
                  </a:lnTo>
                  <a:lnTo>
                    <a:pt x="231947" y="4047482"/>
                  </a:lnTo>
                  <a:lnTo>
                    <a:pt x="232051" y="4047612"/>
                  </a:lnTo>
                  <a:lnTo>
                    <a:pt x="232139" y="4047754"/>
                  </a:lnTo>
                  <a:lnTo>
                    <a:pt x="232305" y="4048054"/>
                  </a:lnTo>
                  <a:lnTo>
                    <a:pt x="232392" y="4048202"/>
                  </a:lnTo>
                  <a:lnTo>
                    <a:pt x="232516" y="4048391"/>
                  </a:lnTo>
                  <a:lnTo>
                    <a:pt x="232769" y="4048751"/>
                  </a:lnTo>
                  <a:lnTo>
                    <a:pt x="232887" y="4048940"/>
                  </a:lnTo>
                  <a:lnTo>
                    <a:pt x="232984" y="4049135"/>
                  </a:lnTo>
                  <a:lnTo>
                    <a:pt x="233047" y="4049294"/>
                  </a:lnTo>
                  <a:lnTo>
                    <a:pt x="233096" y="4049459"/>
                  </a:lnTo>
                  <a:lnTo>
                    <a:pt x="233184" y="4049790"/>
                  </a:lnTo>
                  <a:lnTo>
                    <a:pt x="233223" y="4049955"/>
                  </a:lnTo>
                  <a:lnTo>
                    <a:pt x="233380" y="4050569"/>
                  </a:lnTo>
                  <a:lnTo>
                    <a:pt x="233424" y="4050775"/>
                  </a:lnTo>
                  <a:lnTo>
                    <a:pt x="233462" y="4050982"/>
                  </a:lnTo>
                  <a:lnTo>
                    <a:pt x="233478" y="4051112"/>
                  </a:lnTo>
                  <a:lnTo>
                    <a:pt x="233492" y="4051366"/>
                  </a:lnTo>
                  <a:lnTo>
                    <a:pt x="233512" y="4051490"/>
                  </a:lnTo>
                  <a:lnTo>
                    <a:pt x="233551" y="4051602"/>
                  </a:lnTo>
                  <a:lnTo>
                    <a:pt x="233644" y="4051720"/>
                  </a:lnTo>
                  <a:lnTo>
                    <a:pt x="233742" y="4051803"/>
                  </a:lnTo>
                  <a:lnTo>
                    <a:pt x="234103" y="4052068"/>
                  </a:lnTo>
                  <a:lnTo>
                    <a:pt x="234504" y="4052422"/>
                  </a:lnTo>
                  <a:lnTo>
                    <a:pt x="234617" y="4052552"/>
                  </a:lnTo>
                  <a:lnTo>
                    <a:pt x="234705" y="4052694"/>
                  </a:lnTo>
                  <a:lnTo>
                    <a:pt x="234749" y="4052871"/>
                  </a:lnTo>
                  <a:lnTo>
                    <a:pt x="234735" y="4053266"/>
                  </a:lnTo>
                  <a:lnTo>
                    <a:pt x="234735" y="4053455"/>
                  </a:lnTo>
                  <a:lnTo>
                    <a:pt x="234788" y="4053615"/>
                  </a:lnTo>
                  <a:lnTo>
                    <a:pt x="234881" y="4053745"/>
                  </a:lnTo>
                  <a:lnTo>
                    <a:pt x="234994" y="4053869"/>
                  </a:lnTo>
                  <a:lnTo>
                    <a:pt x="235126" y="4053975"/>
                  </a:lnTo>
                  <a:lnTo>
                    <a:pt x="235263" y="4054057"/>
                  </a:lnTo>
                  <a:lnTo>
                    <a:pt x="235390" y="4054087"/>
                  </a:lnTo>
                  <a:lnTo>
                    <a:pt x="235522" y="4054040"/>
                  </a:lnTo>
                  <a:lnTo>
                    <a:pt x="235659" y="4053898"/>
                  </a:lnTo>
                  <a:lnTo>
                    <a:pt x="235794" y="4053709"/>
                  </a:lnTo>
                  <a:lnTo>
                    <a:pt x="235932" y="4053509"/>
                  </a:lnTo>
                  <a:lnTo>
                    <a:pt x="236069" y="4053332"/>
                  </a:lnTo>
                  <a:lnTo>
                    <a:pt x="236275" y="4053095"/>
                  </a:lnTo>
                  <a:lnTo>
                    <a:pt x="236377" y="4052972"/>
                  </a:lnTo>
                  <a:lnTo>
                    <a:pt x="236484" y="4052854"/>
                  </a:lnTo>
                  <a:lnTo>
                    <a:pt x="236586" y="4052729"/>
                  </a:lnTo>
                  <a:lnTo>
                    <a:pt x="237061" y="4052234"/>
                  </a:lnTo>
                  <a:lnTo>
                    <a:pt x="237202" y="4052062"/>
                  </a:lnTo>
                  <a:lnTo>
                    <a:pt x="237315" y="4051873"/>
                  </a:lnTo>
                  <a:lnTo>
                    <a:pt x="237408" y="4051673"/>
                  </a:lnTo>
                  <a:lnTo>
                    <a:pt x="237447" y="4051572"/>
                  </a:lnTo>
                  <a:lnTo>
                    <a:pt x="237477" y="4051366"/>
                  </a:lnTo>
                  <a:lnTo>
                    <a:pt x="237422" y="4051218"/>
                  </a:lnTo>
                  <a:lnTo>
                    <a:pt x="237301" y="4051077"/>
                  </a:lnTo>
                  <a:lnTo>
                    <a:pt x="236973" y="4050788"/>
                  </a:lnTo>
                  <a:lnTo>
                    <a:pt x="236831" y="4050640"/>
                  </a:lnTo>
                  <a:lnTo>
                    <a:pt x="236558" y="4050304"/>
                  </a:lnTo>
                  <a:lnTo>
                    <a:pt x="236435" y="4050126"/>
                  </a:lnTo>
                  <a:lnTo>
                    <a:pt x="236319" y="4049943"/>
                  </a:lnTo>
                  <a:lnTo>
                    <a:pt x="236234" y="4049760"/>
                  </a:lnTo>
                  <a:lnTo>
                    <a:pt x="236167" y="4049500"/>
                  </a:lnTo>
                  <a:lnTo>
                    <a:pt x="236143" y="4049229"/>
                  </a:lnTo>
                  <a:lnTo>
                    <a:pt x="236143" y="4048940"/>
                  </a:lnTo>
                  <a:lnTo>
                    <a:pt x="236151" y="4048657"/>
                  </a:lnTo>
                  <a:lnTo>
                    <a:pt x="236162" y="4048060"/>
                  </a:lnTo>
                  <a:lnTo>
                    <a:pt x="236231" y="4047110"/>
                  </a:lnTo>
                  <a:lnTo>
                    <a:pt x="236240" y="4046791"/>
                  </a:lnTo>
                  <a:lnTo>
                    <a:pt x="236225" y="4046496"/>
                  </a:lnTo>
                  <a:lnTo>
                    <a:pt x="236206" y="4046195"/>
                  </a:lnTo>
                  <a:lnTo>
                    <a:pt x="236182" y="4045900"/>
                  </a:lnTo>
                  <a:lnTo>
                    <a:pt x="236162" y="4045605"/>
                  </a:lnTo>
                  <a:lnTo>
                    <a:pt x="236162" y="4045310"/>
                  </a:lnTo>
                  <a:lnTo>
                    <a:pt x="236201" y="4044920"/>
                  </a:lnTo>
                  <a:lnTo>
                    <a:pt x="236269" y="4044530"/>
                  </a:lnTo>
                  <a:lnTo>
                    <a:pt x="236435" y="4043757"/>
                  </a:lnTo>
                  <a:lnTo>
                    <a:pt x="236503" y="4043374"/>
                  </a:lnTo>
                  <a:lnTo>
                    <a:pt x="236528" y="4043178"/>
                  </a:lnTo>
                  <a:lnTo>
                    <a:pt x="236542" y="4042978"/>
                  </a:lnTo>
                  <a:lnTo>
                    <a:pt x="236586" y="4042594"/>
                  </a:lnTo>
                  <a:lnTo>
                    <a:pt x="236627" y="4042400"/>
                  </a:lnTo>
                  <a:lnTo>
                    <a:pt x="236739" y="4042051"/>
                  </a:lnTo>
                  <a:lnTo>
                    <a:pt x="236891" y="4041709"/>
                  </a:lnTo>
                  <a:lnTo>
                    <a:pt x="237076" y="4041379"/>
                  </a:lnTo>
                  <a:lnTo>
                    <a:pt x="237271" y="4041048"/>
                  </a:lnTo>
                  <a:lnTo>
                    <a:pt x="237647" y="4040457"/>
                  </a:lnTo>
                  <a:lnTo>
                    <a:pt x="237829" y="4040198"/>
                  </a:lnTo>
                  <a:lnTo>
                    <a:pt x="238024" y="4039932"/>
                  </a:lnTo>
                  <a:lnTo>
                    <a:pt x="238219" y="4039679"/>
                  </a:lnTo>
                  <a:lnTo>
                    <a:pt x="238587" y="4039183"/>
                  </a:lnTo>
                  <a:lnTo>
                    <a:pt x="239300" y="4038256"/>
                  </a:lnTo>
                  <a:lnTo>
                    <a:pt x="239471" y="4038038"/>
                  </a:lnTo>
                  <a:lnTo>
                    <a:pt x="239823" y="4037607"/>
                  </a:lnTo>
                  <a:lnTo>
                    <a:pt x="239990" y="4037382"/>
                  </a:lnTo>
                  <a:lnTo>
                    <a:pt x="240136" y="4037146"/>
                  </a:lnTo>
                  <a:lnTo>
                    <a:pt x="240234" y="4036957"/>
                  </a:lnTo>
                  <a:lnTo>
                    <a:pt x="240331" y="4036757"/>
                  </a:lnTo>
                  <a:lnTo>
                    <a:pt x="240419" y="4036550"/>
                  </a:lnTo>
                  <a:lnTo>
                    <a:pt x="240562" y="4036137"/>
                  </a:lnTo>
                  <a:lnTo>
                    <a:pt x="240614" y="4035907"/>
                  </a:lnTo>
                  <a:lnTo>
                    <a:pt x="240650" y="4035671"/>
                  </a:lnTo>
                  <a:lnTo>
                    <a:pt x="240732" y="4034962"/>
                  </a:lnTo>
                  <a:lnTo>
                    <a:pt x="240879" y="4034071"/>
                  </a:lnTo>
                  <a:lnTo>
                    <a:pt x="240986" y="4033481"/>
                  </a:lnTo>
                  <a:lnTo>
                    <a:pt x="240840" y="4033150"/>
                  </a:lnTo>
                  <a:lnTo>
                    <a:pt x="240727" y="4032802"/>
                  </a:lnTo>
                  <a:lnTo>
                    <a:pt x="240650" y="4032436"/>
                  </a:lnTo>
                  <a:lnTo>
                    <a:pt x="240600" y="4032064"/>
                  </a:lnTo>
                  <a:lnTo>
                    <a:pt x="240595" y="4031704"/>
                  </a:lnTo>
                  <a:lnTo>
                    <a:pt x="240625" y="4031474"/>
                  </a:lnTo>
                  <a:lnTo>
                    <a:pt x="240762" y="4031007"/>
                  </a:lnTo>
                  <a:lnTo>
                    <a:pt x="240815" y="4030777"/>
                  </a:lnTo>
                  <a:lnTo>
                    <a:pt x="240815" y="4030553"/>
                  </a:lnTo>
                  <a:lnTo>
                    <a:pt x="240738" y="4030347"/>
                  </a:lnTo>
                  <a:lnTo>
                    <a:pt x="240611" y="4030146"/>
                  </a:lnTo>
                  <a:lnTo>
                    <a:pt x="240463" y="4029945"/>
                  </a:lnTo>
                  <a:lnTo>
                    <a:pt x="240342" y="4029745"/>
                  </a:lnTo>
                  <a:lnTo>
                    <a:pt x="240282" y="4029544"/>
                  </a:lnTo>
                  <a:lnTo>
                    <a:pt x="240303" y="4029349"/>
                  </a:lnTo>
                  <a:lnTo>
                    <a:pt x="240366" y="4029148"/>
                  </a:lnTo>
                  <a:lnTo>
                    <a:pt x="240562" y="4028747"/>
                  </a:lnTo>
                  <a:lnTo>
                    <a:pt x="240650" y="4028546"/>
                  </a:lnTo>
                  <a:lnTo>
                    <a:pt x="240752" y="4028328"/>
                  </a:lnTo>
                  <a:lnTo>
                    <a:pt x="240972" y="4027897"/>
                  </a:lnTo>
                  <a:lnTo>
                    <a:pt x="241060" y="4027679"/>
                  </a:lnTo>
                  <a:lnTo>
                    <a:pt x="241123" y="4027454"/>
                  </a:lnTo>
                  <a:lnTo>
                    <a:pt x="241128" y="4027089"/>
                  </a:lnTo>
                  <a:lnTo>
                    <a:pt x="241060" y="4026705"/>
                  </a:lnTo>
                  <a:lnTo>
                    <a:pt x="240938" y="4026315"/>
                  </a:lnTo>
                  <a:lnTo>
                    <a:pt x="240790" y="4025920"/>
                  </a:lnTo>
                  <a:lnTo>
                    <a:pt x="240537" y="4025205"/>
                  </a:lnTo>
                  <a:lnTo>
                    <a:pt x="240405" y="4024869"/>
                  </a:lnTo>
                  <a:lnTo>
                    <a:pt x="240122" y="4024208"/>
                  </a:lnTo>
                  <a:lnTo>
                    <a:pt x="239990" y="4023877"/>
                  </a:lnTo>
                  <a:lnTo>
                    <a:pt x="239750" y="4023240"/>
                  </a:lnTo>
                  <a:lnTo>
                    <a:pt x="239676" y="4023027"/>
                  </a:lnTo>
                  <a:lnTo>
                    <a:pt x="239413" y="4022195"/>
                  </a:lnTo>
                  <a:lnTo>
                    <a:pt x="239325" y="4021883"/>
                  </a:lnTo>
                  <a:lnTo>
                    <a:pt x="239261" y="4021570"/>
                  </a:lnTo>
                  <a:lnTo>
                    <a:pt x="239237" y="4021257"/>
                  </a:lnTo>
                  <a:lnTo>
                    <a:pt x="239242" y="4020997"/>
                  </a:lnTo>
                  <a:lnTo>
                    <a:pt x="239256" y="4020726"/>
                  </a:lnTo>
                  <a:lnTo>
                    <a:pt x="239291" y="4020466"/>
                  </a:lnTo>
                  <a:lnTo>
                    <a:pt x="239354" y="4020218"/>
                  </a:lnTo>
                  <a:lnTo>
                    <a:pt x="239462" y="4020005"/>
                  </a:lnTo>
                  <a:lnTo>
                    <a:pt x="239622" y="4019823"/>
                  </a:lnTo>
                  <a:lnTo>
                    <a:pt x="239833" y="4019663"/>
                  </a:lnTo>
                  <a:lnTo>
                    <a:pt x="240072" y="4019533"/>
                  </a:lnTo>
                  <a:lnTo>
                    <a:pt x="240322" y="4019421"/>
                  </a:lnTo>
                  <a:lnTo>
                    <a:pt x="240570" y="4019326"/>
                  </a:lnTo>
                  <a:lnTo>
                    <a:pt x="240908" y="4019244"/>
                  </a:lnTo>
                  <a:lnTo>
                    <a:pt x="241266" y="4019214"/>
                  </a:lnTo>
                  <a:lnTo>
                    <a:pt x="241637" y="4019220"/>
                  </a:lnTo>
                  <a:lnTo>
                    <a:pt x="242008" y="4019238"/>
                  </a:lnTo>
                  <a:lnTo>
                    <a:pt x="242371" y="4019262"/>
                  </a:lnTo>
                  <a:lnTo>
                    <a:pt x="242658" y="4019273"/>
                  </a:lnTo>
                  <a:lnTo>
                    <a:pt x="242952" y="4019297"/>
                  </a:lnTo>
                  <a:lnTo>
                    <a:pt x="243817" y="4019386"/>
                  </a:lnTo>
                  <a:lnTo>
                    <a:pt x="244106" y="4019409"/>
                  </a:lnTo>
                  <a:lnTo>
                    <a:pt x="244395" y="4019439"/>
                  </a:lnTo>
                  <a:lnTo>
                    <a:pt x="244970" y="4019486"/>
                  </a:lnTo>
                  <a:lnTo>
                    <a:pt x="245259" y="4019516"/>
                  </a:lnTo>
                  <a:lnTo>
                    <a:pt x="245737" y="4019569"/>
                  </a:lnTo>
                  <a:lnTo>
                    <a:pt x="246696" y="4019692"/>
                  </a:lnTo>
                  <a:lnTo>
                    <a:pt x="247175" y="4019740"/>
                  </a:lnTo>
                  <a:lnTo>
                    <a:pt x="247654" y="4019758"/>
                  </a:lnTo>
                  <a:lnTo>
                    <a:pt x="248178" y="4019758"/>
                  </a:lnTo>
                  <a:lnTo>
                    <a:pt x="248437" y="4019752"/>
                  </a:lnTo>
                  <a:lnTo>
                    <a:pt x="248696" y="4019728"/>
                  </a:lnTo>
                  <a:lnTo>
                    <a:pt x="248949" y="4019681"/>
                  </a:lnTo>
                  <a:lnTo>
                    <a:pt x="249234" y="4019604"/>
                  </a:lnTo>
                  <a:lnTo>
                    <a:pt x="249512" y="4019504"/>
                  </a:lnTo>
                  <a:lnTo>
                    <a:pt x="249782" y="4019386"/>
                  </a:lnTo>
                  <a:lnTo>
                    <a:pt x="250049" y="4019250"/>
                  </a:lnTo>
                  <a:lnTo>
                    <a:pt x="250310" y="4019108"/>
                  </a:lnTo>
                  <a:lnTo>
                    <a:pt x="250690" y="4018878"/>
                  </a:lnTo>
                  <a:lnTo>
                    <a:pt x="250876" y="4018749"/>
                  </a:lnTo>
                  <a:lnTo>
                    <a:pt x="251052" y="4018618"/>
                  </a:lnTo>
                  <a:lnTo>
                    <a:pt x="251218" y="4018471"/>
                  </a:lnTo>
                  <a:lnTo>
                    <a:pt x="251462" y="4018193"/>
                  </a:lnTo>
                  <a:lnTo>
                    <a:pt x="251658" y="4017869"/>
                  </a:lnTo>
                  <a:lnTo>
                    <a:pt x="251849" y="4017527"/>
                  </a:lnTo>
                  <a:lnTo>
                    <a:pt x="252050" y="4017208"/>
                  </a:lnTo>
                  <a:lnTo>
                    <a:pt x="252298" y="4016936"/>
                  </a:lnTo>
                  <a:lnTo>
                    <a:pt x="252548" y="4016759"/>
                  </a:lnTo>
                  <a:lnTo>
                    <a:pt x="252826" y="4016606"/>
                  </a:lnTo>
                  <a:lnTo>
                    <a:pt x="253115" y="4016464"/>
                  </a:lnTo>
                  <a:lnTo>
                    <a:pt x="253706" y="4016216"/>
                  </a:lnTo>
                  <a:lnTo>
                    <a:pt x="254341" y="4015909"/>
                  </a:lnTo>
                  <a:lnTo>
                    <a:pt x="254660" y="4015762"/>
                  </a:lnTo>
                  <a:lnTo>
                    <a:pt x="254987" y="4015655"/>
                  </a:lnTo>
                  <a:lnTo>
                    <a:pt x="255315" y="4015590"/>
                  </a:lnTo>
                  <a:lnTo>
                    <a:pt x="255515" y="4015590"/>
                  </a:lnTo>
                  <a:lnTo>
                    <a:pt x="255716" y="4015608"/>
                  </a:lnTo>
                  <a:lnTo>
                    <a:pt x="255911" y="4015638"/>
                  </a:lnTo>
                  <a:lnTo>
                    <a:pt x="256112" y="4015661"/>
                  </a:lnTo>
                  <a:lnTo>
                    <a:pt x="256312" y="4015661"/>
                  </a:lnTo>
                  <a:lnTo>
                    <a:pt x="256596" y="4015626"/>
                  </a:lnTo>
                  <a:lnTo>
                    <a:pt x="256884" y="4015567"/>
                  </a:lnTo>
                  <a:lnTo>
                    <a:pt x="257168" y="4015490"/>
                  </a:lnTo>
                  <a:lnTo>
                    <a:pt x="257446" y="4015396"/>
                  </a:lnTo>
                  <a:lnTo>
                    <a:pt x="257715" y="4015283"/>
                  </a:lnTo>
                  <a:lnTo>
                    <a:pt x="258072" y="4015106"/>
                  </a:lnTo>
                  <a:lnTo>
                    <a:pt x="258405" y="4014888"/>
                  </a:lnTo>
                  <a:lnTo>
                    <a:pt x="258732" y="4014652"/>
                  </a:lnTo>
                  <a:lnTo>
                    <a:pt x="259387" y="4014162"/>
                  </a:lnTo>
                  <a:lnTo>
                    <a:pt x="259661" y="4013974"/>
                  </a:lnTo>
                  <a:lnTo>
                    <a:pt x="259929" y="4013773"/>
                  </a:lnTo>
                  <a:lnTo>
                    <a:pt x="260751" y="4013188"/>
                  </a:lnTo>
                  <a:lnTo>
                    <a:pt x="261925" y="4012415"/>
                  </a:lnTo>
                  <a:lnTo>
                    <a:pt x="262217" y="4012215"/>
                  </a:lnTo>
                  <a:lnTo>
                    <a:pt x="262755" y="4011790"/>
                  </a:lnTo>
                  <a:lnTo>
                    <a:pt x="262936" y="4011654"/>
                  </a:lnTo>
                  <a:lnTo>
                    <a:pt x="263126" y="4011530"/>
                  </a:lnTo>
                  <a:lnTo>
                    <a:pt x="263361" y="4011394"/>
                  </a:lnTo>
                  <a:lnTo>
                    <a:pt x="263600" y="4011270"/>
                  </a:lnTo>
                  <a:lnTo>
                    <a:pt x="263844" y="4011158"/>
                  </a:lnTo>
                  <a:lnTo>
                    <a:pt x="264094" y="4011052"/>
                  </a:lnTo>
                  <a:lnTo>
                    <a:pt x="264348" y="4010963"/>
                  </a:lnTo>
                  <a:lnTo>
                    <a:pt x="264955" y="4010739"/>
                  </a:lnTo>
                  <a:lnTo>
                    <a:pt x="265458" y="4010751"/>
                  </a:lnTo>
                  <a:lnTo>
                    <a:pt x="265884" y="4010674"/>
                  </a:lnTo>
                  <a:lnTo>
                    <a:pt x="266456" y="4011447"/>
                  </a:lnTo>
                  <a:lnTo>
                    <a:pt x="266533" y="4011701"/>
                  </a:lnTo>
                  <a:lnTo>
                    <a:pt x="266704" y="4011701"/>
                  </a:lnTo>
                  <a:lnTo>
                    <a:pt x="266514" y="4012970"/>
                  </a:lnTo>
                  <a:lnTo>
                    <a:pt x="266338" y="4013300"/>
                  </a:lnTo>
                  <a:lnTo>
                    <a:pt x="266069" y="4014227"/>
                  </a:lnTo>
                  <a:lnTo>
                    <a:pt x="265805" y="4014900"/>
                  </a:lnTo>
                  <a:lnTo>
                    <a:pt x="265453" y="4015909"/>
                  </a:lnTo>
                  <a:lnTo>
                    <a:pt x="265444" y="4016246"/>
                  </a:lnTo>
                  <a:lnTo>
                    <a:pt x="265659" y="4016936"/>
                  </a:lnTo>
                  <a:lnTo>
                    <a:pt x="265893" y="4017025"/>
                  </a:lnTo>
                  <a:lnTo>
                    <a:pt x="266138" y="4017102"/>
                  </a:lnTo>
                  <a:lnTo>
                    <a:pt x="266382" y="4017172"/>
                  </a:lnTo>
                  <a:lnTo>
                    <a:pt x="266627" y="4017231"/>
                  </a:lnTo>
                  <a:lnTo>
                    <a:pt x="266877" y="4017279"/>
                  </a:lnTo>
                  <a:lnTo>
                    <a:pt x="267223" y="4017361"/>
                  </a:lnTo>
                  <a:lnTo>
                    <a:pt x="267399" y="4017397"/>
                  </a:lnTo>
                  <a:lnTo>
                    <a:pt x="267565" y="4017402"/>
                  </a:lnTo>
                  <a:lnTo>
                    <a:pt x="267713" y="4017373"/>
                  </a:lnTo>
                  <a:lnTo>
                    <a:pt x="267839" y="4017267"/>
                  </a:lnTo>
                  <a:lnTo>
                    <a:pt x="267941" y="4017102"/>
                  </a:lnTo>
                  <a:lnTo>
                    <a:pt x="268029" y="4016913"/>
                  </a:lnTo>
                  <a:lnTo>
                    <a:pt x="268131" y="4016736"/>
                  </a:lnTo>
                  <a:lnTo>
                    <a:pt x="268260" y="4016617"/>
                  </a:lnTo>
                  <a:lnTo>
                    <a:pt x="268431" y="4016576"/>
                  </a:lnTo>
                  <a:lnTo>
                    <a:pt x="268631" y="4016594"/>
                  </a:lnTo>
                  <a:lnTo>
                    <a:pt x="268846" y="4016630"/>
                  </a:lnTo>
                  <a:lnTo>
                    <a:pt x="269055" y="4016653"/>
                  </a:lnTo>
                  <a:lnTo>
                    <a:pt x="269253" y="4016635"/>
                  </a:lnTo>
                  <a:lnTo>
                    <a:pt x="269467" y="4016523"/>
                  </a:lnTo>
                  <a:lnTo>
                    <a:pt x="269663" y="4016346"/>
                  </a:lnTo>
                  <a:lnTo>
                    <a:pt x="269847" y="4016146"/>
                  </a:lnTo>
                  <a:lnTo>
                    <a:pt x="270044" y="4015951"/>
                  </a:lnTo>
                  <a:lnTo>
                    <a:pt x="270259" y="4015815"/>
                  </a:lnTo>
                  <a:lnTo>
                    <a:pt x="270513" y="4015714"/>
                  </a:lnTo>
                  <a:lnTo>
                    <a:pt x="270815" y="4015626"/>
                  </a:lnTo>
                  <a:lnTo>
                    <a:pt x="271109" y="4015567"/>
                  </a:lnTo>
                  <a:lnTo>
                    <a:pt x="271348" y="4015555"/>
                  </a:lnTo>
                  <a:lnTo>
                    <a:pt x="271480" y="4015608"/>
                  </a:lnTo>
                  <a:lnTo>
                    <a:pt x="271519" y="4015721"/>
                  </a:lnTo>
                  <a:lnTo>
                    <a:pt x="271524" y="4015868"/>
                  </a:lnTo>
                  <a:lnTo>
                    <a:pt x="271510" y="4016021"/>
                  </a:lnTo>
                  <a:lnTo>
                    <a:pt x="271510" y="4016169"/>
                  </a:lnTo>
                  <a:lnTo>
                    <a:pt x="271544" y="4016299"/>
                  </a:lnTo>
                  <a:lnTo>
                    <a:pt x="271700" y="4016411"/>
                  </a:lnTo>
                  <a:lnTo>
                    <a:pt x="271980" y="4016482"/>
                  </a:lnTo>
                  <a:lnTo>
                    <a:pt x="272308" y="4016505"/>
                  </a:lnTo>
                  <a:lnTo>
                    <a:pt x="272615" y="4016482"/>
                  </a:lnTo>
                  <a:lnTo>
                    <a:pt x="272839" y="4016399"/>
                  </a:lnTo>
                  <a:lnTo>
                    <a:pt x="272932" y="4016299"/>
                  </a:lnTo>
                  <a:lnTo>
                    <a:pt x="273012" y="4016181"/>
                  </a:lnTo>
                  <a:lnTo>
                    <a:pt x="273147" y="4015909"/>
                  </a:lnTo>
                  <a:lnTo>
                    <a:pt x="273232" y="4015791"/>
                  </a:lnTo>
                  <a:lnTo>
                    <a:pt x="273485" y="4015502"/>
                  </a:lnTo>
                  <a:lnTo>
                    <a:pt x="273622" y="4015366"/>
                  </a:lnTo>
                  <a:lnTo>
                    <a:pt x="273774" y="4015260"/>
                  </a:lnTo>
                  <a:lnTo>
                    <a:pt x="273930" y="4015189"/>
                  </a:lnTo>
                  <a:lnTo>
                    <a:pt x="274120" y="4015189"/>
                  </a:lnTo>
                  <a:lnTo>
                    <a:pt x="274331" y="4015260"/>
                  </a:lnTo>
                  <a:lnTo>
                    <a:pt x="274771" y="4015461"/>
                  </a:lnTo>
                  <a:lnTo>
                    <a:pt x="274991" y="4015520"/>
                  </a:lnTo>
                  <a:lnTo>
                    <a:pt x="275275" y="4015555"/>
                  </a:lnTo>
                  <a:lnTo>
                    <a:pt x="275415" y="4015567"/>
                  </a:lnTo>
                  <a:lnTo>
                    <a:pt x="275553" y="4015561"/>
                  </a:lnTo>
                  <a:lnTo>
                    <a:pt x="275676" y="4015531"/>
                  </a:lnTo>
                  <a:lnTo>
                    <a:pt x="275808" y="4015437"/>
                  </a:lnTo>
                  <a:lnTo>
                    <a:pt x="275929" y="4015278"/>
                  </a:lnTo>
                  <a:lnTo>
                    <a:pt x="276116" y="4014935"/>
                  </a:lnTo>
                  <a:lnTo>
                    <a:pt x="276223" y="4014776"/>
                  </a:lnTo>
                  <a:lnTo>
                    <a:pt x="276350" y="4014640"/>
                  </a:lnTo>
                  <a:lnTo>
                    <a:pt x="276633" y="4014380"/>
                  </a:lnTo>
                  <a:lnTo>
                    <a:pt x="276755" y="4014245"/>
                  </a:lnTo>
                  <a:lnTo>
                    <a:pt x="276848" y="4014097"/>
                  </a:lnTo>
                  <a:lnTo>
                    <a:pt x="276892" y="4013867"/>
                  </a:lnTo>
                  <a:lnTo>
                    <a:pt x="276867" y="4013602"/>
                  </a:lnTo>
                  <a:lnTo>
                    <a:pt x="276820" y="4013330"/>
                  </a:lnTo>
                  <a:lnTo>
                    <a:pt x="276779" y="4013052"/>
                  </a:lnTo>
                  <a:lnTo>
                    <a:pt x="276795" y="4012793"/>
                  </a:lnTo>
                  <a:lnTo>
                    <a:pt x="276867" y="4012574"/>
                  </a:lnTo>
                  <a:lnTo>
                    <a:pt x="276971" y="4012362"/>
                  </a:lnTo>
                  <a:lnTo>
                    <a:pt x="277225" y="4011943"/>
                  </a:lnTo>
                  <a:lnTo>
                    <a:pt x="277348" y="4011730"/>
                  </a:lnTo>
                  <a:lnTo>
                    <a:pt x="277480" y="4011483"/>
                  </a:lnTo>
                  <a:lnTo>
                    <a:pt x="277606" y="4011223"/>
                  </a:lnTo>
                  <a:lnTo>
                    <a:pt x="277738" y="4010969"/>
                  </a:lnTo>
                  <a:lnTo>
                    <a:pt x="277885" y="4010733"/>
                  </a:lnTo>
                  <a:lnTo>
                    <a:pt x="278055" y="4010521"/>
                  </a:lnTo>
                  <a:lnTo>
                    <a:pt x="278291" y="4010314"/>
                  </a:lnTo>
                  <a:lnTo>
                    <a:pt x="278564" y="4010143"/>
                  </a:lnTo>
                  <a:lnTo>
                    <a:pt x="278852" y="4009989"/>
                  </a:lnTo>
                  <a:lnTo>
                    <a:pt x="279152" y="4009842"/>
                  </a:lnTo>
                  <a:lnTo>
                    <a:pt x="279444" y="4009706"/>
                  </a:lnTo>
                  <a:lnTo>
                    <a:pt x="279776" y="4009564"/>
                  </a:lnTo>
                  <a:lnTo>
                    <a:pt x="280123" y="4009440"/>
                  </a:lnTo>
                  <a:lnTo>
                    <a:pt x="280466" y="4009328"/>
                  </a:lnTo>
                  <a:lnTo>
                    <a:pt x="280808" y="4009198"/>
                  </a:lnTo>
                  <a:lnTo>
                    <a:pt x="281135" y="4009045"/>
                  </a:lnTo>
                  <a:lnTo>
                    <a:pt x="281327" y="4008915"/>
                  </a:lnTo>
                  <a:lnTo>
                    <a:pt x="281512" y="4008755"/>
                  </a:lnTo>
                  <a:lnTo>
                    <a:pt x="281698" y="4008602"/>
                  </a:lnTo>
                  <a:lnTo>
                    <a:pt x="281883" y="4008490"/>
                  </a:lnTo>
                  <a:lnTo>
                    <a:pt x="282059" y="4008455"/>
                  </a:lnTo>
                  <a:lnTo>
                    <a:pt x="282226" y="4008514"/>
                  </a:lnTo>
                  <a:lnTo>
                    <a:pt x="282397" y="4008643"/>
                  </a:lnTo>
                  <a:lnTo>
                    <a:pt x="282559" y="4008791"/>
                  </a:lnTo>
                  <a:lnTo>
                    <a:pt x="282705" y="4008903"/>
                  </a:lnTo>
                  <a:lnTo>
                    <a:pt x="282812" y="4008927"/>
                  </a:lnTo>
                  <a:lnTo>
                    <a:pt x="282891" y="4008838"/>
                  </a:lnTo>
                  <a:lnTo>
                    <a:pt x="282939" y="4008679"/>
                  </a:lnTo>
                  <a:lnTo>
                    <a:pt x="282963" y="4008484"/>
                  </a:lnTo>
                  <a:lnTo>
                    <a:pt x="282979" y="4008272"/>
                  </a:lnTo>
                  <a:lnTo>
                    <a:pt x="282983" y="4008089"/>
                  </a:lnTo>
                  <a:lnTo>
                    <a:pt x="282949" y="4007811"/>
                  </a:lnTo>
                  <a:lnTo>
                    <a:pt x="282861" y="4007534"/>
                  </a:lnTo>
                  <a:lnTo>
                    <a:pt x="282743" y="4007262"/>
                  </a:lnTo>
                  <a:lnTo>
                    <a:pt x="282631" y="4006979"/>
                  </a:lnTo>
                  <a:lnTo>
                    <a:pt x="282543" y="4006649"/>
                  </a:lnTo>
                  <a:lnTo>
                    <a:pt x="282499" y="4006412"/>
                  </a:lnTo>
                  <a:lnTo>
                    <a:pt x="282455" y="4006117"/>
                  </a:lnTo>
                  <a:lnTo>
                    <a:pt x="282427" y="4005828"/>
                  </a:lnTo>
                  <a:lnTo>
                    <a:pt x="282416" y="4005533"/>
                  </a:lnTo>
                  <a:lnTo>
                    <a:pt x="282427" y="4005244"/>
                  </a:lnTo>
                  <a:lnTo>
                    <a:pt x="282446" y="4004996"/>
                  </a:lnTo>
                  <a:lnTo>
                    <a:pt x="282480" y="4004742"/>
                  </a:lnTo>
                  <a:lnTo>
                    <a:pt x="282524" y="4004494"/>
                  </a:lnTo>
                  <a:lnTo>
                    <a:pt x="282592" y="4004253"/>
                  </a:lnTo>
                  <a:lnTo>
                    <a:pt x="282675" y="4004022"/>
                  </a:lnTo>
                  <a:lnTo>
                    <a:pt x="282826" y="4003769"/>
                  </a:lnTo>
                  <a:lnTo>
                    <a:pt x="283023" y="4003532"/>
                  </a:lnTo>
                  <a:lnTo>
                    <a:pt x="283238" y="4003302"/>
                  </a:lnTo>
                  <a:lnTo>
                    <a:pt x="283442" y="4003066"/>
                  </a:lnTo>
                  <a:lnTo>
                    <a:pt x="283615" y="4002812"/>
                  </a:lnTo>
                  <a:lnTo>
                    <a:pt x="283750" y="4002529"/>
                  </a:lnTo>
                  <a:lnTo>
                    <a:pt x="283868" y="4002228"/>
                  </a:lnTo>
                  <a:lnTo>
                    <a:pt x="283967" y="4001921"/>
                  </a:lnTo>
                  <a:lnTo>
                    <a:pt x="284044" y="4001608"/>
                  </a:lnTo>
                  <a:lnTo>
                    <a:pt x="284099" y="4001295"/>
                  </a:lnTo>
                  <a:lnTo>
                    <a:pt x="284118" y="4001036"/>
                  </a:lnTo>
                  <a:lnTo>
                    <a:pt x="284118" y="4000776"/>
                  </a:lnTo>
                  <a:lnTo>
                    <a:pt x="284107" y="4000510"/>
                  </a:lnTo>
                  <a:lnTo>
                    <a:pt x="284102" y="4000250"/>
                  </a:lnTo>
                  <a:lnTo>
                    <a:pt x="284123" y="3999991"/>
                  </a:lnTo>
                  <a:lnTo>
                    <a:pt x="284167" y="3999732"/>
                  </a:lnTo>
                  <a:lnTo>
                    <a:pt x="284230" y="3999472"/>
                  </a:lnTo>
                  <a:lnTo>
                    <a:pt x="284451" y="3998698"/>
                  </a:lnTo>
                  <a:lnTo>
                    <a:pt x="284519" y="3998480"/>
                  </a:lnTo>
                  <a:lnTo>
                    <a:pt x="284665" y="3998061"/>
                  </a:lnTo>
                  <a:lnTo>
                    <a:pt x="284734" y="3997848"/>
                  </a:lnTo>
                  <a:lnTo>
                    <a:pt x="284778" y="3997630"/>
                  </a:lnTo>
                  <a:lnTo>
                    <a:pt x="284792" y="3997359"/>
                  </a:lnTo>
                  <a:lnTo>
                    <a:pt x="284773" y="3997081"/>
                  </a:lnTo>
                  <a:lnTo>
                    <a:pt x="284743" y="3996804"/>
                  </a:lnTo>
                  <a:lnTo>
                    <a:pt x="284718" y="3996526"/>
                  </a:lnTo>
                  <a:lnTo>
                    <a:pt x="284723" y="3996249"/>
                  </a:lnTo>
                  <a:lnTo>
                    <a:pt x="284758" y="3995972"/>
                  </a:lnTo>
                  <a:lnTo>
                    <a:pt x="284806" y="3995688"/>
                  </a:lnTo>
                  <a:lnTo>
                    <a:pt x="284871" y="3995411"/>
                  </a:lnTo>
                  <a:lnTo>
                    <a:pt x="284954" y="3995139"/>
                  </a:lnTo>
                  <a:lnTo>
                    <a:pt x="285056" y="3994880"/>
                  </a:lnTo>
                  <a:lnTo>
                    <a:pt x="285135" y="3994720"/>
                  </a:lnTo>
                  <a:lnTo>
                    <a:pt x="285320" y="3994413"/>
                  </a:lnTo>
                  <a:lnTo>
                    <a:pt x="285526" y="3994124"/>
                  </a:lnTo>
                  <a:lnTo>
                    <a:pt x="285716" y="3993888"/>
                  </a:lnTo>
                  <a:lnTo>
                    <a:pt x="285922" y="3993664"/>
                  </a:lnTo>
                  <a:lnTo>
                    <a:pt x="286136" y="3993445"/>
                  </a:lnTo>
                  <a:lnTo>
                    <a:pt x="286342" y="3993227"/>
                  </a:lnTo>
                  <a:lnTo>
                    <a:pt x="286538" y="3992991"/>
                  </a:lnTo>
                  <a:lnTo>
                    <a:pt x="286714" y="3992761"/>
                  </a:lnTo>
                  <a:lnTo>
                    <a:pt x="287050" y="3992288"/>
                  </a:lnTo>
                  <a:lnTo>
                    <a:pt x="287198" y="3992035"/>
                  </a:lnTo>
                  <a:lnTo>
                    <a:pt x="287324" y="3991781"/>
                  </a:lnTo>
                  <a:lnTo>
                    <a:pt x="287407" y="3991563"/>
                  </a:lnTo>
                  <a:lnTo>
                    <a:pt x="287481" y="3991332"/>
                  </a:lnTo>
                  <a:lnTo>
                    <a:pt x="287652" y="3990642"/>
                  </a:lnTo>
                  <a:lnTo>
                    <a:pt x="287696" y="3990447"/>
                  </a:lnTo>
                  <a:lnTo>
                    <a:pt x="287745" y="3990258"/>
                  </a:lnTo>
                  <a:lnTo>
                    <a:pt x="287867" y="3989674"/>
                  </a:lnTo>
                  <a:lnTo>
                    <a:pt x="287847" y="3989450"/>
                  </a:lnTo>
                  <a:lnTo>
                    <a:pt x="287852" y="3989220"/>
                  </a:lnTo>
                  <a:lnTo>
                    <a:pt x="287872" y="3988984"/>
                  </a:lnTo>
                  <a:lnTo>
                    <a:pt x="287911" y="3988759"/>
                  </a:lnTo>
                  <a:lnTo>
                    <a:pt x="287970" y="3988541"/>
                  </a:lnTo>
                  <a:lnTo>
                    <a:pt x="288048" y="3988311"/>
                  </a:lnTo>
                  <a:lnTo>
                    <a:pt x="288150" y="3988081"/>
                  </a:lnTo>
                  <a:lnTo>
                    <a:pt x="288273" y="3987856"/>
                  </a:lnTo>
                  <a:lnTo>
                    <a:pt x="288410" y="3987656"/>
                  </a:lnTo>
                  <a:lnTo>
                    <a:pt x="288571" y="3987478"/>
                  </a:lnTo>
                  <a:lnTo>
                    <a:pt x="288683" y="3987372"/>
                  </a:lnTo>
                  <a:lnTo>
                    <a:pt x="288806" y="3987278"/>
                  </a:lnTo>
                  <a:lnTo>
                    <a:pt x="288937" y="3987189"/>
                  </a:lnTo>
                  <a:lnTo>
                    <a:pt x="289070" y="3987113"/>
                  </a:lnTo>
                  <a:lnTo>
                    <a:pt x="289211" y="3987048"/>
                  </a:lnTo>
                  <a:lnTo>
                    <a:pt x="289426" y="3986983"/>
                  </a:lnTo>
                  <a:lnTo>
                    <a:pt x="289656" y="3986953"/>
                  </a:lnTo>
                  <a:lnTo>
                    <a:pt x="290140" y="3986941"/>
                  </a:lnTo>
                  <a:lnTo>
                    <a:pt x="290380" y="3986924"/>
                  </a:lnTo>
                  <a:lnTo>
                    <a:pt x="291465" y="3986782"/>
                  </a:lnTo>
                  <a:lnTo>
                    <a:pt x="291739" y="3986759"/>
                  </a:lnTo>
                  <a:lnTo>
                    <a:pt x="291993" y="3986741"/>
                  </a:lnTo>
                  <a:lnTo>
                    <a:pt x="292506" y="3986741"/>
                  </a:lnTo>
                  <a:lnTo>
                    <a:pt x="292755" y="3986723"/>
                  </a:lnTo>
                  <a:lnTo>
                    <a:pt x="293005" y="3986682"/>
                  </a:lnTo>
                  <a:lnTo>
                    <a:pt x="293220" y="3986617"/>
                  </a:lnTo>
                  <a:lnTo>
                    <a:pt x="293430" y="3986534"/>
                  </a:lnTo>
                  <a:lnTo>
                    <a:pt x="293640" y="3986440"/>
                  </a:lnTo>
                  <a:lnTo>
                    <a:pt x="293841" y="3986334"/>
                  </a:lnTo>
                  <a:lnTo>
                    <a:pt x="294031" y="3986215"/>
                  </a:lnTo>
                  <a:lnTo>
                    <a:pt x="294207" y="3986080"/>
                  </a:lnTo>
                  <a:lnTo>
                    <a:pt x="294369" y="3985938"/>
                  </a:lnTo>
                  <a:lnTo>
                    <a:pt x="294525" y="3985779"/>
                  </a:lnTo>
                  <a:lnTo>
                    <a:pt x="294823" y="3985448"/>
                  </a:lnTo>
                  <a:lnTo>
                    <a:pt x="294936" y="3985289"/>
                  </a:lnTo>
                  <a:lnTo>
                    <a:pt x="295131" y="3984952"/>
                  </a:lnTo>
                  <a:lnTo>
                    <a:pt x="295239" y="3984799"/>
                  </a:lnTo>
                  <a:lnTo>
                    <a:pt x="295371" y="3984675"/>
                  </a:lnTo>
                  <a:lnTo>
                    <a:pt x="295630" y="3984563"/>
                  </a:lnTo>
                  <a:lnTo>
                    <a:pt x="295957" y="3984498"/>
                  </a:lnTo>
                  <a:lnTo>
                    <a:pt x="296309" y="3984492"/>
                  </a:lnTo>
                  <a:lnTo>
                    <a:pt x="296632" y="3984545"/>
                  </a:lnTo>
                  <a:lnTo>
                    <a:pt x="296876" y="3984657"/>
                  </a:lnTo>
                  <a:lnTo>
                    <a:pt x="296999" y="3984775"/>
                  </a:lnTo>
                  <a:lnTo>
                    <a:pt x="297101" y="3984929"/>
                  </a:lnTo>
                  <a:lnTo>
                    <a:pt x="297189" y="3985100"/>
                  </a:lnTo>
                  <a:lnTo>
                    <a:pt x="297346" y="3985442"/>
                  </a:lnTo>
                  <a:lnTo>
                    <a:pt x="297414" y="3985613"/>
                  </a:lnTo>
                  <a:lnTo>
                    <a:pt x="297517" y="3985968"/>
                  </a:lnTo>
                  <a:lnTo>
                    <a:pt x="297580" y="3986133"/>
                  </a:lnTo>
                  <a:lnTo>
                    <a:pt x="297673" y="3986280"/>
                  </a:lnTo>
                  <a:lnTo>
                    <a:pt x="297781" y="3986392"/>
                  </a:lnTo>
                  <a:lnTo>
                    <a:pt x="297908" y="3986493"/>
                  </a:lnTo>
                  <a:lnTo>
                    <a:pt x="298050" y="3986587"/>
                  </a:lnTo>
                  <a:lnTo>
                    <a:pt x="298196" y="3986664"/>
                  </a:lnTo>
                  <a:lnTo>
                    <a:pt x="298343" y="3986729"/>
                  </a:lnTo>
                  <a:lnTo>
                    <a:pt x="298529" y="3986788"/>
                  </a:lnTo>
                  <a:lnTo>
                    <a:pt x="298724" y="3986812"/>
                  </a:lnTo>
                  <a:lnTo>
                    <a:pt x="298925" y="3986823"/>
                  </a:lnTo>
                  <a:lnTo>
                    <a:pt x="299125" y="3986847"/>
                  </a:lnTo>
                  <a:lnTo>
                    <a:pt x="299311" y="3986894"/>
                  </a:lnTo>
                  <a:lnTo>
                    <a:pt x="299560" y="3986995"/>
                  </a:lnTo>
                  <a:lnTo>
                    <a:pt x="299678" y="3987054"/>
                  </a:lnTo>
                  <a:lnTo>
                    <a:pt x="299790" y="3987118"/>
                  </a:lnTo>
                  <a:lnTo>
                    <a:pt x="299888" y="3987201"/>
                  </a:lnTo>
                  <a:lnTo>
                    <a:pt x="299985" y="3987343"/>
                  </a:lnTo>
                  <a:lnTo>
                    <a:pt x="300049" y="3987526"/>
                  </a:lnTo>
                  <a:lnTo>
                    <a:pt x="300098" y="3987721"/>
                  </a:lnTo>
                  <a:lnTo>
                    <a:pt x="300161" y="3987898"/>
                  </a:lnTo>
                  <a:lnTo>
                    <a:pt x="300259" y="3988033"/>
                  </a:lnTo>
                  <a:lnTo>
                    <a:pt x="300440" y="3988128"/>
                  </a:lnTo>
                  <a:lnTo>
                    <a:pt x="300670" y="3988163"/>
                  </a:lnTo>
                  <a:lnTo>
                    <a:pt x="301178" y="3988175"/>
                  </a:lnTo>
                  <a:lnTo>
                    <a:pt x="301423" y="3988204"/>
                  </a:lnTo>
                  <a:lnTo>
                    <a:pt x="301701" y="3988264"/>
                  </a:lnTo>
                  <a:lnTo>
                    <a:pt x="301975" y="3988334"/>
                  </a:lnTo>
                  <a:lnTo>
                    <a:pt x="302249" y="3988417"/>
                  </a:lnTo>
                  <a:lnTo>
                    <a:pt x="302518" y="3988505"/>
                  </a:lnTo>
                  <a:lnTo>
                    <a:pt x="302777" y="3988618"/>
                  </a:lnTo>
                  <a:lnTo>
                    <a:pt x="303007" y="3988742"/>
                  </a:lnTo>
                  <a:lnTo>
                    <a:pt x="303652" y="3989190"/>
                  </a:lnTo>
                  <a:lnTo>
                    <a:pt x="303882" y="3989320"/>
                  </a:lnTo>
                  <a:lnTo>
                    <a:pt x="304155" y="3989438"/>
                  </a:lnTo>
                  <a:lnTo>
                    <a:pt x="304732" y="3989609"/>
                  </a:lnTo>
                  <a:lnTo>
                    <a:pt x="305016" y="3989704"/>
                  </a:lnTo>
                  <a:lnTo>
                    <a:pt x="305280" y="3989833"/>
                  </a:lnTo>
                  <a:lnTo>
                    <a:pt x="305509" y="3989987"/>
                  </a:lnTo>
                  <a:lnTo>
                    <a:pt x="305725" y="3990158"/>
                  </a:lnTo>
                  <a:lnTo>
                    <a:pt x="305930" y="3990341"/>
                  </a:lnTo>
                  <a:lnTo>
                    <a:pt x="306331" y="3990731"/>
                  </a:lnTo>
                  <a:lnTo>
                    <a:pt x="306668" y="3991073"/>
                  </a:lnTo>
                  <a:lnTo>
                    <a:pt x="306834" y="3991250"/>
                  </a:lnTo>
                  <a:lnTo>
                    <a:pt x="306991" y="3991433"/>
                  </a:lnTo>
                  <a:lnTo>
                    <a:pt x="307142" y="3991622"/>
                  </a:lnTo>
                  <a:lnTo>
                    <a:pt x="307289" y="3991840"/>
                  </a:lnTo>
                  <a:lnTo>
                    <a:pt x="307426" y="3992064"/>
                  </a:lnTo>
                  <a:lnTo>
                    <a:pt x="307553" y="3992295"/>
                  </a:lnTo>
                  <a:lnTo>
                    <a:pt x="307797" y="3992755"/>
                  </a:lnTo>
                  <a:lnTo>
                    <a:pt x="307900" y="3992973"/>
                  </a:lnTo>
                  <a:lnTo>
                    <a:pt x="308086" y="3993422"/>
                  </a:lnTo>
                  <a:lnTo>
                    <a:pt x="308188" y="3993640"/>
                  </a:lnTo>
                  <a:lnTo>
                    <a:pt x="308315" y="3993841"/>
                  </a:lnTo>
                  <a:lnTo>
                    <a:pt x="308413" y="3993971"/>
                  </a:lnTo>
                  <a:lnTo>
                    <a:pt x="308638" y="3994213"/>
                  </a:lnTo>
                  <a:lnTo>
                    <a:pt x="308760" y="3994331"/>
                  </a:lnTo>
                  <a:lnTo>
                    <a:pt x="308882" y="3994437"/>
                  </a:lnTo>
                  <a:lnTo>
                    <a:pt x="309019" y="3994543"/>
                  </a:lnTo>
                  <a:lnTo>
                    <a:pt x="309313" y="3994732"/>
                  </a:lnTo>
                  <a:lnTo>
                    <a:pt x="309464" y="3994815"/>
                  </a:lnTo>
                  <a:lnTo>
                    <a:pt x="309621" y="3994891"/>
                  </a:lnTo>
                  <a:lnTo>
                    <a:pt x="309870" y="3994596"/>
                  </a:lnTo>
                  <a:lnTo>
                    <a:pt x="310095" y="3994284"/>
                  </a:lnTo>
                  <a:lnTo>
                    <a:pt x="310202" y="3994118"/>
                  </a:lnTo>
                  <a:lnTo>
                    <a:pt x="310320" y="3993918"/>
                  </a:lnTo>
                  <a:lnTo>
                    <a:pt x="310530" y="3993493"/>
                  </a:lnTo>
                  <a:lnTo>
                    <a:pt x="310623" y="3993274"/>
                  </a:lnTo>
                  <a:lnTo>
                    <a:pt x="310706" y="3993056"/>
                  </a:lnTo>
                  <a:lnTo>
                    <a:pt x="310779" y="3992826"/>
                  </a:lnTo>
                  <a:lnTo>
                    <a:pt x="310892" y="3992354"/>
                  </a:lnTo>
                  <a:lnTo>
                    <a:pt x="310950" y="3992123"/>
                  </a:lnTo>
                  <a:lnTo>
                    <a:pt x="311019" y="3991893"/>
                  </a:lnTo>
                  <a:lnTo>
                    <a:pt x="311087" y="3991716"/>
                  </a:lnTo>
                  <a:lnTo>
                    <a:pt x="311244" y="3991374"/>
                  </a:lnTo>
                  <a:lnTo>
                    <a:pt x="311317" y="3991197"/>
                  </a:lnTo>
                  <a:lnTo>
                    <a:pt x="311376" y="3991020"/>
                  </a:lnTo>
                  <a:lnTo>
                    <a:pt x="311420" y="3990796"/>
                  </a:lnTo>
                  <a:lnTo>
                    <a:pt x="311444" y="3990559"/>
                  </a:lnTo>
                  <a:lnTo>
                    <a:pt x="311473" y="3990087"/>
                  </a:lnTo>
                  <a:lnTo>
                    <a:pt x="311493" y="3989851"/>
                  </a:lnTo>
                  <a:lnTo>
                    <a:pt x="311522" y="3989603"/>
                  </a:lnTo>
                  <a:lnTo>
                    <a:pt x="311542" y="3989349"/>
                  </a:lnTo>
                  <a:lnTo>
                    <a:pt x="311576" y="3989102"/>
                  </a:lnTo>
                  <a:lnTo>
                    <a:pt x="311625" y="3988860"/>
                  </a:lnTo>
                  <a:lnTo>
                    <a:pt x="311713" y="3988635"/>
                  </a:lnTo>
                  <a:lnTo>
                    <a:pt x="311806" y="3988458"/>
                  </a:lnTo>
                  <a:lnTo>
                    <a:pt x="311923" y="3988275"/>
                  </a:lnTo>
                  <a:lnTo>
                    <a:pt x="312055" y="3988104"/>
                  </a:lnTo>
                  <a:lnTo>
                    <a:pt x="312197" y="3987968"/>
                  </a:lnTo>
                  <a:lnTo>
                    <a:pt x="312358" y="3987868"/>
                  </a:lnTo>
                  <a:lnTo>
                    <a:pt x="312500" y="3987821"/>
                  </a:lnTo>
                  <a:lnTo>
                    <a:pt x="312661" y="3987791"/>
                  </a:lnTo>
                  <a:lnTo>
                    <a:pt x="312827" y="3987785"/>
                  </a:lnTo>
                  <a:lnTo>
                    <a:pt x="312989" y="3987797"/>
                  </a:lnTo>
                  <a:lnTo>
                    <a:pt x="313135" y="3987833"/>
                  </a:lnTo>
                  <a:lnTo>
                    <a:pt x="313307" y="3987933"/>
                  </a:lnTo>
                  <a:lnTo>
                    <a:pt x="313458" y="3988086"/>
                  </a:lnTo>
                  <a:lnTo>
                    <a:pt x="313600" y="3988275"/>
                  </a:lnTo>
                  <a:lnTo>
                    <a:pt x="313849" y="3988677"/>
                  </a:lnTo>
                  <a:lnTo>
                    <a:pt x="313966" y="3988889"/>
                  </a:lnTo>
                  <a:lnTo>
                    <a:pt x="314157" y="3989338"/>
                  </a:lnTo>
                  <a:lnTo>
                    <a:pt x="314314" y="3989804"/>
                  </a:lnTo>
                  <a:lnTo>
                    <a:pt x="314441" y="3990235"/>
                  </a:lnTo>
                  <a:lnTo>
                    <a:pt x="314494" y="3990447"/>
                  </a:lnTo>
                  <a:lnTo>
                    <a:pt x="314543" y="3990666"/>
                  </a:lnTo>
                  <a:lnTo>
                    <a:pt x="314622" y="3991126"/>
                  </a:lnTo>
                  <a:lnTo>
                    <a:pt x="314651" y="3991374"/>
                  </a:lnTo>
                  <a:lnTo>
                    <a:pt x="314670" y="3991616"/>
                  </a:lnTo>
                  <a:lnTo>
                    <a:pt x="314670" y="3991864"/>
                  </a:lnTo>
                  <a:lnTo>
                    <a:pt x="314661" y="3992106"/>
                  </a:lnTo>
                  <a:lnTo>
                    <a:pt x="314641" y="3992224"/>
                  </a:lnTo>
                  <a:lnTo>
                    <a:pt x="314582" y="3992454"/>
                  </a:lnTo>
                  <a:lnTo>
                    <a:pt x="314558" y="3992572"/>
                  </a:lnTo>
                  <a:lnTo>
                    <a:pt x="314553" y="3992690"/>
                  </a:lnTo>
                  <a:lnTo>
                    <a:pt x="314573" y="3992914"/>
                  </a:lnTo>
                  <a:lnTo>
                    <a:pt x="314636" y="3993150"/>
                  </a:lnTo>
                  <a:lnTo>
                    <a:pt x="314734" y="3993380"/>
                  </a:lnTo>
                  <a:lnTo>
                    <a:pt x="314861" y="3993593"/>
                  </a:lnTo>
                  <a:lnTo>
                    <a:pt x="315003" y="3993770"/>
                  </a:lnTo>
                  <a:lnTo>
                    <a:pt x="315423" y="3993422"/>
                  </a:lnTo>
                  <a:lnTo>
                    <a:pt x="315707" y="3993198"/>
                  </a:lnTo>
                  <a:lnTo>
                    <a:pt x="315990" y="3992944"/>
                  </a:lnTo>
                  <a:lnTo>
                    <a:pt x="316137" y="3992820"/>
                  </a:lnTo>
                  <a:lnTo>
                    <a:pt x="316284" y="3992708"/>
                  </a:lnTo>
                  <a:lnTo>
                    <a:pt x="316445" y="3992625"/>
                  </a:lnTo>
                  <a:lnTo>
                    <a:pt x="316621" y="3992578"/>
                  </a:lnTo>
                  <a:lnTo>
                    <a:pt x="316802" y="3992554"/>
                  </a:lnTo>
                  <a:lnTo>
                    <a:pt x="317858" y="3992531"/>
                  </a:lnTo>
                  <a:lnTo>
                    <a:pt x="318342" y="3992531"/>
                  </a:lnTo>
                  <a:lnTo>
                    <a:pt x="318586" y="3992519"/>
                  </a:lnTo>
                  <a:lnTo>
                    <a:pt x="319163" y="3992519"/>
                  </a:lnTo>
                  <a:lnTo>
                    <a:pt x="319344" y="3992495"/>
                  </a:lnTo>
                  <a:lnTo>
                    <a:pt x="319510" y="3992436"/>
                  </a:lnTo>
                  <a:lnTo>
                    <a:pt x="319657" y="3992330"/>
                  </a:lnTo>
                  <a:lnTo>
                    <a:pt x="319779" y="3992188"/>
                  </a:lnTo>
                  <a:lnTo>
                    <a:pt x="319896" y="3992017"/>
                  </a:lnTo>
                  <a:lnTo>
                    <a:pt x="320106" y="3991669"/>
                  </a:lnTo>
                  <a:lnTo>
                    <a:pt x="320214" y="3991451"/>
                  </a:lnTo>
                  <a:lnTo>
                    <a:pt x="320307" y="3991220"/>
                  </a:lnTo>
                  <a:lnTo>
                    <a:pt x="320390" y="3990984"/>
                  </a:lnTo>
                  <a:lnTo>
                    <a:pt x="320488" y="3990760"/>
                  </a:lnTo>
                  <a:lnTo>
                    <a:pt x="320610" y="3990559"/>
                  </a:lnTo>
                  <a:lnTo>
                    <a:pt x="320781" y="3990376"/>
                  </a:lnTo>
                  <a:lnTo>
                    <a:pt x="320977" y="3990211"/>
                  </a:lnTo>
                  <a:lnTo>
                    <a:pt x="321397" y="3989910"/>
                  </a:lnTo>
                  <a:lnTo>
                    <a:pt x="321597" y="3989745"/>
                  </a:lnTo>
                  <a:lnTo>
                    <a:pt x="321715" y="3989639"/>
                  </a:lnTo>
                  <a:lnTo>
                    <a:pt x="321940" y="3989420"/>
                  </a:lnTo>
                  <a:lnTo>
                    <a:pt x="322164" y="3989190"/>
                  </a:lnTo>
                  <a:lnTo>
                    <a:pt x="322316" y="3989072"/>
                  </a:lnTo>
                  <a:lnTo>
                    <a:pt x="322453" y="3988919"/>
                  </a:lnTo>
                  <a:lnTo>
                    <a:pt x="322575" y="3988747"/>
                  </a:lnTo>
                  <a:lnTo>
                    <a:pt x="322673" y="3988559"/>
                  </a:lnTo>
                  <a:lnTo>
                    <a:pt x="322736" y="3988376"/>
                  </a:lnTo>
                  <a:lnTo>
                    <a:pt x="322751" y="3988163"/>
                  </a:lnTo>
                  <a:lnTo>
                    <a:pt x="322722" y="3987927"/>
                  </a:lnTo>
                  <a:lnTo>
                    <a:pt x="322653" y="3987691"/>
                  </a:lnTo>
                  <a:lnTo>
                    <a:pt x="322565" y="3987455"/>
                  </a:lnTo>
                  <a:lnTo>
                    <a:pt x="322394" y="3987030"/>
                  </a:lnTo>
                  <a:lnTo>
                    <a:pt x="322296" y="3986835"/>
                  </a:lnTo>
                  <a:lnTo>
                    <a:pt x="322189" y="3986640"/>
                  </a:lnTo>
                  <a:lnTo>
                    <a:pt x="322072" y="3986457"/>
                  </a:lnTo>
                  <a:lnTo>
                    <a:pt x="321944" y="3986280"/>
                  </a:lnTo>
                  <a:lnTo>
                    <a:pt x="321764" y="3986103"/>
                  </a:lnTo>
                  <a:lnTo>
                    <a:pt x="321333" y="3985791"/>
                  </a:lnTo>
                  <a:lnTo>
                    <a:pt x="321147" y="3985625"/>
                  </a:lnTo>
                  <a:lnTo>
                    <a:pt x="321025" y="3985431"/>
                  </a:lnTo>
                  <a:lnTo>
                    <a:pt x="320967" y="3985230"/>
                  </a:lnTo>
                  <a:lnTo>
                    <a:pt x="320937" y="3985000"/>
                  </a:lnTo>
                  <a:lnTo>
                    <a:pt x="320937" y="3984770"/>
                  </a:lnTo>
                  <a:lnTo>
                    <a:pt x="320977" y="3984545"/>
                  </a:lnTo>
                  <a:lnTo>
                    <a:pt x="321045" y="3984356"/>
                  </a:lnTo>
                  <a:lnTo>
                    <a:pt x="321153" y="3984209"/>
                  </a:lnTo>
                  <a:lnTo>
                    <a:pt x="321294" y="3984073"/>
                  </a:lnTo>
                  <a:lnTo>
                    <a:pt x="321461" y="3983955"/>
                  </a:lnTo>
                  <a:lnTo>
                    <a:pt x="321637" y="3983855"/>
                  </a:lnTo>
                  <a:lnTo>
                    <a:pt x="321817" y="3983784"/>
                  </a:lnTo>
                  <a:lnTo>
                    <a:pt x="321949" y="3983743"/>
                  </a:lnTo>
                  <a:lnTo>
                    <a:pt x="322086" y="3983713"/>
                  </a:lnTo>
                  <a:lnTo>
                    <a:pt x="322228" y="3983695"/>
                  </a:lnTo>
                  <a:lnTo>
                    <a:pt x="322507" y="3983689"/>
                  </a:lnTo>
                  <a:lnTo>
                    <a:pt x="322692" y="3983731"/>
                  </a:lnTo>
                  <a:lnTo>
                    <a:pt x="322868" y="3983808"/>
                  </a:lnTo>
                  <a:lnTo>
                    <a:pt x="323049" y="3983896"/>
                  </a:lnTo>
                  <a:lnTo>
                    <a:pt x="323225" y="3983967"/>
                  </a:lnTo>
                  <a:lnTo>
                    <a:pt x="323401" y="3983984"/>
                  </a:lnTo>
                  <a:lnTo>
                    <a:pt x="323558" y="3983967"/>
                  </a:lnTo>
                  <a:lnTo>
                    <a:pt x="323714" y="3983920"/>
                  </a:lnTo>
                  <a:lnTo>
                    <a:pt x="323871" y="3983861"/>
                  </a:lnTo>
                  <a:lnTo>
                    <a:pt x="324012" y="3983784"/>
                  </a:lnTo>
                  <a:lnTo>
                    <a:pt x="324130" y="3983689"/>
                  </a:lnTo>
                  <a:lnTo>
                    <a:pt x="324237" y="3983536"/>
                  </a:lnTo>
                  <a:lnTo>
                    <a:pt x="324310" y="3983353"/>
                  </a:lnTo>
                  <a:lnTo>
                    <a:pt x="324364" y="3983147"/>
                  </a:lnTo>
                  <a:lnTo>
                    <a:pt x="324428" y="3982722"/>
                  </a:lnTo>
                  <a:lnTo>
                    <a:pt x="324438" y="3982527"/>
                  </a:lnTo>
                  <a:lnTo>
                    <a:pt x="324438" y="3982338"/>
                  </a:lnTo>
                  <a:lnTo>
                    <a:pt x="324423" y="3982143"/>
                  </a:lnTo>
                  <a:lnTo>
                    <a:pt x="324408" y="3981748"/>
                  </a:lnTo>
                  <a:lnTo>
                    <a:pt x="324418" y="3981565"/>
                  </a:lnTo>
                  <a:lnTo>
                    <a:pt x="324496" y="3980815"/>
                  </a:lnTo>
                  <a:lnTo>
                    <a:pt x="324525" y="3980373"/>
                  </a:lnTo>
                  <a:lnTo>
                    <a:pt x="324545" y="3979930"/>
                  </a:lnTo>
                  <a:lnTo>
                    <a:pt x="324550" y="3979706"/>
                  </a:lnTo>
                  <a:lnTo>
                    <a:pt x="324550" y="3979039"/>
                  </a:lnTo>
                  <a:lnTo>
                    <a:pt x="324565" y="3978874"/>
                  </a:lnTo>
                  <a:lnTo>
                    <a:pt x="324628" y="3978478"/>
                  </a:lnTo>
                  <a:lnTo>
                    <a:pt x="324672" y="3978283"/>
                  </a:lnTo>
                  <a:lnTo>
                    <a:pt x="324726" y="3978094"/>
                  </a:lnTo>
                  <a:lnTo>
                    <a:pt x="324790" y="3977906"/>
                  </a:lnTo>
                  <a:lnTo>
                    <a:pt x="324833" y="3977799"/>
                  </a:lnTo>
                  <a:lnTo>
                    <a:pt x="324873" y="3977687"/>
                  </a:lnTo>
                  <a:lnTo>
                    <a:pt x="324922" y="3977581"/>
                  </a:lnTo>
                  <a:lnTo>
                    <a:pt x="324975" y="3977481"/>
                  </a:lnTo>
                  <a:lnTo>
                    <a:pt x="325044" y="3977392"/>
                  </a:lnTo>
                  <a:lnTo>
                    <a:pt x="325112" y="3977321"/>
                  </a:lnTo>
                  <a:lnTo>
                    <a:pt x="325190" y="3977262"/>
                  </a:lnTo>
                  <a:lnTo>
                    <a:pt x="325278" y="3977203"/>
                  </a:lnTo>
                  <a:lnTo>
                    <a:pt x="325371" y="3977156"/>
                  </a:lnTo>
                  <a:lnTo>
                    <a:pt x="325464" y="3977121"/>
                  </a:lnTo>
                  <a:lnTo>
                    <a:pt x="325567" y="3977097"/>
                  </a:lnTo>
                  <a:lnTo>
                    <a:pt x="325674" y="3977085"/>
                  </a:lnTo>
                  <a:lnTo>
                    <a:pt x="325792" y="3977085"/>
                  </a:lnTo>
                  <a:lnTo>
                    <a:pt x="326017" y="3977097"/>
                  </a:lnTo>
                  <a:lnTo>
                    <a:pt x="326393" y="3977138"/>
                  </a:lnTo>
                  <a:lnTo>
                    <a:pt x="326579" y="3977180"/>
                  </a:lnTo>
                  <a:lnTo>
                    <a:pt x="326755" y="3977239"/>
                  </a:lnTo>
                  <a:lnTo>
                    <a:pt x="326906" y="3977321"/>
                  </a:lnTo>
                  <a:lnTo>
                    <a:pt x="327009" y="3977410"/>
                  </a:lnTo>
                  <a:lnTo>
                    <a:pt x="327097" y="3977510"/>
                  </a:lnTo>
                  <a:lnTo>
                    <a:pt x="327185" y="3977622"/>
                  </a:lnTo>
                  <a:lnTo>
                    <a:pt x="327263" y="3977740"/>
                  </a:lnTo>
                  <a:lnTo>
                    <a:pt x="327346" y="3977852"/>
                  </a:lnTo>
                  <a:lnTo>
                    <a:pt x="327674" y="3978248"/>
                  </a:lnTo>
                  <a:lnTo>
                    <a:pt x="328348" y="3979110"/>
                  </a:lnTo>
                  <a:lnTo>
                    <a:pt x="328612" y="3979458"/>
                  </a:lnTo>
                  <a:lnTo>
                    <a:pt x="328906" y="3979871"/>
                  </a:lnTo>
                  <a:lnTo>
                    <a:pt x="329067" y="3980066"/>
                  </a:lnTo>
                  <a:lnTo>
                    <a:pt x="329238" y="3980243"/>
                  </a:lnTo>
                  <a:lnTo>
                    <a:pt x="329365" y="3980355"/>
                  </a:lnTo>
                  <a:lnTo>
                    <a:pt x="329497" y="3980461"/>
                  </a:lnTo>
                  <a:lnTo>
                    <a:pt x="329634" y="3980561"/>
                  </a:lnTo>
                  <a:lnTo>
                    <a:pt x="329917" y="3980744"/>
                  </a:lnTo>
                  <a:lnTo>
                    <a:pt x="330196" y="3980868"/>
                  </a:lnTo>
                  <a:lnTo>
                    <a:pt x="330485" y="3980963"/>
                  </a:lnTo>
                  <a:lnTo>
                    <a:pt x="330788" y="3981039"/>
                  </a:lnTo>
                  <a:lnTo>
                    <a:pt x="331096" y="3981110"/>
                  </a:lnTo>
                  <a:lnTo>
                    <a:pt x="331624" y="3981246"/>
                  </a:lnTo>
                  <a:lnTo>
                    <a:pt x="332083" y="3981352"/>
                  </a:lnTo>
                  <a:lnTo>
                    <a:pt x="332308" y="3981411"/>
                  </a:lnTo>
                  <a:lnTo>
                    <a:pt x="332533" y="3981482"/>
                  </a:lnTo>
                  <a:lnTo>
                    <a:pt x="332826" y="3981594"/>
                  </a:lnTo>
                  <a:lnTo>
                    <a:pt x="333119" y="3981724"/>
                  </a:lnTo>
                  <a:lnTo>
                    <a:pt x="333408" y="3981860"/>
                  </a:lnTo>
                  <a:lnTo>
                    <a:pt x="333682" y="3982025"/>
                  </a:lnTo>
                  <a:lnTo>
                    <a:pt x="333936" y="3982202"/>
                  </a:lnTo>
                  <a:lnTo>
                    <a:pt x="334117" y="3982367"/>
                  </a:lnTo>
                  <a:lnTo>
                    <a:pt x="334288" y="3982550"/>
                  </a:lnTo>
                  <a:lnTo>
                    <a:pt x="334610" y="3982940"/>
                  </a:lnTo>
                  <a:lnTo>
                    <a:pt x="334782" y="3983123"/>
                  </a:lnTo>
                  <a:lnTo>
                    <a:pt x="335246" y="3983548"/>
                  </a:lnTo>
                  <a:lnTo>
                    <a:pt x="336326" y="3984504"/>
                  </a:lnTo>
                  <a:lnTo>
                    <a:pt x="336512" y="3984681"/>
                  </a:lnTo>
                  <a:lnTo>
                    <a:pt x="336732" y="3984876"/>
                  </a:lnTo>
                  <a:lnTo>
                    <a:pt x="336947" y="3985076"/>
                  </a:lnTo>
                  <a:lnTo>
                    <a:pt x="337368" y="3985490"/>
                  </a:lnTo>
                  <a:lnTo>
                    <a:pt x="337568" y="3985702"/>
                  </a:lnTo>
                  <a:lnTo>
                    <a:pt x="337817" y="3985991"/>
                  </a:lnTo>
                  <a:lnTo>
                    <a:pt x="338174" y="3986446"/>
                  </a:lnTo>
                  <a:lnTo>
                    <a:pt x="338311" y="3986629"/>
                  </a:lnTo>
                  <a:lnTo>
                    <a:pt x="338712" y="3987207"/>
                  </a:lnTo>
                  <a:lnTo>
                    <a:pt x="338956" y="3987538"/>
                  </a:lnTo>
                  <a:lnTo>
                    <a:pt x="339069" y="3987679"/>
                  </a:lnTo>
                  <a:lnTo>
                    <a:pt x="339572" y="3988275"/>
                  </a:lnTo>
                  <a:lnTo>
                    <a:pt x="339724" y="3988464"/>
                  </a:lnTo>
                  <a:lnTo>
                    <a:pt x="339880" y="3988641"/>
                  </a:lnTo>
                  <a:lnTo>
                    <a:pt x="340051" y="3988795"/>
                  </a:lnTo>
                  <a:lnTo>
                    <a:pt x="340237" y="3988907"/>
                  </a:lnTo>
                  <a:lnTo>
                    <a:pt x="340384" y="3988960"/>
                  </a:lnTo>
                  <a:lnTo>
                    <a:pt x="340540" y="3988995"/>
                  </a:lnTo>
                  <a:lnTo>
                    <a:pt x="340706" y="3989019"/>
                  </a:lnTo>
                  <a:lnTo>
                    <a:pt x="340731" y="3988854"/>
                  </a:lnTo>
                  <a:lnTo>
                    <a:pt x="340736" y="3988688"/>
                  </a:lnTo>
                  <a:lnTo>
                    <a:pt x="340726" y="3988517"/>
                  </a:lnTo>
                  <a:lnTo>
                    <a:pt x="340706" y="3988346"/>
                  </a:lnTo>
                  <a:lnTo>
                    <a:pt x="340662" y="3988187"/>
                  </a:lnTo>
                  <a:lnTo>
                    <a:pt x="340584" y="3988021"/>
                  </a:lnTo>
                  <a:lnTo>
                    <a:pt x="340472" y="3987862"/>
                  </a:lnTo>
                  <a:lnTo>
                    <a:pt x="340340" y="3987709"/>
                  </a:lnTo>
                  <a:lnTo>
                    <a:pt x="340222" y="3987549"/>
                  </a:lnTo>
                  <a:lnTo>
                    <a:pt x="340125" y="3987378"/>
                  </a:lnTo>
                  <a:lnTo>
                    <a:pt x="340051" y="3987183"/>
                  </a:lnTo>
                  <a:lnTo>
                    <a:pt x="339983" y="3986959"/>
                  </a:lnTo>
                  <a:lnTo>
                    <a:pt x="339929" y="3986735"/>
                  </a:lnTo>
                  <a:lnTo>
                    <a:pt x="339914" y="3986564"/>
                  </a:lnTo>
                  <a:lnTo>
                    <a:pt x="340012" y="3986446"/>
                  </a:lnTo>
                  <a:lnTo>
                    <a:pt x="340105" y="3986428"/>
                  </a:lnTo>
                  <a:lnTo>
                    <a:pt x="340203" y="3986422"/>
                  </a:lnTo>
                  <a:lnTo>
                    <a:pt x="340296" y="3986434"/>
                  </a:lnTo>
                  <a:lnTo>
                    <a:pt x="340384" y="3986452"/>
                  </a:lnTo>
                  <a:lnTo>
                    <a:pt x="340496" y="3986505"/>
                  </a:lnTo>
                  <a:lnTo>
                    <a:pt x="340599" y="3986599"/>
                  </a:lnTo>
                  <a:lnTo>
                    <a:pt x="340794" y="3986835"/>
                  </a:lnTo>
                  <a:lnTo>
                    <a:pt x="341298" y="3987366"/>
                  </a:lnTo>
                  <a:lnTo>
                    <a:pt x="341435" y="3987467"/>
                  </a:lnTo>
                  <a:lnTo>
                    <a:pt x="341576" y="3987514"/>
                  </a:lnTo>
                  <a:lnTo>
                    <a:pt x="341689" y="3987502"/>
                  </a:lnTo>
                  <a:lnTo>
                    <a:pt x="341806" y="3987467"/>
                  </a:lnTo>
                  <a:lnTo>
                    <a:pt x="341919" y="3987414"/>
                  </a:lnTo>
                  <a:lnTo>
                    <a:pt x="342031" y="3987349"/>
                  </a:lnTo>
                  <a:lnTo>
                    <a:pt x="342251" y="3987189"/>
                  </a:lnTo>
                  <a:lnTo>
                    <a:pt x="342373" y="3987083"/>
                  </a:lnTo>
                  <a:lnTo>
                    <a:pt x="342481" y="3986971"/>
                  </a:lnTo>
                  <a:lnTo>
                    <a:pt x="342559" y="3986847"/>
                  </a:lnTo>
                  <a:lnTo>
                    <a:pt x="342588" y="3986735"/>
                  </a:lnTo>
                  <a:lnTo>
                    <a:pt x="342564" y="3986623"/>
                  </a:lnTo>
                  <a:lnTo>
                    <a:pt x="342495" y="3986511"/>
                  </a:lnTo>
                  <a:lnTo>
                    <a:pt x="342305" y="3986286"/>
                  </a:lnTo>
                  <a:lnTo>
                    <a:pt x="342222" y="3986174"/>
                  </a:lnTo>
                  <a:lnTo>
                    <a:pt x="341987" y="3985814"/>
                  </a:lnTo>
                  <a:lnTo>
                    <a:pt x="341938" y="3985690"/>
                  </a:lnTo>
                  <a:lnTo>
                    <a:pt x="341938" y="3985490"/>
                  </a:lnTo>
                  <a:lnTo>
                    <a:pt x="342012" y="3985324"/>
                  </a:lnTo>
                  <a:lnTo>
                    <a:pt x="342100" y="3985165"/>
                  </a:lnTo>
                  <a:lnTo>
                    <a:pt x="342168" y="3985053"/>
                  </a:lnTo>
                  <a:lnTo>
                    <a:pt x="342334" y="3984834"/>
                  </a:lnTo>
                  <a:lnTo>
                    <a:pt x="342393" y="3984722"/>
                  </a:lnTo>
                  <a:lnTo>
                    <a:pt x="342422" y="3984616"/>
                  </a:lnTo>
                  <a:lnTo>
                    <a:pt x="342393" y="3984468"/>
                  </a:lnTo>
                  <a:lnTo>
                    <a:pt x="342315" y="3984309"/>
                  </a:lnTo>
                  <a:lnTo>
                    <a:pt x="342202" y="3984156"/>
                  </a:lnTo>
                  <a:lnTo>
                    <a:pt x="342070" y="3984032"/>
                  </a:lnTo>
                  <a:lnTo>
                    <a:pt x="341943" y="3983961"/>
                  </a:lnTo>
                  <a:lnTo>
                    <a:pt x="341889" y="3983778"/>
                  </a:lnTo>
                  <a:lnTo>
                    <a:pt x="341845" y="3983595"/>
                  </a:lnTo>
                  <a:lnTo>
                    <a:pt x="341806" y="3983406"/>
                  </a:lnTo>
                  <a:lnTo>
                    <a:pt x="341743" y="3983034"/>
                  </a:lnTo>
                  <a:lnTo>
                    <a:pt x="341723" y="3982810"/>
                  </a:lnTo>
                  <a:lnTo>
                    <a:pt x="341728" y="3982361"/>
                  </a:lnTo>
                  <a:lnTo>
                    <a:pt x="341723" y="3982137"/>
                  </a:lnTo>
                  <a:lnTo>
                    <a:pt x="341708" y="3981919"/>
                  </a:lnTo>
                  <a:lnTo>
                    <a:pt x="341645" y="3981641"/>
                  </a:lnTo>
                  <a:lnTo>
                    <a:pt x="341454" y="3981093"/>
                  </a:lnTo>
                  <a:lnTo>
                    <a:pt x="341396" y="3980827"/>
                  </a:lnTo>
                  <a:lnTo>
                    <a:pt x="341400" y="3980579"/>
                  </a:lnTo>
                  <a:lnTo>
                    <a:pt x="341518" y="3980314"/>
                  </a:lnTo>
                  <a:lnTo>
                    <a:pt x="341728" y="3980066"/>
                  </a:lnTo>
                  <a:lnTo>
                    <a:pt x="341992" y="3979835"/>
                  </a:lnTo>
                  <a:lnTo>
                    <a:pt x="342276" y="3979605"/>
                  </a:lnTo>
                  <a:lnTo>
                    <a:pt x="342530" y="3979375"/>
                  </a:lnTo>
                  <a:lnTo>
                    <a:pt x="342720" y="3979186"/>
                  </a:lnTo>
                  <a:lnTo>
                    <a:pt x="343488" y="3978449"/>
                  </a:lnTo>
                  <a:lnTo>
                    <a:pt x="344123" y="3977811"/>
                  </a:lnTo>
                  <a:lnTo>
                    <a:pt x="344339" y="3977605"/>
                  </a:lnTo>
                  <a:lnTo>
                    <a:pt x="344725" y="3977268"/>
                  </a:lnTo>
                  <a:lnTo>
                    <a:pt x="345052" y="3976997"/>
                  </a:lnTo>
                  <a:lnTo>
                    <a:pt x="345223" y="3976873"/>
                  </a:lnTo>
                  <a:lnTo>
                    <a:pt x="345404" y="3976755"/>
                  </a:lnTo>
                  <a:lnTo>
                    <a:pt x="345605" y="3976648"/>
                  </a:lnTo>
                  <a:lnTo>
                    <a:pt x="345815" y="3976554"/>
                  </a:lnTo>
                  <a:lnTo>
                    <a:pt x="346030" y="3976465"/>
                  </a:lnTo>
                  <a:lnTo>
                    <a:pt x="346245" y="3976395"/>
                  </a:lnTo>
                  <a:lnTo>
                    <a:pt x="346465" y="3976330"/>
                  </a:lnTo>
                  <a:lnTo>
                    <a:pt x="346836" y="3976271"/>
                  </a:lnTo>
                  <a:lnTo>
                    <a:pt x="347223" y="3976259"/>
                  </a:lnTo>
                  <a:lnTo>
                    <a:pt x="347619" y="3976271"/>
                  </a:lnTo>
                  <a:lnTo>
                    <a:pt x="348015" y="3976300"/>
                  </a:lnTo>
                  <a:lnTo>
                    <a:pt x="348660" y="3976324"/>
                  </a:lnTo>
                  <a:lnTo>
                    <a:pt x="349178" y="3976359"/>
                  </a:lnTo>
                  <a:lnTo>
                    <a:pt x="349427" y="3976359"/>
                  </a:lnTo>
                  <a:lnTo>
                    <a:pt x="349682" y="3976336"/>
                  </a:lnTo>
                  <a:lnTo>
                    <a:pt x="349941" y="3976265"/>
                  </a:lnTo>
                  <a:lnTo>
                    <a:pt x="350200" y="3976165"/>
                  </a:lnTo>
                  <a:lnTo>
                    <a:pt x="350703" y="3975917"/>
                  </a:lnTo>
                  <a:lnTo>
                    <a:pt x="350962" y="3975804"/>
                  </a:lnTo>
                  <a:lnTo>
                    <a:pt x="351256" y="3975698"/>
                  </a:lnTo>
                  <a:lnTo>
                    <a:pt x="351842" y="3975509"/>
                  </a:lnTo>
                  <a:lnTo>
                    <a:pt x="352136" y="3975403"/>
                  </a:lnTo>
                  <a:lnTo>
                    <a:pt x="352414" y="3975273"/>
                  </a:lnTo>
                  <a:lnTo>
                    <a:pt x="352571" y="3975179"/>
                  </a:lnTo>
                  <a:lnTo>
                    <a:pt x="352879" y="3974955"/>
                  </a:lnTo>
                  <a:lnTo>
                    <a:pt x="353035" y="3974854"/>
                  </a:lnTo>
                  <a:lnTo>
                    <a:pt x="353196" y="3974789"/>
                  </a:lnTo>
                  <a:lnTo>
                    <a:pt x="353436" y="3974754"/>
                  </a:lnTo>
                  <a:lnTo>
                    <a:pt x="353685" y="3974778"/>
                  </a:lnTo>
                  <a:lnTo>
                    <a:pt x="354213" y="3974890"/>
                  </a:lnTo>
                  <a:lnTo>
                    <a:pt x="354467" y="3974919"/>
                  </a:lnTo>
                  <a:lnTo>
                    <a:pt x="355010" y="3974972"/>
                  </a:lnTo>
                  <a:lnTo>
                    <a:pt x="355186" y="3974966"/>
                  </a:lnTo>
                  <a:lnTo>
                    <a:pt x="355357" y="3974937"/>
                  </a:lnTo>
                  <a:lnTo>
                    <a:pt x="355548" y="3974848"/>
                  </a:lnTo>
                  <a:lnTo>
                    <a:pt x="355724" y="3974707"/>
                  </a:lnTo>
                  <a:lnTo>
                    <a:pt x="356071" y="3974376"/>
                  </a:lnTo>
                  <a:lnTo>
                    <a:pt x="356257" y="3974229"/>
                  </a:lnTo>
                  <a:lnTo>
                    <a:pt x="356540" y="3974063"/>
                  </a:lnTo>
                  <a:lnTo>
                    <a:pt x="356833" y="3973910"/>
                  </a:lnTo>
                  <a:lnTo>
                    <a:pt x="357141" y="3973774"/>
                  </a:lnTo>
                  <a:lnTo>
                    <a:pt x="357449" y="3973650"/>
                  </a:lnTo>
                  <a:lnTo>
                    <a:pt x="358251" y="3973361"/>
                  </a:lnTo>
                  <a:lnTo>
                    <a:pt x="358500" y="3973284"/>
                  </a:lnTo>
                  <a:lnTo>
                    <a:pt x="358745" y="3973231"/>
                  </a:lnTo>
                  <a:lnTo>
                    <a:pt x="358989" y="3973225"/>
                  </a:lnTo>
                  <a:lnTo>
                    <a:pt x="359194" y="3973255"/>
                  </a:lnTo>
                  <a:lnTo>
                    <a:pt x="359405" y="3973302"/>
                  </a:lnTo>
                  <a:lnTo>
                    <a:pt x="359610" y="3973373"/>
                  </a:lnTo>
                  <a:lnTo>
                    <a:pt x="359806" y="3973467"/>
                  </a:lnTo>
                  <a:lnTo>
                    <a:pt x="359982" y="3973579"/>
                  </a:lnTo>
                  <a:lnTo>
                    <a:pt x="360143" y="3973709"/>
                  </a:lnTo>
                  <a:lnTo>
                    <a:pt x="360294" y="3973869"/>
                  </a:lnTo>
                  <a:lnTo>
                    <a:pt x="360431" y="3974046"/>
                  </a:lnTo>
                  <a:lnTo>
                    <a:pt x="360544" y="3974235"/>
                  </a:lnTo>
                  <a:lnTo>
                    <a:pt x="360627" y="3974423"/>
                  </a:lnTo>
                  <a:lnTo>
                    <a:pt x="360671" y="3974612"/>
                  </a:lnTo>
                  <a:lnTo>
                    <a:pt x="360676" y="3974813"/>
                  </a:lnTo>
                  <a:lnTo>
                    <a:pt x="360656" y="3975226"/>
                  </a:lnTo>
                  <a:lnTo>
                    <a:pt x="360666" y="3975427"/>
                  </a:lnTo>
                  <a:lnTo>
                    <a:pt x="360700" y="3975616"/>
                  </a:lnTo>
                  <a:lnTo>
                    <a:pt x="360803" y="3975993"/>
                  </a:lnTo>
                  <a:lnTo>
                    <a:pt x="360847" y="3976182"/>
                  </a:lnTo>
                  <a:lnTo>
                    <a:pt x="360871" y="3976377"/>
                  </a:lnTo>
                  <a:lnTo>
                    <a:pt x="360866" y="3976595"/>
                  </a:lnTo>
                  <a:lnTo>
                    <a:pt x="360837" y="3976820"/>
                  </a:lnTo>
                  <a:lnTo>
                    <a:pt x="360798" y="3977044"/>
                  </a:lnTo>
                  <a:lnTo>
                    <a:pt x="360744" y="3977268"/>
                  </a:lnTo>
                  <a:lnTo>
                    <a:pt x="360686" y="3977487"/>
                  </a:lnTo>
                  <a:lnTo>
                    <a:pt x="360641" y="3977616"/>
                  </a:lnTo>
                  <a:lnTo>
                    <a:pt x="360593" y="3977752"/>
                  </a:lnTo>
                  <a:lnTo>
                    <a:pt x="360490" y="3978012"/>
                  </a:lnTo>
                  <a:lnTo>
                    <a:pt x="360451" y="3978148"/>
                  </a:lnTo>
                  <a:lnTo>
                    <a:pt x="360402" y="3978384"/>
                  </a:lnTo>
                  <a:lnTo>
                    <a:pt x="360373" y="3978631"/>
                  </a:lnTo>
                  <a:lnTo>
                    <a:pt x="360358" y="3978879"/>
                  </a:lnTo>
                  <a:lnTo>
                    <a:pt x="360358" y="3979127"/>
                  </a:lnTo>
                  <a:lnTo>
                    <a:pt x="360373" y="3979369"/>
                  </a:lnTo>
                  <a:lnTo>
                    <a:pt x="360407" y="3979617"/>
                  </a:lnTo>
                  <a:lnTo>
                    <a:pt x="360465" y="3979865"/>
                  </a:lnTo>
                  <a:lnTo>
                    <a:pt x="360612" y="3980355"/>
                  </a:lnTo>
                  <a:lnTo>
                    <a:pt x="360681" y="3980597"/>
                  </a:lnTo>
                  <a:lnTo>
                    <a:pt x="360886" y="3981476"/>
                  </a:lnTo>
                  <a:lnTo>
                    <a:pt x="360959" y="3981765"/>
                  </a:lnTo>
                  <a:lnTo>
                    <a:pt x="361042" y="3982055"/>
                  </a:lnTo>
                  <a:lnTo>
                    <a:pt x="361130" y="3982291"/>
                  </a:lnTo>
                  <a:lnTo>
                    <a:pt x="361228" y="3982527"/>
                  </a:lnTo>
                  <a:lnTo>
                    <a:pt x="361331" y="3982757"/>
                  </a:lnTo>
                  <a:lnTo>
                    <a:pt x="361521" y="3983229"/>
                  </a:lnTo>
                  <a:lnTo>
                    <a:pt x="361619" y="3983518"/>
                  </a:lnTo>
                  <a:lnTo>
                    <a:pt x="361722" y="3983802"/>
                  </a:lnTo>
                  <a:lnTo>
                    <a:pt x="361815" y="3984097"/>
                  </a:lnTo>
                  <a:lnTo>
                    <a:pt x="361888" y="3984386"/>
                  </a:lnTo>
                  <a:lnTo>
                    <a:pt x="361937" y="3984687"/>
                  </a:lnTo>
                  <a:lnTo>
                    <a:pt x="361961" y="3984947"/>
                  </a:lnTo>
                  <a:lnTo>
                    <a:pt x="361971" y="3985218"/>
                  </a:lnTo>
                  <a:lnTo>
                    <a:pt x="361971" y="3985490"/>
                  </a:lnTo>
                  <a:lnTo>
                    <a:pt x="361952" y="3985755"/>
                  </a:lnTo>
                  <a:lnTo>
                    <a:pt x="361912" y="3986021"/>
                  </a:lnTo>
                  <a:lnTo>
                    <a:pt x="361825" y="3986345"/>
                  </a:lnTo>
                  <a:lnTo>
                    <a:pt x="361688" y="3986664"/>
                  </a:lnTo>
                  <a:lnTo>
                    <a:pt x="361531" y="3986977"/>
                  </a:lnTo>
                  <a:lnTo>
                    <a:pt x="361384" y="3987296"/>
                  </a:lnTo>
                  <a:lnTo>
                    <a:pt x="361277" y="3987620"/>
                  </a:lnTo>
                  <a:lnTo>
                    <a:pt x="361218" y="3987839"/>
                  </a:lnTo>
                  <a:lnTo>
                    <a:pt x="361169" y="3988063"/>
                  </a:lnTo>
                  <a:lnTo>
                    <a:pt x="361125" y="3988281"/>
                  </a:lnTo>
                  <a:lnTo>
                    <a:pt x="361096" y="3988505"/>
                  </a:lnTo>
                  <a:lnTo>
                    <a:pt x="361086" y="3988730"/>
                  </a:lnTo>
                  <a:lnTo>
                    <a:pt x="361121" y="3988995"/>
                  </a:lnTo>
                  <a:lnTo>
                    <a:pt x="361189" y="3989267"/>
                  </a:lnTo>
                  <a:lnTo>
                    <a:pt x="361350" y="3989798"/>
                  </a:lnTo>
                  <a:lnTo>
                    <a:pt x="361394" y="3990069"/>
                  </a:lnTo>
                  <a:lnTo>
                    <a:pt x="361404" y="3990258"/>
                  </a:lnTo>
                  <a:lnTo>
                    <a:pt x="361380" y="3991014"/>
                  </a:lnTo>
                  <a:lnTo>
                    <a:pt x="361394" y="3991338"/>
                  </a:lnTo>
                  <a:lnTo>
                    <a:pt x="361468" y="3991994"/>
                  </a:lnTo>
                  <a:lnTo>
                    <a:pt x="361482" y="3992312"/>
                  </a:lnTo>
                  <a:lnTo>
                    <a:pt x="361458" y="3992631"/>
                  </a:lnTo>
                  <a:lnTo>
                    <a:pt x="361414" y="3992855"/>
                  </a:lnTo>
                  <a:lnTo>
                    <a:pt x="361345" y="3993080"/>
                  </a:lnTo>
                  <a:lnTo>
                    <a:pt x="361189" y="3993516"/>
                  </a:lnTo>
                  <a:lnTo>
                    <a:pt x="361106" y="3993735"/>
                  </a:lnTo>
                  <a:lnTo>
                    <a:pt x="360998" y="3993994"/>
                  </a:lnTo>
                  <a:lnTo>
                    <a:pt x="360866" y="3994242"/>
                  </a:lnTo>
                  <a:lnTo>
                    <a:pt x="360739" y="3994496"/>
                  </a:lnTo>
                  <a:lnTo>
                    <a:pt x="360641" y="3994750"/>
                  </a:lnTo>
                  <a:lnTo>
                    <a:pt x="360583" y="3995009"/>
                  </a:lnTo>
                  <a:lnTo>
                    <a:pt x="360578" y="3995263"/>
                  </a:lnTo>
                  <a:lnTo>
                    <a:pt x="360602" y="3995535"/>
                  </a:lnTo>
                  <a:lnTo>
                    <a:pt x="360656" y="3995800"/>
                  </a:lnTo>
                  <a:lnTo>
                    <a:pt x="360734" y="3996054"/>
                  </a:lnTo>
                  <a:lnTo>
                    <a:pt x="360837" y="3996290"/>
                  </a:lnTo>
                  <a:lnTo>
                    <a:pt x="360959" y="3996479"/>
                  </a:lnTo>
                  <a:lnTo>
                    <a:pt x="361111" y="3996644"/>
                  </a:lnTo>
                  <a:lnTo>
                    <a:pt x="361443" y="3996969"/>
                  </a:lnTo>
                  <a:lnTo>
                    <a:pt x="361600" y="3997140"/>
                  </a:lnTo>
                  <a:lnTo>
                    <a:pt x="361795" y="3997382"/>
                  </a:lnTo>
                  <a:lnTo>
                    <a:pt x="361991" y="3997636"/>
                  </a:lnTo>
                  <a:lnTo>
                    <a:pt x="362177" y="3997890"/>
                  </a:lnTo>
                  <a:lnTo>
                    <a:pt x="362333" y="3998155"/>
                  </a:lnTo>
                  <a:lnTo>
                    <a:pt x="362460" y="3998433"/>
                  </a:lnTo>
                  <a:lnTo>
                    <a:pt x="362519" y="3998610"/>
                  </a:lnTo>
                  <a:lnTo>
                    <a:pt x="362568" y="3998787"/>
                  </a:lnTo>
                  <a:lnTo>
                    <a:pt x="362607" y="3998964"/>
                  </a:lnTo>
                  <a:lnTo>
                    <a:pt x="362665" y="3999330"/>
                  </a:lnTo>
                  <a:lnTo>
                    <a:pt x="362700" y="3999572"/>
                  </a:lnTo>
                  <a:lnTo>
                    <a:pt x="362719" y="3999820"/>
                  </a:lnTo>
                  <a:lnTo>
                    <a:pt x="362739" y="4000310"/>
                  </a:lnTo>
                  <a:lnTo>
                    <a:pt x="362753" y="4000558"/>
                  </a:lnTo>
                  <a:lnTo>
                    <a:pt x="362758" y="4000817"/>
                  </a:lnTo>
                  <a:lnTo>
                    <a:pt x="362748" y="4001348"/>
                  </a:lnTo>
                  <a:lnTo>
                    <a:pt x="362773" y="4001602"/>
                  </a:lnTo>
                  <a:lnTo>
                    <a:pt x="362841" y="4001838"/>
                  </a:lnTo>
                  <a:lnTo>
                    <a:pt x="362959" y="4002045"/>
                  </a:lnTo>
                  <a:lnTo>
                    <a:pt x="363110" y="4002246"/>
                  </a:lnTo>
                  <a:lnTo>
                    <a:pt x="363291" y="4002434"/>
                  </a:lnTo>
                  <a:lnTo>
                    <a:pt x="363487" y="4002588"/>
                  </a:lnTo>
                  <a:lnTo>
                    <a:pt x="363687" y="4002712"/>
                  </a:lnTo>
                  <a:lnTo>
                    <a:pt x="363990" y="4002682"/>
                  </a:lnTo>
                  <a:lnTo>
                    <a:pt x="364142" y="4002676"/>
                  </a:lnTo>
                  <a:lnTo>
                    <a:pt x="364440" y="4002682"/>
                  </a:lnTo>
                  <a:lnTo>
                    <a:pt x="364699" y="4002718"/>
                  </a:lnTo>
                  <a:lnTo>
                    <a:pt x="364831" y="4002747"/>
                  </a:lnTo>
                  <a:lnTo>
                    <a:pt x="365090" y="4002794"/>
                  </a:lnTo>
                  <a:lnTo>
                    <a:pt x="365530" y="4002865"/>
                  </a:lnTo>
                  <a:lnTo>
                    <a:pt x="365677" y="4002871"/>
                  </a:lnTo>
                  <a:lnTo>
                    <a:pt x="365814" y="4002853"/>
                  </a:lnTo>
                  <a:lnTo>
                    <a:pt x="365970" y="4002765"/>
                  </a:lnTo>
                  <a:lnTo>
                    <a:pt x="366117" y="4002617"/>
                  </a:lnTo>
                  <a:lnTo>
                    <a:pt x="366249" y="4002440"/>
                  </a:lnTo>
                  <a:lnTo>
                    <a:pt x="366390" y="4002269"/>
                  </a:lnTo>
                  <a:lnTo>
                    <a:pt x="366547" y="4002139"/>
                  </a:lnTo>
                  <a:lnTo>
                    <a:pt x="366654" y="4002086"/>
                  </a:lnTo>
                  <a:lnTo>
                    <a:pt x="367001" y="4001962"/>
                  </a:lnTo>
                  <a:lnTo>
                    <a:pt x="367109" y="4001909"/>
                  </a:lnTo>
                  <a:lnTo>
                    <a:pt x="367285" y="4001803"/>
                  </a:lnTo>
                  <a:lnTo>
                    <a:pt x="367461" y="4001685"/>
                  </a:lnTo>
                  <a:lnTo>
                    <a:pt x="367622" y="4001549"/>
                  </a:lnTo>
                  <a:lnTo>
                    <a:pt x="367769" y="4001402"/>
                  </a:lnTo>
                  <a:lnTo>
                    <a:pt x="367940" y="4001165"/>
                  </a:lnTo>
                  <a:lnTo>
                    <a:pt x="368028" y="4001006"/>
                  </a:lnTo>
                  <a:lnTo>
                    <a:pt x="368096" y="4000835"/>
                  </a:lnTo>
                  <a:lnTo>
                    <a:pt x="368101" y="4000670"/>
                  </a:lnTo>
                  <a:lnTo>
                    <a:pt x="368067" y="4000493"/>
                  </a:lnTo>
                  <a:lnTo>
                    <a:pt x="368018" y="4000310"/>
                  </a:lnTo>
                  <a:lnTo>
                    <a:pt x="367994" y="4000138"/>
                  </a:lnTo>
                  <a:lnTo>
                    <a:pt x="368013" y="3999985"/>
                  </a:lnTo>
                  <a:lnTo>
                    <a:pt x="368077" y="3999861"/>
                  </a:lnTo>
                  <a:lnTo>
                    <a:pt x="368170" y="3999749"/>
                  </a:lnTo>
                  <a:lnTo>
                    <a:pt x="368282" y="3999643"/>
                  </a:lnTo>
                  <a:lnTo>
                    <a:pt x="368404" y="3999542"/>
                  </a:lnTo>
                  <a:lnTo>
                    <a:pt x="368527" y="3999460"/>
                  </a:lnTo>
                  <a:lnTo>
                    <a:pt x="368712" y="3999371"/>
                  </a:lnTo>
                  <a:lnTo>
                    <a:pt x="368918" y="3999318"/>
                  </a:lnTo>
                  <a:lnTo>
                    <a:pt x="369138" y="3999283"/>
                  </a:lnTo>
                  <a:lnTo>
                    <a:pt x="369358" y="3999253"/>
                  </a:lnTo>
                  <a:lnTo>
                    <a:pt x="369573" y="3999212"/>
                  </a:lnTo>
                  <a:lnTo>
                    <a:pt x="370115" y="3999094"/>
                  </a:lnTo>
                  <a:lnTo>
                    <a:pt x="370614" y="3998964"/>
                  </a:lnTo>
                  <a:lnTo>
                    <a:pt x="370795" y="3998911"/>
                  </a:lnTo>
                  <a:lnTo>
                    <a:pt x="370966" y="3998846"/>
                  </a:lnTo>
                  <a:lnTo>
                    <a:pt x="371122" y="3998757"/>
                  </a:lnTo>
                  <a:lnTo>
                    <a:pt x="371230" y="3998675"/>
                  </a:lnTo>
                  <a:lnTo>
                    <a:pt x="371333" y="3998586"/>
                  </a:lnTo>
                  <a:lnTo>
                    <a:pt x="371518" y="3998380"/>
                  </a:lnTo>
                  <a:lnTo>
                    <a:pt x="371616" y="3998285"/>
                  </a:lnTo>
                  <a:lnTo>
                    <a:pt x="371753" y="3998138"/>
                  </a:lnTo>
                  <a:lnTo>
                    <a:pt x="372012" y="3997843"/>
                  </a:lnTo>
                  <a:lnTo>
                    <a:pt x="372154" y="3997707"/>
                  </a:lnTo>
                  <a:lnTo>
                    <a:pt x="372305" y="3997595"/>
                  </a:lnTo>
                  <a:lnTo>
                    <a:pt x="372452" y="3997512"/>
                  </a:lnTo>
                  <a:lnTo>
                    <a:pt x="372608" y="3997453"/>
                  </a:lnTo>
                  <a:lnTo>
                    <a:pt x="372931" y="3997341"/>
                  </a:lnTo>
                  <a:lnTo>
                    <a:pt x="373083" y="3997270"/>
                  </a:lnTo>
                  <a:lnTo>
                    <a:pt x="373254" y="3997158"/>
                  </a:lnTo>
                  <a:lnTo>
                    <a:pt x="373410" y="3997034"/>
                  </a:lnTo>
                  <a:lnTo>
                    <a:pt x="373567" y="3996898"/>
                  </a:lnTo>
                  <a:lnTo>
                    <a:pt x="373728" y="3996768"/>
                  </a:lnTo>
                  <a:lnTo>
                    <a:pt x="373889" y="3996650"/>
                  </a:lnTo>
                  <a:lnTo>
                    <a:pt x="374002" y="3996585"/>
                  </a:lnTo>
                  <a:lnTo>
                    <a:pt x="374114" y="3996520"/>
                  </a:lnTo>
                  <a:lnTo>
                    <a:pt x="374231" y="3996461"/>
                  </a:lnTo>
                  <a:lnTo>
                    <a:pt x="374344" y="3996397"/>
                  </a:lnTo>
                  <a:lnTo>
                    <a:pt x="374451" y="3996326"/>
                  </a:lnTo>
                  <a:lnTo>
                    <a:pt x="374686" y="3996131"/>
                  </a:lnTo>
                  <a:lnTo>
                    <a:pt x="374794" y="3996025"/>
                  </a:lnTo>
                  <a:lnTo>
                    <a:pt x="374896" y="3995913"/>
                  </a:lnTo>
                  <a:lnTo>
                    <a:pt x="374989" y="3995800"/>
                  </a:lnTo>
                  <a:lnTo>
                    <a:pt x="375082" y="3995676"/>
                  </a:lnTo>
                  <a:lnTo>
                    <a:pt x="375165" y="3995547"/>
                  </a:lnTo>
                  <a:lnTo>
                    <a:pt x="375243" y="3995411"/>
                  </a:lnTo>
                  <a:lnTo>
                    <a:pt x="375365" y="3995127"/>
                  </a:lnTo>
                  <a:lnTo>
                    <a:pt x="375424" y="3994933"/>
                  </a:lnTo>
                  <a:lnTo>
                    <a:pt x="375463" y="3994732"/>
                  </a:lnTo>
                  <a:lnTo>
                    <a:pt x="375483" y="3994526"/>
                  </a:lnTo>
                  <a:lnTo>
                    <a:pt x="375532" y="3994112"/>
                  </a:lnTo>
                  <a:lnTo>
                    <a:pt x="375571" y="3993623"/>
                  </a:lnTo>
                  <a:lnTo>
                    <a:pt x="375595" y="3993469"/>
                  </a:lnTo>
                  <a:lnTo>
                    <a:pt x="375639" y="3993316"/>
                  </a:lnTo>
                  <a:lnTo>
                    <a:pt x="375737" y="3993103"/>
                  </a:lnTo>
                  <a:lnTo>
                    <a:pt x="375869" y="3992902"/>
                  </a:lnTo>
                  <a:lnTo>
                    <a:pt x="375938" y="3992814"/>
                  </a:lnTo>
                  <a:lnTo>
                    <a:pt x="376060" y="3992696"/>
                  </a:lnTo>
                  <a:lnTo>
                    <a:pt x="376197" y="3992601"/>
                  </a:lnTo>
                  <a:lnTo>
                    <a:pt x="376348" y="3992507"/>
                  </a:lnTo>
                  <a:lnTo>
                    <a:pt x="376651" y="3992342"/>
                  </a:lnTo>
                  <a:lnTo>
                    <a:pt x="376729" y="3992295"/>
                  </a:lnTo>
                  <a:lnTo>
                    <a:pt x="376817" y="3992253"/>
                  </a:lnTo>
                  <a:lnTo>
                    <a:pt x="376988" y="3992159"/>
                  </a:lnTo>
                  <a:lnTo>
                    <a:pt x="377062" y="3992106"/>
                  </a:lnTo>
                  <a:lnTo>
                    <a:pt x="377209" y="3991964"/>
                  </a:lnTo>
                  <a:lnTo>
                    <a:pt x="377336" y="3991787"/>
                  </a:lnTo>
                  <a:lnTo>
                    <a:pt x="377443" y="3991592"/>
                  </a:lnTo>
                  <a:lnTo>
                    <a:pt x="377516" y="3991392"/>
                  </a:lnTo>
                  <a:lnTo>
                    <a:pt x="377561" y="3991197"/>
                  </a:lnTo>
                  <a:lnTo>
                    <a:pt x="377600" y="3990854"/>
                  </a:lnTo>
                  <a:lnTo>
                    <a:pt x="377658" y="3990170"/>
                  </a:lnTo>
                  <a:lnTo>
                    <a:pt x="377720" y="3989101"/>
                  </a:lnTo>
                  <a:lnTo>
                    <a:pt x="377746" y="3988677"/>
                  </a:lnTo>
                  <a:lnTo>
                    <a:pt x="377761" y="3988275"/>
                  </a:lnTo>
                  <a:lnTo>
                    <a:pt x="377751" y="3987874"/>
                  </a:lnTo>
                  <a:lnTo>
                    <a:pt x="377707" y="3987484"/>
                  </a:lnTo>
                  <a:lnTo>
                    <a:pt x="377644" y="3987248"/>
                  </a:lnTo>
                  <a:lnTo>
                    <a:pt x="377453" y="3986776"/>
                  </a:lnTo>
                  <a:lnTo>
                    <a:pt x="377389" y="3986552"/>
                  </a:lnTo>
                  <a:lnTo>
                    <a:pt x="377385" y="3986334"/>
                  </a:lnTo>
                  <a:lnTo>
                    <a:pt x="377433" y="3986174"/>
                  </a:lnTo>
                  <a:lnTo>
                    <a:pt x="377516" y="3986027"/>
                  </a:lnTo>
                  <a:lnTo>
                    <a:pt x="377717" y="3985726"/>
                  </a:lnTo>
                  <a:lnTo>
                    <a:pt x="377795" y="3985572"/>
                  </a:lnTo>
                  <a:lnTo>
                    <a:pt x="377864" y="3985377"/>
                  </a:lnTo>
                  <a:lnTo>
                    <a:pt x="377922" y="3985177"/>
                  </a:lnTo>
                  <a:lnTo>
                    <a:pt x="377971" y="3984970"/>
                  </a:lnTo>
                  <a:lnTo>
                    <a:pt x="378054" y="3984563"/>
                  </a:lnTo>
                  <a:lnTo>
                    <a:pt x="378093" y="3984303"/>
                  </a:lnTo>
                  <a:lnTo>
                    <a:pt x="378118" y="3984032"/>
                  </a:lnTo>
                  <a:lnTo>
                    <a:pt x="378147" y="3983766"/>
                  </a:lnTo>
                  <a:lnTo>
                    <a:pt x="378186" y="3983506"/>
                  </a:lnTo>
                  <a:lnTo>
                    <a:pt x="378264" y="3983264"/>
                  </a:lnTo>
                  <a:lnTo>
                    <a:pt x="378377" y="3983028"/>
                  </a:lnTo>
                  <a:lnTo>
                    <a:pt x="378524" y="3982798"/>
                  </a:lnTo>
                  <a:lnTo>
                    <a:pt x="378685" y="3982586"/>
                  </a:lnTo>
                  <a:lnTo>
                    <a:pt x="378866" y="3982379"/>
                  </a:lnTo>
                  <a:lnTo>
                    <a:pt x="379051" y="3982184"/>
                  </a:lnTo>
                  <a:lnTo>
                    <a:pt x="379208" y="3982037"/>
                  </a:lnTo>
                  <a:lnTo>
                    <a:pt x="379379" y="3981895"/>
                  </a:lnTo>
                  <a:lnTo>
                    <a:pt x="379731" y="3981636"/>
                  </a:lnTo>
                  <a:lnTo>
                    <a:pt x="380093" y="3981382"/>
                  </a:lnTo>
                  <a:lnTo>
                    <a:pt x="380469" y="3981146"/>
                  </a:lnTo>
                  <a:lnTo>
                    <a:pt x="380850" y="3980916"/>
                  </a:lnTo>
                  <a:lnTo>
                    <a:pt x="381339" y="3980579"/>
                  </a:lnTo>
                  <a:lnTo>
                    <a:pt x="381505" y="3980479"/>
                  </a:lnTo>
                  <a:lnTo>
                    <a:pt x="381681" y="3980396"/>
                  </a:lnTo>
                  <a:lnTo>
                    <a:pt x="381848" y="3980343"/>
                  </a:lnTo>
                  <a:lnTo>
                    <a:pt x="382019" y="3980308"/>
                  </a:lnTo>
                  <a:lnTo>
                    <a:pt x="382366" y="3980249"/>
                  </a:lnTo>
                  <a:lnTo>
                    <a:pt x="382532" y="3980201"/>
                  </a:lnTo>
                  <a:lnTo>
                    <a:pt x="382703" y="3980136"/>
                  </a:lnTo>
                  <a:lnTo>
                    <a:pt x="383036" y="3979989"/>
                  </a:lnTo>
                  <a:lnTo>
                    <a:pt x="383534" y="3979706"/>
                  </a:lnTo>
                  <a:lnTo>
                    <a:pt x="383730" y="3979605"/>
                  </a:lnTo>
                  <a:lnTo>
                    <a:pt x="383930" y="3979523"/>
                  </a:lnTo>
                  <a:lnTo>
                    <a:pt x="384131" y="3979452"/>
                  </a:lnTo>
                  <a:lnTo>
                    <a:pt x="384463" y="3979357"/>
                  </a:lnTo>
                  <a:lnTo>
                    <a:pt x="384717" y="3979310"/>
                  </a:lnTo>
                  <a:lnTo>
                    <a:pt x="384844" y="3979292"/>
                  </a:lnTo>
                  <a:lnTo>
                    <a:pt x="384976" y="3979287"/>
                  </a:lnTo>
                  <a:lnTo>
                    <a:pt x="385191" y="3979298"/>
                  </a:lnTo>
                  <a:lnTo>
                    <a:pt x="385406" y="3979346"/>
                  </a:lnTo>
                  <a:lnTo>
                    <a:pt x="385837" y="3979481"/>
                  </a:lnTo>
                  <a:lnTo>
                    <a:pt x="386052" y="3979540"/>
                  </a:lnTo>
                  <a:lnTo>
                    <a:pt x="386575" y="3979641"/>
                  </a:lnTo>
                  <a:lnTo>
                    <a:pt x="386741" y="3979682"/>
                  </a:lnTo>
                  <a:lnTo>
                    <a:pt x="386897" y="3979747"/>
                  </a:lnTo>
                  <a:lnTo>
                    <a:pt x="387020" y="3979818"/>
                  </a:lnTo>
                  <a:lnTo>
                    <a:pt x="387254" y="3979995"/>
                  </a:lnTo>
                  <a:lnTo>
                    <a:pt x="387479" y="3980184"/>
                  </a:lnTo>
                  <a:lnTo>
                    <a:pt x="387592" y="3980272"/>
                  </a:lnTo>
                  <a:lnTo>
                    <a:pt x="387704" y="3980378"/>
                  </a:lnTo>
                  <a:lnTo>
                    <a:pt x="387774" y="3980438"/>
                  </a:lnTo>
                  <a:lnTo>
                    <a:pt x="387816" y="3980473"/>
                  </a:lnTo>
                  <a:lnTo>
                    <a:pt x="387939" y="3980550"/>
                  </a:lnTo>
                  <a:lnTo>
                    <a:pt x="388061" y="3980597"/>
                  </a:lnTo>
                  <a:lnTo>
                    <a:pt x="388193" y="3980603"/>
                  </a:lnTo>
                  <a:lnTo>
                    <a:pt x="388340" y="3980573"/>
                  </a:lnTo>
                  <a:lnTo>
                    <a:pt x="388486" y="3980526"/>
                  </a:lnTo>
                  <a:lnTo>
                    <a:pt x="388946" y="3980355"/>
                  </a:lnTo>
                  <a:lnTo>
                    <a:pt x="389122" y="3980278"/>
                  </a:lnTo>
                  <a:lnTo>
                    <a:pt x="389293" y="3980196"/>
                  </a:lnTo>
                  <a:lnTo>
                    <a:pt x="389495" y="3980085"/>
                  </a:lnTo>
                  <a:lnTo>
                    <a:pt x="389625" y="3980007"/>
                  </a:lnTo>
                  <a:lnTo>
                    <a:pt x="389816" y="3979883"/>
                  </a:lnTo>
                  <a:lnTo>
                    <a:pt x="390002" y="3979741"/>
                  </a:lnTo>
                  <a:lnTo>
                    <a:pt x="390182" y="3979593"/>
                  </a:lnTo>
                  <a:lnTo>
                    <a:pt x="390715" y="3979139"/>
                  </a:lnTo>
                  <a:lnTo>
                    <a:pt x="391243" y="3978667"/>
                  </a:lnTo>
                  <a:lnTo>
                    <a:pt x="391419" y="3978502"/>
                  </a:lnTo>
                  <a:lnTo>
                    <a:pt x="391996" y="3977988"/>
                  </a:lnTo>
                  <a:lnTo>
                    <a:pt x="392182" y="3977811"/>
                  </a:lnTo>
                  <a:lnTo>
                    <a:pt x="392353" y="3977622"/>
                  </a:lnTo>
                  <a:lnTo>
                    <a:pt x="392500" y="3977439"/>
                  </a:lnTo>
                  <a:lnTo>
                    <a:pt x="392637" y="3977251"/>
                  </a:lnTo>
                  <a:lnTo>
                    <a:pt x="392900" y="3976861"/>
                  </a:lnTo>
                  <a:lnTo>
                    <a:pt x="393028" y="3976666"/>
                  </a:lnTo>
                  <a:lnTo>
                    <a:pt x="393184" y="3976448"/>
                  </a:lnTo>
                  <a:lnTo>
                    <a:pt x="393639" y="3975793"/>
                  </a:lnTo>
                  <a:lnTo>
                    <a:pt x="393780" y="3975568"/>
                  </a:lnTo>
                  <a:lnTo>
                    <a:pt x="393898" y="3975368"/>
                  </a:lnTo>
                  <a:lnTo>
                    <a:pt x="394118" y="3974955"/>
                  </a:lnTo>
                  <a:lnTo>
                    <a:pt x="394235" y="3974754"/>
                  </a:lnTo>
                  <a:lnTo>
                    <a:pt x="394362" y="3974559"/>
                  </a:lnTo>
                  <a:lnTo>
                    <a:pt x="394626" y="3974246"/>
                  </a:lnTo>
                  <a:lnTo>
                    <a:pt x="394822" y="3974052"/>
                  </a:lnTo>
                  <a:lnTo>
                    <a:pt x="395095" y="3973810"/>
                  </a:lnTo>
                  <a:lnTo>
                    <a:pt x="395247" y="3973703"/>
                  </a:lnTo>
                  <a:lnTo>
                    <a:pt x="395398" y="3973609"/>
                  </a:lnTo>
                  <a:lnTo>
                    <a:pt x="395560" y="3973544"/>
                  </a:lnTo>
                  <a:lnTo>
                    <a:pt x="395760" y="3973491"/>
                  </a:lnTo>
                  <a:lnTo>
                    <a:pt x="395985" y="3973450"/>
                  </a:lnTo>
                  <a:lnTo>
                    <a:pt x="396210" y="3973438"/>
                  </a:lnTo>
                  <a:lnTo>
                    <a:pt x="396415" y="3973467"/>
                  </a:lnTo>
                  <a:lnTo>
                    <a:pt x="396572" y="3973538"/>
                  </a:lnTo>
                  <a:lnTo>
                    <a:pt x="396674" y="3973656"/>
                  </a:lnTo>
                  <a:lnTo>
                    <a:pt x="396738" y="3973827"/>
                  </a:lnTo>
                  <a:lnTo>
                    <a:pt x="396787" y="3974016"/>
                  </a:lnTo>
                  <a:lnTo>
                    <a:pt x="396831" y="3974211"/>
                  </a:lnTo>
                  <a:lnTo>
                    <a:pt x="396889" y="3974394"/>
                  </a:lnTo>
                  <a:lnTo>
                    <a:pt x="396978" y="3974600"/>
                  </a:lnTo>
                  <a:lnTo>
                    <a:pt x="397271" y="3975214"/>
                  </a:lnTo>
                  <a:lnTo>
                    <a:pt x="397364" y="3975421"/>
                  </a:lnTo>
                  <a:lnTo>
                    <a:pt x="397593" y="3975976"/>
                  </a:lnTo>
                  <a:lnTo>
                    <a:pt x="397662" y="3976159"/>
                  </a:lnTo>
                  <a:lnTo>
                    <a:pt x="397725" y="3976347"/>
                  </a:lnTo>
                  <a:lnTo>
                    <a:pt x="397833" y="3976737"/>
                  </a:lnTo>
                  <a:lnTo>
                    <a:pt x="397882" y="3976932"/>
                  </a:lnTo>
                  <a:lnTo>
                    <a:pt x="397965" y="3977321"/>
                  </a:lnTo>
                  <a:lnTo>
                    <a:pt x="397999" y="3977534"/>
                  </a:lnTo>
                  <a:lnTo>
                    <a:pt x="398028" y="3977746"/>
                  </a:lnTo>
                  <a:lnTo>
                    <a:pt x="398048" y="3977965"/>
                  </a:lnTo>
                  <a:lnTo>
                    <a:pt x="398112" y="3978390"/>
                  </a:lnTo>
                  <a:lnTo>
                    <a:pt x="398156" y="3978608"/>
                  </a:lnTo>
                  <a:lnTo>
                    <a:pt x="398258" y="3979045"/>
                  </a:lnTo>
                  <a:lnTo>
                    <a:pt x="398351" y="3979481"/>
                  </a:lnTo>
                  <a:lnTo>
                    <a:pt x="398376" y="3979676"/>
                  </a:lnTo>
                  <a:lnTo>
                    <a:pt x="398449" y="3980455"/>
                  </a:lnTo>
                  <a:lnTo>
                    <a:pt x="398483" y="3980703"/>
                  </a:lnTo>
                  <a:lnTo>
                    <a:pt x="398527" y="3980945"/>
                  </a:lnTo>
                  <a:lnTo>
                    <a:pt x="398605" y="3981441"/>
                  </a:lnTo>
                  <a:lnTo>
                    <a:pt x="398640" y="3981689"/>
                  </a:lnTo>
                  <a:lnTo>
                    <a:pt x="398679" y="3982208"/>
                  </a:lnTo>
                  <a:lnTo>
                    <a:pt x="398708" y="3982987"/>
                  </a:lnTo>
                  <a:lnTo>
                    <a:pt x="398718" y="3983147"/>
                  </a:lnTo>
                  <a:lnTo>
                    <a:pt x="398727" y="3983459"/>
                  </a:lnTo>
                  <a:lnTo>
                    <a:pt x="398742" y="3983636"/>
                  </a:lnTo>
                  <a:lnTo>
                    <a:pt x="398752" y="3983819"/>
                  </a:lnTo>
                  <a:lnTo>
                    <a:pt x="398752" y="3984002"/>
                  </a:lnTo>
                  <a:lnTo>
                    <a:pt x="398742" y="3984185"/>
                  </a:lnTo>
                  <a:lnTo>
                    <a:pt x="398723" y="3984362"/>
                  </a:lnTo>
                  <a:lnTo>
                    <a:pt x="398698" y="3984522"/>
                  </a:lnTo>
                  <a:lnTo>
                    <a:pt x="398630" y="3984834"/>
                  </a:lnTo>
                  <a:lnTo>
                    <a:pt x="398552" y="3985147"/>
                  </a:lnTo>
                  <a:lnTo>
                    <a:pt x="398522" y="3985307"/>
                  </a:lnTo>
                  <a:lnTo>
                    <a:pt x="398483" y="3985472"/>
                  </a:lnTo>
                  <a:lnTo>
                    <a:pt x="398454" y="3985631"/>
                  </a:lnTo>
                  <a:lnTo>
                    <a:pt x="398410" y="3985956"/>
                  </a:lnTo>
                  <a:lnTo>
                    <a:pt x="398400" y="3986145"/>
                  </a:lnTo>
                  <a:lnTo>
                    <a:pt x="398400" y="3986334"/>
                  </a:lnTo>
                  <a:lnTo>
                    <a:pt x="398405" y="3986528"/>
                  </a:lnTo>
                  <a:lnTo>
                    <a:pt x="398419" y="3986717"/>
                  </a:lnTo>
                  <a:lnTo>
                    <a:pt x="398444" y="3986900"/>
                  </a:lnTo>
                  <a:lnTo>
                    <a:pt x="398483" y="3987101"/>
                  </a:lnTo>
                  <a:lnTo>
                    <a:pt x="398542" y="3987296"/>
                  </a:lnTo>
                  <a:lnTo>
                    <a:pt x="398605" y="3987484"/>
                  </a:lnTo>
                  <a:lnTo>
                    <a:pt x="398659" y="3987679"/>
                  </a:lnTo>
                  <a:lnTo>
                    <a:pt x="398688" y="3987880"/>
                  </a:lnTo>
                  <a:lnTo>
                    <a:pt x="398688" y="3988010"/>
                  </a:lnTo>
                  <a:lnTo>
                    <a:pt x="398679" y="3988139"/>
                  </a:lnTo>
                  <a:lnTo>
                    <a:pt x="398659" y="3988269"/>
                  </a:lnTo>
                  <a:lnTo>
                    <a:pt x="398649" y="3988399"/>
                  </a:lnTo>
                  <a:lnTo>
                    <a:pt x="398649" y="3988529"/>
                  </a:lnTo>
                  <a:lnTo>
                    <a:pt x="398664" y="3988659"/>
                  </a:lnTo>
                  <a:lnTo>
                    <a:pt x="398674" y="3988742"/>
                  </a:lnTo>
                  <a:lnTo>
                    <a:pt x="398723" y="3988954"/>
                  </a:lnTo>
                  <a:lnTo>
                    <a:pt x="398781" y="3989166"/>
                  </a:lnTo>
                  <a:lnTo>
                    <a:pt x="398918" y="3989586"/>
                  </a:lnTo>
                  <a:lnTo>
                    <a:pt x="398972" y="3989763"/>
                  </a:lnTo>
                  <a:lnTo>
                    <a:pt x="399168" y="3990288"/>
                  </a:lnTo>
                  <a:lnTo>
                    <a:pt x="399241" y="3990459"/>
                  </a:lnTo>
                  <a:lnTo>
                    <a:pt x="399441" y="3990872"/>
                  </a:lnTo>
                  <a:lnTo>
                    <a:pt x="399671" y="3991274"/>
                  </a:lnTo>
                  <a:lnTo>
                    <a:pt x="399798" y="3991462"/>
                  </a:lnTo>
                  <a:lnTo>
                    <a:pt x="399915" y="3991628"/>
                  </a:lnTo>
                  <a:lnTo>
                    <a:pt x="400042" y="3991787"/>
                  </a:lnTo>
                  <a:lnTo>
                    <a:pt x="400434" y="3992259"/>
                  </a:lnTo>
                  <a:lnTo>
                    <a:pt x="400903" y="3992784"/>
                  </a:lnTo>
                  <a:lnTo>
                    <a:pt x="401040" y="3992967"/>
                  </a:lnTo>
                  <a:lnTo>
                    <a:pt x="401147" y="3993168"/>
                  </a:lnTo>
                  <a:lnTo>
                    <a:pt x="401226" y="3993380"/>
                  </a:lnTo>
                  <a:lnTo>
                    <a:pt x="401279" y="3993605"/>
                  </a:lnTo>
                  <a:lnTo>
                    <a:pt x="401313" y="3993841"/>
                  </a:lnTo>
                  <a:lnTo>
                    <a:pt x="401323" y="3994071"/>
                  </a:lnTo>
                  <a:lnTo>
                    <a:pt x="401313" y="3994295"/>
                  </a:lnTo>
                  <a:lnTo>
                    <a:pt x="401509" y="3995316"/>
                  </a:lnTo>
                  <a:lnTo>
                    <a:pt x="401656" y="3995954"/>
                  </a:lnTo>
                  <a:lnTo>
                    <a:pt x="401700" y="3996166"/>
                  </a:lnTo>
                  <a:lnTo>
                    <a:pt x="401724" y="3996379"/>
                  </a:lnTo>
                  <a:lnTo>
                    <a:pt x="401729" y="3996585"/>
                  </a:lnTo>
                  <a:lnTo>
                    <a:pt x="401710" y="3996798"/>
                  </a:lnTo>
                  <a:lnTo>
                    <a:pt x="401685" y="3997010"/>
                  </a:lnTo>
                  <a:lnTo>
                    <a:pt x="401670" y="3997223"/>
                  </a:lnTo>
                  <a:lnTo>
                    <a:pt x="401675" y="3997429"/>
                  </a:lnTo>
                  <a:lnTo>
                    <a:pt x="401710" y="3997666"/>
                  </a:lnTo>
                  <a:lnTo>
                    <a:pt x="401763" y="3997902"/>
                  </a:lnTo>
                  <a:lnTo>
                    <a:pt x="401832" y="3998132"/>
                  </a:lnTo>
                  <a:lnTo>
                    <a:pt x="401915" y="3998356"/>
                  </a:lnTo>
                  <a:lnTo>
                    <a:pt x="402003" y="3998580"/>
                  </a:lnTo>
                  <a:lnTo>
                    <a:pt x="402130" y="3998870"/>
                  </a:lnTo>
                  <a:lnTo>
                    <a:pt x="402198" y="3999011"/>
                  </a:lnTo>
                  <a:lnTo>
                    <a:pt x="402277" y="3999141"/>
                  </a:lnTo>
                  <a:lnTo>
                    <a:pt x="402374" y="3999259"/>
                  </a:lnTo>
                  <a:lnTo>
                    <a:pt x="402497" y="3999353"/>
                  </a:lnTo>
                  <a:lnTo>
                    <a:pt x="402624" y="3999442"/>
                  </a:lnTo>
                  <a:lnTo>
                    <a:pt x="402648" y="3999584"/>
                  </a:lnTo>
                  <a:lnTo>
                    <a:pt x="402580" y="3999690"/>
                  </a:lnTo>
                  <a:lnTo>
                    <a:pt x="402487" y="3999802"/>
                  </a:lnTo>
                  <a:lnTo>
                    <a:pt x="402413" y="3999914"/>
                  </a:lnTo>
                  <a:lnTo>
                    <a:pt x="402389" y="4000020"/>
                  </a:lnTo>
                  <a:lnTo>
                    <a:pt x="402428" y="4000162"/>
                  </a:lnTo>
                  <a:lnTo>
                    <a:pt x="402506" y="4000298"/>
                  </a:lnTo>
                  <a:lnTo>
                    <a:pt x="402619" y="4000380"/>
                  </a:lnTo>
                  <a:lnTo>
                    <a:pt x="402785" y="4000398"/>
                  </a:lnTo>
                  <a:lnTo>
                    <a:pt x="402932" y="4000439"/>
                  </a:lnTo>
                  <a:lnTo>
                    <a:pt x="403015" y="4000558"/>
                  </a:lnTo>
                  <a:lnTo>
                    <a:pt x="403064" y="4000758"/>
                  </a:lnTo>
                  <a:lnTo>
                    <a:pt x="403078" y="4000994"/>
                  </a:lnTo>
                  <a:lnTo>
                    <a:pt x="403059" y="4001224"/>
                  </a:lnTo>
                  <a:lnTo>
                    <a:pt x="403005" y="4001407"/>
                  </a:lnTo>
                  <a:lnTo>
                    <a:pt x="402897" y="4001543"/>
                  </a:lnTo>
                  <a:lnTo>
                    <a:pt x="402736" y="4001649"/>
                  </a:lnTo>
                  <a:lnTo>
                    <a:pt x="402355" y="4001826"/>
                  </a:lnTo>
                  <a:lnTo>
                    <a:pt x="402171" y="4001925"/>
                  </a:lnTo>
                  <a:lnTo>
                    <a:pt x="401621" y="4002240"/>
                  </a:lnTo>
                  <a:lnTo>
                    <a:pt x="401450" y="4002358"/>
                  </a:lnTo>
                  <a:lnTo>
                    <a:pt x="401294" y="4002493"/>
                  </a:lnTo>
                  <a:lnTo>
                    <a:pt x="401147" y="4002665"/>
                  </a:lnTo>
                  <a:lnTo>
                    <a:pt x="401020" y="4002853"/>
                  </a:lnTo>
                  <a:lnTo>
                    <a:pt x="400903" y="4003060"/>
                  </a:lnTo>
                  <a:lnTo>
                    <a:pt x="400688" y="4003473"/>
                  </a:lnTo>
                  <a:lnTo>
                    <a:pt x="400585" y="4003697"/>
                  </a:lnTo>
                  <a:lnTo>
                    <a:pt x="400399" y="4004152"/>
                  </a:lnTo>
                  <a:lnTo>
                    <a:pt x="400302" y="4004376"/>
                  </a:lnTo>
                  <a:lnTo>
                    <a:pt x="400174" y="4004577"/>
                  </a:lnTo>
                  <a:lnTo>
                    <a:pt x="400057" y="4004730"/>
                  </a:lnTo>
                  <a:lnTo>
                    <a:pt x="399940" y="4004866"/>
                  </a:lnTo>
                  <a:lnTo>
                    <a:pt x="399842" y="4005020"/>
                  </a:lnTo>
                  <a:lnTo>
                    <a:pt x="399749" y="4005179"/>
                  </a:lnTo>
                  <a:lnTo>
                    <a:pt x="399676" y="4005344"/>
                  </a:lnTo>
                  <a:lnTo>
                    <a:pt x="399617" y="4005509"/>
                  </a:lnTo>
                  <a:lnTo>
                    <a:pt x="399578" y="4005704"/>
                  </a:lnTo>
                  <a:lnTo>
                    <a:pt x="399568" y="4005917"/>
                  </a:lnTo>
                  <a:lnTo>
                    <a:pt x="399573" y="4006123"/>
                  </a:lnTo>
                  <a:lnTo>
                    <a:pt x="399598" y="4006548"/>
                  </a:lnTo>
                  <a:lnTo>
                    <a:pt x="399612" y="4006725"/>
                  </a:lnTo>
                  <a:lnTo>
                    <a:pt x="399651" y="4007074"/>
                  </a:lnTo>
                  <a:lnTo>
                    <a:pt x="399676" y="4007251"/>
                  </a:lnTo>
                  <a:lnTo>
                    <a:pt x="399730" y="4007906"/>
                  </a:lnTo>
                  <a:lnTo>
                    <a:pt x="399759" y="4008390"/>
                  </a:lnTo>
                  <a:lnTo>
                    <a:pt x="399779" y="4008632"/>
                  </a:lnTo>
                  <a:lnTo>
                    <a:pt x="399808" y="4008862"/>
                  </a:lnTo>
                  <a:lnTo>
                    <a:pt x="399886" y="4009322"/>
                  </a:lnTo>
                  <a:lnTo>
                    <a:pt x="399915" y="4009552"/>
                  </a:lnTo>
                  <a:lnTo>
                    <a:pt x="399925" y="4009783"/>
                  </a:lnTo>
                  <a:lnTo>
                    <a:pt x="399906" y="4010066"/>
                  </a:lnTo>
                  <a:lnTo>
                    <a:pt x="399876" y="4010349"/>
                  </a:lnTo>
                  <a:lnTo>
                    <a:pt x="399818" y="4010633"/>
                  </a:lnTo>
                  <a:lnTo>
                    <a:pt x="399739" y="4010898"/>
                  </a:lnTo>
                  <a:lnTo>
                    <a:pt x="399627" y="4011146"/>
                  </a:lnTo>
                  <a:lnTo>
                    <a:pt x="399514" y="4011311"/>
                  </a:lnTo>
                  <a:lnTo>
                    <a:pt x="399387" y="4011465"/>
                  </a:lnTo>
                  <a:lnTo>
                    <a:pt x="398957" y="4011902"/>
                  </a:lnTo>
                  <a:lnTo>
                    <a:pt x="398454" y="4012486"/>
                  </a:lnTo>
                  <a:lnTo>
                    <a:pt x="398268" y="4012645"/>
                  </a:lnTo>
                  <a:lnTo>
                    <a:pt x="398067" y="4012757"/>
                  </a:lnTo>
                  <a:lnTo>
                    <a:pt x="397955" y="4012793"/>
                  </a:lnTo>
                  <a:lnTo>
                    <a:pt x="397838" y="4012816"/>
                  </a:lnTo>
                  <a:lnTo>
                    <a:pt x="397711" y="4012834"/>
                  </a:lnTo>
                  <a:lnTo>
                    <a:pt x="397466" y="4012858"/>
                  </a:lnTo>
                  <a:lnTo>
                    <a:pt x="397212" y="4012875"/>
                  </a:lnTo>
                  <a:lnTo>
                    <a:pt x="396953" y="4012864"/>
                  </a:lnTo>
                  <a:lnTo>
                    <a:pt x="396694" y="4012864"/>
                  </a:lnTo>
                  <a:lnTo>
                    <a:pt x="396440" y="4012881"/>
                  </a:lnTo>
                  <a:lnTo>
                    <a:pt x="396215" y="4012946"/>
                  </a:lnTo>
                  <a:lnTo>
                    <a:pt x="396107" y="4012994"/>
                  </a:lnTo>
                  <a:lnTo>
                    <a:pt x="395892" y="4013112"/>
                  </a:lnTo>
                  <a:lnTo>
                    <a:pt x="395799" y="4013182"/>
                  </a:lnTo>
                  <a:lnTo>
                    <a:pt x="395716" y="4013265"/>
                  </a:lnTo>
                  <a:lnTo>
                    <a:pt x="395618" y="4013401"/>
                  </a:lnTo>
                  <a:lnTo>
                    <a:pt x="395531" y="4013560"/>
                  </a:lnTo>
                  <a:lnTo>
                    <a:pt x="395472" y="4013737"/>
                  </a:lnTo>
                  <a:lnTo>
                    <a:pt x="395433" y="4013914"/>
                  </a:lnTo>
                  <a:lnTo>
                    <a:pt x="395428" y="4014080"/>
                  </a:lnTo>
                  <a:lnTo>
                    <a:pt x="395482" y="4014233"/>
                  </a:lnTo>
                  <a:lnTo>
                    <a:pt x="395579" y="4014381"/>
                  </a:lnTo>
                  <a:lnTo>
                    <a:pt x="395697" y="4014534"/>
                  </a:lnTo>
                  <a:lnTo>
                    <a:pt x="395780" y="4014670"/>
                  </a:lnTo>
                  <a:lnTo>
                    <a:pt x="395799" y="4014800"/>
                  </a:lnTo>
                  <a:lnTo>
                    <a:pt x="395755" y="4014900"/>
                  </a:lnTo>
                  <a:lnTo>
                    <a:pt x="395687" y="4015006"/>
                  </a:lnTo>
                  <a:lnTo>
                    <a:pt x="395604" y="4015101"/>
                  </a:lnTo>
                  <a:lnTo>
                    <a:pt x="395506" y="4015177"/>
                  </a:lnTo>
                  <a:lnTo>
                    <a:pt x="395409" y="4015230"/>
                  </a:lnTo>
                  <a:lnTo>
                    <a:pt x="395302" y="4015171"/>
                  </a:lnTo>
                  <a:lnTo>
                    <a:pt x="395164" y="4014989"/>
                  </a:lnTo>
                  <a:lnTo>
                    <a:pt x="395002" y="4014752"/>
                  </a:lnTo>
                  <a:lnTo>
                    <a:pt x="394832" y="4014552"/>
                  </a:lnTo>
                  <a:lnTo>
                    <a:pt x="394661" y="4014446"/>
                  </a:lnTo>
                  <a:lnTo>
                    <a:pt x="394466" y="4014463"/>
                  </a:lnTo>
                  <a:lnTo>
                    <a:pt x="394240" y="4014552"/>
                  </a:lnTo>
                  <a:lnTo>
                    <a:pt x="394015" y="4014682"/>
                  </a:lnTo>
                  <a:lnTo>
                    <a:pt x="393834" y="4014841"/>
                  </a:lnTo>
                  <a:lnTo>
                    <a:pt x="393726" y="4015006"/>
                  </a:lnTo>
                  <a:lnTo>
                    <a:pt x="393130" y="4015337"/>
                  </a:lnTo>
                  <a:lnTo>
                    <a:pt x="392618" y="4015833"/>
                  </a:lnTo>
                  <a:lnTo>
                    <a:pt x="392533" y="4015998"/>
                  </a:lnTo>
                  <a:lnTo>
                    <a:pt x="391845" y="4016665"/>
                  </a:lnTo>
                  <a:lnTo>
                    <a:pt x="391502" y="4017167"/>
                  </a:lnTo>
                  <a:lnTo>
                    <a:pt x="391326" y="4017503"/>
                  </a:lnTo>
                  <a:lnTo>
                    <a:pt x="390814" y="4018081"/>
                  </a:lnTo>
                  <a:lnTo>
                    <a:pt x="389772" y="4019923"/>
                  </a:lnTo>
                  <a:lnTo>
                    <a:pt x="389425" y="4020342"/>
                  </a:lnTo>
                  <a:lnTo>
                    <a:pt x="388824" y="4021345"/>
                  </a:lnTo>
                  <a:lnTo>
                    <a:pt x="387949" y="4023104"/>
                  </a:lnTo>
                  <a:lnTo>
                    <a:pt x="386990" y="4025117"/>
                  </a:lnTo>
                  <a:lnTo>
                    <a:pt x="385689" y="4027124"/>
                  </a:lnTo>
                  <a:lnTo>
                    <a:pt x="385513" y="4027632"/>
                  </a:lnTo>
                  <a:lnTo>
                    <a:pt x="385416" y="4027867"/>
                  </a:lnTo>
                  <a:lnTo>
                    <a:pt x="385323" y="4028110"/>
                  </a:lnTo>
                  <a:lnTo>
                    <a:pt x="385128" y="4028582"/>
                  </a:lnTo>
                  <a:lnTo>
                    <a:pt x="384878" y="4029160"/>
                  </a:lnTo>
                  <a:lnTo>
                    <a:pt x="384721" y="4029491"/>
                  </a:lnTo>
                  <a:lnTo>
                    <a:pt x="384413" y="4030163"/>
                  </a:lnTo>
                  <a:lnTo>
                    <a:pt x="384272" y="4030500"/>
                  </a:lnTo>
                  <a:lnTo>
                    <a:pt x="384174" y="4030789"/>
                  </a:lnTo>
                  <a:lnTo>
                    <a:pt x="383998" y="4031385"/>
                  </a:lnTo>
                  <a:lnTo>
                    <a:pt x="383896" y="4031669"/>
                  </a:lnTo>
                  <a:lnTo>
                    <a:pt x="383764" y="4031940"/>
                  </a:lnTo>
                  <a:lnTo>
                    <a:pt x="383577" y="4032241"/>
                  </a:lnTo>
                  <a:lnTo>
                    <a:pt x="383363" y="4032531"/>
                  </a:lnTo>
                  <a:lnTo>
                    <a:pt x="383118" y="4032802"/>
                  </a:lnTo>
                  <a:lnTo>
                    <a:pt x="382859" y="4033050"/>
                  </a:lnTo>
                  <a:lnTo>
                    <a:pt x="382587" y="4033274"/>
                  </a:lnTo>
                  <a:lnTo>
                    <a:pt x="382367" y="4033416"/>
                  </a:lnTo>
                  <a:lnTo>
                    <a:pt x="382131" y="4033534"/>
                  </a:lnTo>
                  <a:lnTo>
                    <a:pt x="381886" y="4033640"/>
                  </a:lnTo>
                  <a:lnTo>
                    <a:pt x="381647" y="4033752"/>
                  </a:lnTo>
                  <a:lnTo>
                    <a:pt x="381418" y="4033882"/>
                  </a:lnTo>
                  <a:lnTo>
                    <a:pt x="381135" y="4034083"/>
                  </a:lnTo>
                  <a:lnTo>
                    <a:pt x="380865" y="4034301"/>
                  </a:lnTo>
                  <a:lnTo>
                    <a:pt x="380602" y="4034537"/>
                  </a:lnTo>
                  <a:lnTo>
                    <a:pt x="380098" y="4035021"/>
                  </a:lnTo>
                  <a:lnTo>
                    <a:pt x="379521" y="4035535"/>
                  </a:lnTo>
                  <a:lnTo>
                    <a:pt x="379246" y="4035801"/>
                  </a:lnTo>
                  <a:lnTo>
                    <a:pt x="379002" y="4036090"/>
                  </a:lnTo>
                  <a:lnTo>
                    <a:pt x="378817" y="4036397"/>
                  </a:lnTo>
                  <a:lnTo>
                    <a:pt x="378729" y="4036680"/>
                  </a:lnTo>
                  <a:lnTo>
                    <a:pt x="378685" y="4036981"/>
                  </a:lnTo>
                  <a:lnTo>
                    <a:pt x="378660" y="4037294"/>
                  </a:lnTo>
                  <a:lnTo>
                    <a:pt x="378627" y="4037601"/>
                  </a:lnTo>
                  <a:lnTo>
                    <a:pt x="378548" y="4037890"/>
                  </a:lnTo>
                  <a:lnTo>
                    <a:pt x="378391" y="4038268"/>
                  </a:lnTo>
                  <a:lnTo>
                    <a:pt x="378201" y="4038645"/>
                  </a:lnTo>
                  <a:lnTo>
                    <a:pt x="377971" y="4039000"/>
                  </a:lnTo>
                  <a:lnTo>
                    <a:pt x="377706" y="4039313"/>
                  </a:lnTo>
                  <a:lnTo>
                    <a:pt x="377409" y="4039566"/>
                  </a:lnTo>
                  <a:lnTo>
                    <a:pt x="377047" y="4039749"/>
                  </a:lnTo>
                  <a:lnTo>
                    <a:pt x="376631" y="4039867"/>
                  </a:lnTo>
                  <a:lnTo>
                    <a:pt x="376183" y="4039932"/>
                  </a:lnTo>
                  <a:lnTo>
                    <a:pt x="375283" y="4040009"/>
                  </a:lnTo>
                  <a:lnTo>
                    <a:pt x="374965" y="4040021"/>
                  </a:lnTo>
                  <a:lnTo>
                    <a:pt x="374643" y="4040003"/>
                  </a:lnTo>
                  <a:lnTo>
                    <a:pt x="374319" y="4039979"/>
                  </a:lnTo>
                  <a:lnTo>
                    <a:pt x="374002" y="4039985"/>
                  </a:lnTo>
                  <a:lnTo>
                    <a:pt x="373694" y="4040027"/>
                  </a:lnTo>
                  <a:lnTo>
                    <a:pt x="373376" y="4040139"/>
                  </a:lnTo>
                  <a:lnTo>
                    <a:pt x="373068" y="4040298"/>
                  </a:lnTo>
                  <a:lnTo>
                    <a:pt x="372770" y="4040481"/>
                  </a:lnTo>
                  <a:lnTo>
                    <a:pt x="372476" y="4040676"/>
                  </a:lnTo>
                  <a:lnTo>
                    <a:pt x="372182" y="4040871"/>
                  </a:lnTo>
                  <a:lnTo>
                    <a:pt x="371739" y="4041178"/>
                  </a:lnTo>
                  <a:lnTo>
                    <a:pt x="371308" y="4041508"/>
                  </a:lnTo>
                  <a:lnTo>
                    <a:pt x="370887" y="4041850"/>
                  </a:lnTo>
                  <a:lnTo>
                    <a:pt x="370482" y="4042211"/>
                  </a:lnTo>
                  <a:lnTo>
                    <a:pt x="370081" y="4042577"/>
                  </a:lnTo>
                  <a:lnTo>
                    <a:pt x="369573" y="4043072"/>
                  </a:lnTo>
                  <a:lnTo>
                    <a:pt x="369303" y="4043350"/>
                  </a:lnTo>
                  <a:lnTo>
                    <a:pt x="369074" y="4043627"/>
                  </a:lnTo>
                  <a:lnTo>
                    <a:pt x="368830" y="4043893"/>
                  </a:lnTo>
                  <a:lnTo>
                    <a:pt x="368575" y="4044153"/>
                  </a:lnTo>
                  <a:lnTo>
                    <a:pt x="368311" y="4044400"/>
                  </a:lnTo>
                  <a:lnTo>
                    <a:pt x="368038" y="4044637"/>
                  </a:lnTo>
                  <a:lnTo>
                    <a:pt x="367793" y="4044825"/>
                  </a:lnTo>
                  <a:lnTo>
                    <a:pt x="367535" y="4045003"/>
                  </a:lnTo>
                  <a:lnTo>
                    <a:pt x="367271" y="4045174"/>
                  </a:lnTo>
                  <a:lnTo>
                    <a:pt x="367007" y="4045339"/>
                  </a:lnTo>
                  <a:lnTo>
                    <a:pt x="366366" y="4045723"/>
                  </a:lnTo>
                  <a:lnTo>
                    <a:pt x="365990" y="4045935"/>
                  </a:lnTo>
                  <a:lnTo>
                    <a:pt x="365794" y="4046030"/>
                  </a:lnTo>
                  <a:lnTo>
                    <a:pt x="365511" y="4046148"/>
                  </a:lnTo>
                  <a:lnTo>
                    <a:pt x="365228" y="4046254"/>
                  </a:lnTo>
                  <a:lnTo>
                    <a:pt x="364640" y="4046443"/>
                  </a:lnTo>
                  <a:lnTo>
                    <a:pt x="364351" y="4046549"/>
                  </a:lnTo>
                  <a:lnTo>
                    <a:pt x="363712" y="4046797"/>
                  </a:lnTo>
                  <a:lnTo>
                    <a:pt x="363388" y="4046927"/>
                  </a:lnTo>
                  <a:lnTo>
                    <a:pt x="363072" y="4047063"/>
                  </a:lnTo>
                  <a:lnTo>
                    <a:pt x="362764" y="4047210"/>
                  </a:lnTo>
                  <a:lnTo>
                    <a:pt x="362236" y="4047500"/>
                  </a:lnTo>
                  <a:lnTo>
                    <a:pt x="361469" y="4047978"/>
                  </a:lnTo>
                  <a:lnTo>
                    <a:pt x="361268" y="4048125"/>
                  </a:lnTo>
                  <a:lnTo>
                    <a:pt x="361072" y="4048296"/>
                  </a:lnTo>
                  <a:lnTo>
                    <a:pt x="360875" y="4048456"/>
                  </a:lnTo>
                  <a:lnTo>
                    <a:pt x="360676" y="4048586"/>
                  </a:lnTo>
                  <a:lnTo>
                    <a:pt x="360407" y="4048657"/>
                  </a:lnTo>
                  <a:lnTo>
                    <a:pt x="360289" y="4048662"/>
                  </a:lnTo>
                  <a:lnTo>
                    <a:pt x="360168" y="4048657"/>
                  </a:lnTo>
                  <a:lnTo>
                    <a:pt x="359987" y="4048710"/>
                  </a:lnTo>
                  <a:lnTo>
                    <a:pt x="359805" y="4048780"/>
                  </a:lnTo>
                  <a:lnTo>
                    <a:pt x="359629" y="4048881"/>
                  </a:lnTo>
                  <a:lnTo>
                    <a:pt x="359464" y="4048999"/>
                  </a:lnTo>
                  <a:lnTo>
                    <a:pt x="359327" y="4049128"/>
                  </a:lnTo>
                  <a:lnTo>
                    <a:pt x="359189" y="4049359"/>
                  </a:lnTo>
                  <a:lnTo>
                    <a:pt x="359112" y="4049648"/>
                  </a:lnTo>
                  <a:lnTo>
                    <a:pt x="359024" y="4050297"/>
                  </a:lnTo>
                  <a:lnTo>
                    <a:pt x="358955" y="4050604"/>
                  </a:lnTo>
                  <a:lnTo>
                    <a:pt x="358848" y="4050900"/>
                  </a:lnTo>
                  <a:lnTo>
                    <a:pt x="358735" y="4051189"/>
                  </a:lnTo>
                  <a:lnTo>
                    <a:pt x="358612" y="4051472"/>
                  </a:lnTo>
                  <a:lnTo>
                    <a:pt x="358480" y="4051756"/>
                  </a:lnTo>
                  <a:lnTo>
                    <a:pt x="358334" y="4052033"/>
                  </a:lnTo>
                  <a:lnTo>
                    <a:pt x="358172" y="4052304"/>
                  </a:lnTo>
                  <a:lnTo>
                    <a:pt x="357996" y="4052570"/>
                  </a:lnTo>
                  <a:lnTo>
                    <a:pt x="357811" y="4052836"/>
                  </a:lnTo>
                  <a:lnTo>
                    <a:pt x="357424" y="4053349"/>
                  </a:lnTo>
                  <a:lnTo>
                    <a:pt x="357254" y="4053568"/>
                  </a:lnTo>
                  <a:lnTo>
                    <a:pt x="356902" y="4053993"/>
                  </a:lnTo>
                  <a:lnTo>
                    <a:pt x="356731" y="4054205"/>
                  </a:lnTo>
                  <a:lnTo>
                    <a:pt x="356456" y="4054577"/>
                  </a:lnTo>
                  <a:lnTo>
                    <a:pt x="356340" y="4054725"/>
                  </a:lnTo>
                  <a:lnTo>
                    <a:pt x="356228" y="4054878"/>
                  </a:lnTo>
                  <a:lnTo>
                    <a:pt x="356134" y="4055038"/>
                  </a:lnTo>
                  <a:lnTo>
                    <a:pt x="356060" y="4055209"/>
                  </a:lnTo>
                  <a:lnTo>
                    <a:pt x="355997" y="4055439"/>
                  </a:lnTo>
                  <a:lnTo>
                    <a:pt x="355964" y="4055687"/>
                  </a:lnTo>
                  <a:lnTo>
                    <a:pt x="355953" y="4055946"/>
                  </a:lnTo>
                  <a:lnTo>
                    <a:pt x="355978" y="4056194"/>
                  </a:lnTo>
                  <a:lnTo>
                    <a:pt x="356027" y="4056430"/>
                  </a:lnTo>
                  <a:lnTo>
                    <a:pt x="356316" y="4056619"/>
                  </a:lnTo>
                  <a:lnTo>
                    <a:pt x="356462" y="4056702"/>
                  </a:lnTo>
                  <a:lnTo>
                    <a:pt x="356770" y="4056855"/>
                  </a:lnTo>
                  <a:lnTo>
                    <a:pt x="356926" y="4056909"/>
                  </a:lnTo>
                  <a:lnTo>
                    <a:pt x="357254" y="4056991"/>
                  </a:lnTo>
                  <a:lnTo>
                    <a:pt x="357410" y="4057038"/>
                  </a:lnTo>
                  <a:lnTo>
                    <a:pt x="357553" y="4057115"/>
                  </a:lnTo>
                  <a:lnTo>
                    <a:pt x="357713" y="4057257"/>
                  </a:lnTo>
                  <a:lnTo>
                    <a:pt x="357855" y="4057440"/>
                  </a:lnTo>
                  <a:lnTo>
                    <a:pt x="357977" y="4057641"/>
                  </a:lnTo>
                  <a:lnTo>
                    <a:pt x="358084" y="4057853"/>
                  </a:lnTo>
                  <a:lnTo>
                    <a:pt x="358177" y="4058066"/>
                  </a:lnTo>
                  <a:lnTo>
                    <a:pt x="358290" y="4058443"/>
                  </a:lnTo>
                  <a:lnTo>
                    <a:pt x="358345" y="4058844"/>
                  </a:lnTo>
                  <a:lnTo>
                    <a:pt x="358353" y="4059341"/>
                  </a:lnTo>
                  <a:lnTo>
                    <a:pt x="358348" y="4059689"/>
                  </a:lnTo>
                  <a:lnTo>
                    <a:pt x="358329" y="4060326"/>
                  </a:lnTo>
                  <a:lnTo>
                    <a:pt x="358266" y="4061235"/>
                  </a:lnTo>
                  <a:lnTo>
                    <a:pt x="358227" y="4062068"/>
                  </a:lnTo>
                  <a:lnTo>
                    <a:pt x="358216" y="4062487"/>
                  </a:lnTo>
                  <a:lnTo>
                    <a:pt x="358216" y="4062900"/>
                  </a:lnTo>
                  <a:lnTo>
                    <a:pt x="358227" y="4063319"/>
                  </a:lnTo>
                  <a:lnTo>
                    <a:pt x="358260" y="4063791"/>
                  </a:lnTo>
                  <a:lnTo>
                    <a:pt x="358310" y="4064276"/>
                  </a:lnTo>
                  <a:lnTo>
                    <a:pt x="358368" y="4064747"/>
                  </a:lnTo>
                  <a:lnTo>
                    <a:pt x="358447" y="4065225"/>
                  </a:lnTo>
                  <a:lnTo>
                    <a:pt x="358540" y="4065692"/>
                  </a:lnTo>
                  <a:lnTo>
                    <a:pt x="358760" y="4066141"/>
                  </a:lnTo>
                  <a:lnTo>
                    <a:pt x="358667" y="4066731"/>
                  </a:lnTo>
                  <a:lnTo>
                    <a:pt x="358662" y="4067067"/>
                  </a:lnTo>
                  <a:lnTo>
                    <a:pt x="357724" y="4067811"/>
                  </a:lnTo>
                  <a:lnTo>
                    <a:pt x="357215" y="4068142"/>
                  </a:lnTo>
                  <a:lnTo>
                    <a:pt x="356027" y="4068714"/>
                  </a:lnTo>
                  <a:lnTo>
                    <a:pt x="355689" y="4068708"/>
                  </a:lnTo>
                  <a:lnTo>
                    <a:pt x="354848" y="4068862"/>
                  </a:lnTo>
                  <a:lnTo>
                    <a:pt x="350049" y="4069364"/>
                  </a:lnTo>
                  <a:lnTo>
                    <a:pt x="348113" y="4069417"/>
                  </a:lnTo>
                  <a:lnTo>
                    <a:pt x="346680" y="4069558"/>
                  </a:lnTo>
                  <a:lnTo>
                    <a:pt x="345663" y="4070131"/>
                  </a:lnTo>
                  <a:lnTo>
                    <a:pt x="345149" y="4070633"/>
                  </a:lnTo>
                  <a:lnTo>
                    <a:pt x="344838" y="4071235"/>
                  </a:lnTo>
                  <a:lnTo>
                    <a:pt x="345644" y="4071146"/>
                  </a:lnTo>
                  <a:lnTo>
                    <a:pt x="345815" y="4070981"/>
                  </a:lnTo>
                  <a:lnTo>
                    <a:pt x="349447" y="4070113"/>
                  </a:lnTo>
                  <a:lnTo>
                    <a:pt x="353572" y="4069682"/>
                  </a:lnTo>
                  <a:lnTo>
                    <a:pt x="353739" y="4069771"/>
                  </a:lnTo>
                  <a:lnTo>
                    <a:pt x="355504" y="4069635"/>
                  </a:lnTo>
                  <a:lnTo>
                    <a:pt x="356266" y="4069564"/>
                  </a:lnTo>
                  <a:lnTo>
                    <a:pt x="357196" y="4069323"/>
                  </a:lnTo>
                  <a:lnTo>
                    <a:pt x="357444" y="4069328"/>
                  </a:lnTo>
                  <a:lnTo>
                    <a:pt x="357952" y="4069086"/>
                  </a:lnTo>
                  <a:lnTo>
                    <a:pt x="358207" y="4069004"/>
                  </a:lnTo>
                  <a:lnTo>
                    <a:pt x="358980" y="4068260"/>
                  </a:lnTo>
                  <a:lnTo>
                    <a:pt x="359269" y="4067994"/>
                  </a:lnTo>
                  <a:lnTo>
                    <a:pt x="359321" y="4067841"/>
                  </a:lnTo>
                  <a:lnTo>
                    <a:pt x="359327" y="4067587"/>
                  </a:lnTo>
                  <a:lnTo>
                    <a:pt x="359503" y="4066914"/>
                  </a:lnTo>
                  <a:lnTo>
                    <a:pt x="359767" y="4066324"/>
                  </a:lnTo>
                  <a:lnTo>
                    <a:pt x="360231" y="4063968"/>
                  </a:lnTo>
                  <a:lnTo>
                    <a:pt x="360237" y="4063714"/>
                  </a:lnTo>
                  <a:lnTo>
                    <a:pt x="360413" y="4063207"/>
                  </a:lnTo>
                  <a:lnTo>
                    <a:pt x="360427" y="4062534"/>
                  </a:lnTo>
                  <a:lnTo>
                    <a:pt x="360611" y="4061354"/>
                  </a:lnTo>
                  <a:lnTo>
                    <a:pt x="361037" y="4060716"/>
                  </a:lnTo>
                  <a:lnTo>
                    <a:pt x="361227" y="4060138"/>
                  </a:lnTo>
                  <a:lnTo>
                    <a:pt x="361365" y="4059753"/>
                  </a:lnTo>
                  <a:lnTo>
                    <a:pt x="361433" y="4059524"/>
                  </a:lnTo>
                  <a:lnTo>
                    <a:pt x="361497" y="4059282"/>
                  </a:lnTo>
                  <a:lnTo>
                    <a:pt x="361570" y="4059045"/>
                  </a:lnTo>
                  <a:lnTo>
                    <a:pt x="361659" y="4058827"/>
                  </a:lnTo>
                  <a:lnTo>
                    <a:pt x="361785" y="4058644"/>
                  </a:lnTo>
                  <a:lnTo>
                    <a:pt x="361961" y="4058502"/>
                  </a:lnTo>
                  <a:lnTo>
                    <a:pt x="362176" y="4058396"/>
                  </a:lnTo>
                  <a:lnTo>
                    <a:pt x="362640" y="4058231"/>
                  </a:lnTo>
                  <a:lnTo>
                    <a:pt x="362866" y="4058125"/>
                  </a:lnTo>
                  <a:lnTo>
                    <a:pt x="363306" y="4057859"/>
                  </a:lnTo>
                  <a:lnTo>
                    <a:pt x="363732" y="4057575"/>
                  </a:lnTo>
                  <a:lnTo>
                    <a:pt x="364108" y="4057316"/>
                  </a:lnTo>
                  <a:lnTo>
                    <a:pt x="364425" y="4057080"/>
                  </a:lnTo>
                  <a:lnTo>
                    <a:pt x="364592" y="4056962"/>
                  </a:lnTo>
                  <a:lnTo>
                    <a:pt x="364758" y="4056861"/>
                  </a:lnTo>
                  <a:lnTo>
                    <a:pt x="364983" y="4056761"/>
                  </a:lnTo>
                  <a:lnTo>
                    <a:pt x="365212" y="4056672"/>
                  </a:lnTo>
                  <a:lnTo>
                    <a:pt x="365692" y="4056519"/>
                  </a:lnTo>
                  <a:lnTo>
                    <a:pt x="365926" y="4056436"/>
                  </a:lnTo>
                  <a:lnTo>
                    <a:pt x="366371" y="4056259"/>
                  </a:lnTo>
                  <a:lnTo>
                    <a:pt x="366595" y="4056165"/>
                  </a:lnTo>
                  <a:lnTo>
                    <a:pt x="366820" y="4056082"/>
                  </a:lnTo>
                  <a:lnTo>
                    <a:pt x="367045" y="4056011"/>
                  </a:lnTo>
                  <a:lnTo>
                    <a:pt x="367285" y="4055958"/>
                  </a:lnTo>
                  <a:lnTo>
                    <a:pt x="368013" y="4055858"/>
                  </a:lnTo>
                  <a:lnTo>
                    <a:pt x="368253" y="4055811"/>
                  </a:lnTo>
                  <a:lnTo>
                    <a:pt x="368464" y="4055746"/>
                  </a:lnTo>
                  <a:lnTo>
                    <a:pt x="368874" y="4055575"/>
                  </a:lnTo>
                  <a:lnTo>
                    <a:pt x="369074" y="4055510"/>
                  </a:lnTo>
                  <a:lnTo>
                    <a:pt x="369284" y="4055468"/>
                  </a:lnTo>
                  <a:lnTo>
                    <a:pt x="369435" y="4055474"/>
                  </a:lnTo>
                  <a:lnTo>
                    <a:pt x="369891" y="4055533"/>
                  </a:lnTo>
                  <a:lnTo>
                    <a:pt x="370042" y="4055527"/>
                  </a:lnTo>
                  <a:lnTo>
                    <a:pt x="370252" y="4055486"/>
                  </a:lnTo>
                  <a:lnTo>
                    <a:pt x="370463" y="4055409"/>
                  </a:lnTo>
                  <a:lnTo>
                    <a:pt x="370672" y="4055315"/>
                  </a:lnTo>
                  <a:lnTo>
                    <a:pt x="371074" y="4055102"/>
                  </a:lnTo>
                  <a:lnTo>
                    <a:pt x="371327" y="4054949"/>
                  </a:lnTo>
                  <a:lnTo>
                    <a:pt x="372042" y="4054418"/>
                  </a:lnTo>
                  <a:lnTo>
                    <a:pt x="372295" y="4054276"/>
                  </a:lnTo>
                  <a:lnTo>
                    <a:pt x="372575" y="4054146"/>
                  </a:lnTo>
                  <a:lnTo>
                    <a:pt x="372867" y="4054034"/>
                  </a:lnTo>
                  <a:lnTo>
                    <a:pt x="373166" y="4053939"/>
                  </a:lnTo>
                  <a:lnTo>
                    <a:pt x="373469" y="4053863"/>
                  </a:lnTo>
                  <a:lnTo>
                    <a:pt x="373771" y="4053810"/>
                  </a:lnTo>
                  <a:lnTo>
                    <a:pt x="374002" y="4053780"/>
                  </a:lnTo>
                  <a:lnTo>
                    <a:pt x="374231" y="4053768"/>
                  </a:lnTo>
                  <a:lnTo>
                    <a:pt x="374467" y="4053763"/>
                  </a:lnTo>
                  <a:lnTo>
                    <a:pt x="374701" y="4053768"/>
                  </a:lnTo>
                  <a:lnTo>
                    <a:pt x="375391" y="4053822"/>
                  </a:lnTo>
                  <a:lnTo>
                    <a:pt x="375619" y="4053851"/>
                  </a:lnTo>
                  <a:lnTo>
                    <a:pt x="375839" y="4053904"/>
                  </a:lnTo>
                  <a:lnTo>
                    <a:pt x="376040" y="4053987"/>
                  </a:lnTo>
                  <a:lnTo>
                    <a:pt x="376197" y="4054081"/>
                  </a:lnTo>
                  <a:lnTo>
                    <a:pt x="376348" y="4054199"/>
                  </a:lnTo>
                  <a:lnTo>
                    <a:pt x="376485" y="4054335"/>
                  </a:lnTo>
                  <a:lnTo>
                    <a:pt x="376617" y="4054476"/>
                  </a:lnTo>
                  <a:lnTo>
                    <a:pt x="376744" y="4054624"/>
                  </a:lnTo>
                  <a:lnTo>
                    <a:pt x="376862" y="4054813"/>
                  </a:lnTo>
                  <a:lnTo>
                    <a:pt x="376964" y="4055019"/>
                  </a:lnTo>
                  <a:lnTo>
                    <a:pt x="377057" y="4055238"/>
                  </a:lnTo>
                  <a:lnTo>
                    <a:pt x="377164" y="4055427"/>
                  </a:lnTo>
                  <a:lnTo>
                    <a:pt x="377302" y="4055575"/>
                  </a:lnTo>
                  <a:lnTo>
                    <a:pt x="377472" y="4055669"/>
                  </a:lnTo>
                  <a:lnTo>
                    <a:pt x="377663" y="4055728"/>
                  </a:lnTo>
                  <a:lnTo>
                    <a:pt x="377868" y="4055775"/>
                  </a:lnTo>
                  <a:lnTo>
                    <a:pt x="378279" y="4055816"/>
                  </a:lnTo>
                  <a:lnTo>
                    <a:pt x="378490" y="4055829"/>
                  </a:lnTo>
                  <a:lnTo>
                    <a:pt x="378710" y="4055829"/>
                  </a:lnTo>
                  <a:lnTo>
                    <a:pt x="378924" y="4055816"/>
                  </a:lnTo>
                  <a:lnTo>
                    <a:pt x="379125" y="4055775"/>
                  </a:lnTo>
                  <a:lnTo>
                    <a:pt x="379306" y="4055698"/>
                  </a:lnTo>
                  <a:lnTo>
                    <a:pt x="379428" y="4055604"/>
                  </a:lnTo>
                  <a:lnTo>
                    <a:pt x="379530" y="4055474"/>
                  </a:lnTo>
                  <a:lnTo>
                    <a:pt x="379628" y="4055332"/>
                  </a:lnTo>
                  <a:lnTo>
                    <a:pt x="379730" y="4055215"/>
                  </a:lnTo>
                  <a:lnTo>
                    <a:pt x="379853" y="4055126"/>
                  </a:lnTo>
                  <a:lnTo>
                    <a:pt x="380010" y="4055091"/>
                  </a:lnTo>
                  <a:lnTo>
                    <a:pt x="380186" y="4055097"/>
                  </a:lnTo>
                  <a:lnTo>
                    <a:pt x="380934" y="4055226"/>
                  </a:lnTo>
                  <a:lnTo>
                    <a:pt x="381330" y="4055344"/>
                  </a:lnTo>
                  <a:lnTo>
                    <a:pt x="381515" y="4055368"/>
                  </a:lnTo>
                  <a:lnTo>
                    <a:pt x="381677" y="4055338"/>
                  </a:lnTo>
                  <a:lnTo>
                    <a:pt x="381803" y="4055250"/>
                  </a:lnTo>
                  <a:lnTo>
                    <a:pt x="381906" y="4055102"/>
                  </a:lnTo>
                  <a:lnTo>
                    <a:pt x="382106" y="4054772"/>
                  </a:lnTo>
                  <a:lnTo>
                    <a:pt x="382224" y="4054636"/>
                  </a:lnTo>
                  <a:lnTo>
                    <a:pt x="382390" y="4054512"/>
                  </a:lnTo>
                  <a:lnTo>
                    <a:pt x="382576" y="4054412"/>
                  </a:lnTo>
                  <a:lnTo>
                    <a:pt x="382972" y="4054247"/>
                  </a:lnTo>
                  <a:lnTo>
                    <a:pt x="383167" y="4054158"/>
                  </a:lnTo>
                  <a:lnTo>
                    <a:pt x="383382" y="4054081"/>
                  </a:lnTo>
                  <a:lnTo>
                    <a:pt x="383613" y="4054016"/>
                  </a:lnTo>
                  <a:lnTo>
                    <a:pt x="383838" y="4053945"/>
                  </a:lnTo>
                  <a:lnTo>
                    <a:pt x="384086" y="4053798"/>
                  </a:lnTo>
                  <a:lnTo>
                    <a:pt x="384155" y="4053733"/>
                  </a:lnTo>
                  <a:lnTo>
                    <a:pt x="384204" y="4053603"/>
                  </a:lnTo>
                  <a:lnTo>
                    <a:pt x="384223" y="4053461"/>
                  </a:lnTo>
                  <a:lnTo>
                    <a:pt x="384234" y="4053160"/>
                  </a:lnTo>
                  <a:lnTo>
                    <a:pt x="384258" y="4053019"/>
                  </a:lnTo>
                  <a:lnTo>
                    <a:pt x="384316" y="4052854"/>
                  </a:lnTo>
                  <a:lnTo>
                    <a:pt x="384394" y="4052694"/>
                  </a:lnTo>
                  <a:lnTo>
                    <a:pt x="384556" y="4052381"/>
                  </a:lnTo>
                  <a:lnTo>
                    <a:pt x="384630" y="4052216"/>
                  </a:lnTo>
                  <a:lnTo>
                    <a:pt x="384732" y="4051932"/>
                  </a:lnTo>
                  <a:lnTo>
                    <a:pt x="384825" y="4051638"/>
                  </a:lnTo>
                  <a:lnTo>
                    <a:pt x="384897" y="4051342"/>
                  </a:lnTo>
                  <a:lnTo>
                    <a:pt x="384952" y="4051047"/>
                  </a:lnTo>
                  <a:lnTo>
                    <a:pt x="384966" y="4050746"/>
                  </a:lnTo>
                  <a:lnTo>
                    <a:pt x="384952" y="4050475"/>
                  </a:lnTo>
                  <a:lnTo>
                    <a:pt x="384903" y="4050203"/>
                  </a:lnTo>
                  <a:lnTo>
                    <a:pt x="384839" y="4049932"/>
                  </a:lnTo>
                  <a:lnTo>
                    <a:pt x="384614" y="4049170"/>
                  </a:lnTo>
                  <a:lnTo>
                    <a:pt x="384551" y="4048940"/>
                  </a:lnTo>
                  <a:lnTo>
                    <a:pt x="384473" y="4048710"/>
                  </a:lnTo>
                  <a:lnTo>
                    <a:pt x="384380" y="4048503"/>
                  </a:lnTo>
                  <a:lnTo>
                    <a:pt x="384253" y="4048320"/>
                  </a:lnTo>
                  <a:lnTo>
                    <a:pt x="384102" y="4048166"/>
                  </a:lnTo>
                  <a:lnTo>
                    <a:pt x="383921" y="4048031"/>
                  </a:lnTo>
                  <a:lnTo>
                    <a:pt x="383720" y="4047913"/>
                  </a:lnTo>
                  <a:lnTo>
                    <a:pt x="383511" y="4047824"/>
                  </a:lnTo>
                  <a:lnTo>
                    <a:pt x="383299" y="4047765"/>
                  </a:lnTo>
                  <a:lnTo>
                    <a:pt x="383178" y="4047488"/>
                  </a:lnTo>
                  <a:lnTo>
                    <a:pt x="383065" y="4047204"/>
                  </a:lnTo>
                  <a:lnTo>
                    <a:pt x="382967" y="4046909"/>
                  </a:lnTo>
                  <a:lnTo>
                    <a:pt x="382884" y="4046620"/>
                  </a:lnTo>
                  <a:lnTo>
                    <a:pt x="382810" y="4046325"/>
                  </a:lnTo>
                  <a:lnTo>
                    <a:pt x="382727" y="4045782"/>
                  </a:lnTo>
                  <a:lnTo>
                    <a:pt x="382697" y="4045233"/>
                  </a:lnTo>
                  <a:lnTo>
                    <a:pt x="382713" y="4044672"/>
                  </a:lnTo>
                  <a:lnTo>
                    <a:pt x="382747" y="4044111"/>
                  </a:lnTo>
                  <a:lnTo>
                    <a:pt x="382796" y="4043557"/>
                  </a:lnTo>
                  <a:lnTo>
                    <a:pt x="382829" y="4043238"/>
                  </a:lnTo>
                  <a:lnTo>
                    <a:pt x="382977" y="4042293"/>
                  </a:lnTo>
                  <a:lnTo>
                    <a:pt x="383021" y="4041981"/>
                  </a:lnTo>
                  <a:lnTo>
                    <a:pt x="383178" y="4040469"/>
                  </a:lnTo>
                  <a:lnTo>
                    <a:pt x="383206" y="4040145"/>
                  </a:lnTo>
                  <a:lnTo>
                    <a:pt x="383241" y="4039484"/>
                  </a:lnTo>
                  <a:lnTo>
                    <a:pt x="383299" y="4039171"/>
                  </a:lnTo>
                  <a:lnTo>
                    <a:pt x="383407" y="4038894"/>
                  </a:lnTo>
                  <a:lnTo>
                    <a:pt x="383681" y="4038581"/>
                  </a:lnTo>
                  <a:lnTo>
                    <a:pt x="384086" y="4038344"/>
                  </a:lnTo>
                  <a:lnTo>
                    <a:pt x="385040" y="4037932"/>
                  </a:lnTo>
                  <a:lnTo>
                    <a:pt x="385460" y="4037678"/>
                  </a:lnTo>
                  <a:lnTo>
                    <a:pt x="385862" y="4037359"/>
                  </a:lnTo>
                  <a:lnTo>
                    <a:pt x="386258" y="4037023"/>
                  </a:lnTo>
                  <a:lnTo>
                    <a:pt x="386634" y="4036662"/>
                  </a:lnTo>
                  <a:lnTo>
                    <a:pt x="386976" y="4036279"/>
                  </a:lnTo>
                  <a:lnTo>
                    <a:pt x="387264" y="4035866"/>
                  </a:lnTo>
                  <a:lnTo>
                    <a:pt x="387509" y="4035387"/>
                  </a:lnTo>
                  <a:lnTo>
                    <a:pt x="387690" y="4034874"/>
                  </a:lnTo>
                  <a:lnTo>
                    <a:pt x="387836" y="4034337"/>
                  </a:lnTo>
                  <a:lnTo>
                    <a:pt x="387963" y="4033788"/>
                  </a:lnTo>
                  <a:lnTo>
                    <a:pt x="388100" y="4033251"/>
                  </a:lnTo>
                  <a:lnTo>
                    <a:pt x="388197" y="4032843"/>
                  </a:lnTo>
                  <a:lnTo>
                    <a:pt x="388364" y="4032017"/>
                  </a:lnTo>
                  <a:lnTo>
                    <a:pt x="388461" y="4031610"/>
                  </a:lnTo>
                  <a:lnTo>
                    <a:pt x="388598" y="4031214"/>
                  </a:lnTo>
                  <a:lnTo>
                    <a:pt x="388774" y="4030854"/>
                  </a:lnTo>
                  <a:lnTo>
                    <a:pt x="388994" y="4030506"/>
                  </a:lnTo>
                  <a:lnTo>
                    <a:pt x="389225" y="4030170"/>
                  </a:lnTo>
                  <a:lnTo>
                    <a:pt x="389439" y="4029821"/>
                  </a:lnTo>
                  <a:lnTo>
                    <a:pt x="389610" y="4029455"/>
                  </a:lnTo>
                  <a:lnTo>
                    <a:pt x="389767" y="4028859"/>
                  </a:lnTo>
                  <a:lnTo>
                    <a:pt x="389830" y="4028233"/>
                  </a:lnTo>
                  <a:lnTo>
                    <a:pt x="389869" y="4026935"/>
                  </a:lnTo>
                  <a:lnTo>
                    <a:pt x="389934" y="4026303"/>
                  </a:lnTo>
                  <a:lnTo>
                    <a:pt x="390006" y="4025684"/>
                  </a:lnTo>
                  <a:lnTo>
                    <a:pt x="390070" y="4025046"/>
                  </a:lnTo>
                  <a:lnTo>
                    <a:pt x="390157" y="4024420"/>
                  </a:lnTo>
                  <a:lnTo>
                    <a:pt x="390314" y="4023842"/>
                  </a:lnTo>
                  <a:lnTo>
                    <a:pt x="390578" y="4023352"/>
                  </a:lnTo>
                  <a:lnTo>
                    <a:pt x="390828" y="4023086"/>
                  </a:lnTo>
                  <a:lnTo>
                    <a:pt x="391136" y="4022868"/>
                  </a:lnTo>
                  <a:lnTo>
                    <a:pt x="391463" y="4022661"/>
                  </a:lnTo>
                  <a:lnTo>
                    <a:pt x="391776" y="4022443"/>
                  </a:lnTo>
                  <a:lnTo>
                    <a:pt x="392041" y="4022189"/>
                  </a:lnTo>
                  <a:lnTo>
                    <a:pt x="392236" y="4021906"/>
                  </a:lnTo>
                  <a:lnTo>
                    <a:pt x="392407" y="4021599"/>
                  </a:lnTo>
                  <a:lnTo>
                    <a:pt x="392700" y="4020944"/>
                  </a:lnTo>
                  <a:lnTo>
                    <a:pt x="393091" y="4020159"/>
                  </a:lnTo>
                  <a:lnTo>
                    <a:pt x="393545" y="4019227"/>
                  </a:lnTo>
                  <a:lnTo>
                    <a:pt x="393795" y="4018772"/>
                  </a:lnTo>
                  <a:lnTo>
                    <a:pt x="394078" y="4018341"/>
                  </a:lnTo>
                  <a:lnTo>
                    <a:pt x="394230" y="4018140"/>
                  </a:lnTo>
                  <a:lnTo>
                    <a:pt x="394386" y="4017940"/>
                  </a:lnTo>
                  <a:lnTo>
                    <a:pt x="394548" y="4017745"/>
                  </a:lnTo>
                  <a:lnTo>
                    <a:pt x="394714" y="4017556"/>
                  </a:lnTo>
                  <a:lnTo>
                    <a:pt x="394881" y="4017367"/>
                  </a:lnTo>
                  <a:lnTo>
                    <a:pt x="395060" y="4017338"/>
                  </a:lnTo>
                  <a:lnTo>
                    <a:pt x="395242" y="4017296"/>
                  </a:lnTo>
                  <a:lnTo>
                    <a:pt x="395418" y="4017243"/>
                  </a:lnTo>
                  <a:lnTo>
                    <a:pt x="395588" y="4017184"/>
                  </a:lnTo>
                  <a:lnTo>
                    <a:pt x="395849" y="4017066"/>
                  </a:lnTo>
                  <a:lnTo>
                    <a:pt x="396039" y="4016966"/>
                  </a:lnTo>
                  <a:lnTo>
                    <a:pt x="396210" y="4016848"/>
                  </a:lnTo>
                  <a:lnTo>
                    <a:pt x="396303" y="4016777"/>
                  </a:lnTo>
                  <a:lnTo>
                    <a:pt x="396396" y="4016700"/>
                  </a:lnTo>
                  <a:lnTo>
                    <a:pt x="396479" y="4016617"/>
                  </a:lnTo>
                  <a:lnTo>
                    <a:pt x="396581" y="4016446"/>
                  </a:lnTo>
                  <a:lnTo>
                    <a:pt x="396562" y="4016334"/>
                  </a:lnTo>
                  <a:lnTo>
                    <a:pt x="396493" y="4016210"/>
                  </a:lnTo>
                  <a:lnTo>
                    <a:pt x="396380" y="4016080"/>
                  </a:lnTo>
                  <a:lnTo>
                    <a:pt x="396259" y="4015956"/>
                  </a:lnTo>
                  <a:lnTo>
                    <a:pt x="396072" y="4015797"/>
                  </a:lnTo>
                  <a:lnTo>
                    <a:pt x="395917" y="4015708"/>
                  </a:lnTo>
                  <a:lnTo>
                    <a:pt x="395829" y="4015614"/>
                  </a:lnTo>
                  <a:lnTo>
                    <a:pt x="395887" y="4015473"/>
                  </a:lnTo>
                  <a:lnTo>
                    <a:pt x="395956" y="4015402"/>
                  </a:lnTo>
                  <a:lnTo>
                    <a:pt x="396102" y="4015301"/>
                  </a:lnTo>
                  <a:lnTo>
                    <a:pt x="396190" y="4015307"/>
                  </a:lnTo>
                  <a:lnTo>
                    <a:pt x="396298" y="4015366"/>
                  </a:lnTo>
                  <a:lnTo>
                    <a:pt x="396528" y="4015555"/>
                  </a:lnTo>
                  <a:lnTo>
                    <a:pt x="396640" y="4015626"/>
                  </a:lnTo>
                  <a:lnTo>
                    <a:pt x="396889" y="4015738"/>
                  </a:lnTo>
                  <a:lnTo>
                    <a:pt x="397148" y="4015827"/>
                  </a:lnTo>
                  <a:lnTo>
                    <a:pt x="397413" y="4015909"/>
                  </a:lnTo>
                  <a:lnTo>
                    <a:pt x="397681" y="4015980"/>
                  </a:lnTo>
                  <a:lnTo>
                    <a:pt x="398253" y="4016157"/>
                  </a:lnTo>
                  <a:lnTo>
                    <a:pt x="398869" y="4016340"/>
                  </a:lnTo>
                  <a:lnTo>
                    <a:pt x="399172" y="4016435"/>
                  </a:lnTo>
                  <a:lnTo>
                    <a:pt x="399475" y="4016541"/>
                  </a:lnTo>
                  <a:lnTo>
                    <a:pt x="399764" y="4016665"/>
                  </a:lnTo>
                  <a:lnTo>
                    <a:pt x="400331" y="4016930"/>
                  </a:lnTo>
                  <a:lnTo>
                    <a:pt x="400619" y="4017054"/>
                  </a:lnTo>
                  <a:lnTo>
                    <a:pt x="400908" y="4017161"/>
                  </a:lnTo>
                  <a:lnTo>
                    <a:pt x="401269" y="4017255"/>
                  </a:lnTo>
                  <a:lnTo>
                    <a:pt x="401641" y="4017326"/>
                  </a:lnTo>
                  <a:lnTo>
                    <a:pt x="402013" y="4017373"/>
                  </a:lnTo>
                  <a:lnTo>
                    <a:pt x="402389" y="4017408"/>
                  </a:lnTo>
                  <a:lnTo>
                    <a:pt x="402760" y="4017420"/>
                  </a:lnTo>
                  <a:lnTo>
                    <a:pt x="403205" y="4017408"/>
                  </a:lnTo>
                  <a:lnTo>
                    <a:pt x="403655" y="4017367"/>
                  </a:lnTo>
                  <a:lnTo>
                    <a:pt x="404105" y="4017296"/>
                  </a:lnTo>
                  <a:lnTo>
                    <a:pt x="404550" y="4017208"/>
                  </a:lnTo>
                  <a:lnTo>
                    <a:pt x="405630" y="4016924"/>
                  </a:lnTo>
                  <a:lnTo>
                    <a:pt x="405953" y="4016824"/>
                  </a:lnTo>
                  <a:lnTo>
                    <a:pt x="406251" y="4016694"/>
                  </a:lnTo>
                  <a:lnTo>
                    <a:pt x="406529" y="4016535"/>
                  </a:lnTo>
                  <a:lnTo>
                    <a:pt x="406754" y="4016358"/>
                  </a:lnTo>
                  <a:lnTo>
                    <a:pt x="406955" y="4016151"/>
                  </a:lnTo>
                  <a:lnTo>
                    <a:pt x="407150" y="4015933"/>
                  </a:lnTo>
                  <a:lnTo>
                    <a:pt x="407502" y="4015461"/>
                  </a:lnTo>
                  <a:lnTo>
                    <a:pt x="407654" y="4015230"/>
                  </a:lnTo>
                  <a:lnTo>
                    <a:pt x="407786" y="4014983"/>
                  </a:lnTo>
                  <a:lnTo>
                    <a:pt x="407913" y="4014729"/>
                  </a:lnTo>
                  <a:lnTo>
                    <a:pt x="408050" y="4014487"/>
                  </a:lnTo>
                  <a:lnTo>
                    <a:pt x="408201" y="4014251"/>
                  </a:lnTo>
                  <a:lnTo>
                    <a:pt x="408348" y="4014062"/>
                  </a:lnTo>
                  <a:lnTo>
                    <a:pt x="408666" y="4013708"/>
                  </a:lnTo>
                  <a:lnTo>
                    <a:pt x="408827" y="4013537"/>
                  </a:lnTo>
                  <a:lnTo>
                    <a:pt x="408988" y="4013353"/>
                  </a:lnTo>
                  <a:lnTo>
                    <a:pt x="409399" y="4012870"/>
                  </a:lnTo>
                  <a:lnTo>
                    <a:pt x="409604" y="4012622"/>
                  </a:lnTo>
                  <a:lnTo>
                    <a:pt x="409795" y="4012368"/>
                  </a:lnTo>
                  <a:lnTo>
                    <a:pt x="409961" y="4012102"/>
                  </a:lnTo>
                  <a:lnTo>
                    <a:pt x="410039" y="4011931"/>
                  </a:lnTo>
                  <a:lnTo>
                    <a:pt x="410171" y="4011577"/>
                  </a:lnTo>
                  <a:lnTo>
                    <a:pt x="410245" y="4011406"/>
                  </a:lnTo>
                  <a:lnTo>
                    <a:pt x="410338" y="4011246"/>
                  </a:lnTo>
                  <a:lnTo>
                    <a:pt x="410479" y="4011099"/>
                  </a:lnTo>
                  <a:lnTo>
                    <a:pt x="410836" y="4010851"/>
                  </a:lnTo>
                  <a:lnTo>
                    <a:pt x="410983" y="4010727"/>
                  </a:lnTo>
                  <a:lnTo>
                    <a:pt x="411071" y="4010579"/>
                  </a:lnTo>
                  <a:lnTo>
                    <a:pt x="411100" y="4010438"/>
                  </a:lnTo>
                  <a:lnTo>
                    <a:pt x="411105" y="4010273"/>
                  </a:lnTo>
                  <a:lnTo>
                    <a:pt x="411090" y="4010107"/>
                  </a:lnTo>
                  <a:lnTo>
                    <a:pt x="411056" y="4009977"/>
                  </a:lnTo>
                  <a:lnTo>
                    <a:pt x="410929" y="4009924"/>
                  </a:lnTo>
                  <a:lnTo>
                    <a:pt x="410817" y="4010036"/>
                  </a:lnTo>
                  <a:lnTo>
                    <a:pt x="410670" y="4010196"/>
                  </a:lnTo>
                  <a:lnTo>
                    <a:pt x="410396" y="4010520"/>
                  </a:lnTo>
                  <a:lnTo>
                    <a:pt x="410191" y="4010798"/>
                  </a:lnTo>
                  <a:lnTo>
                    <a:pt x="410015" y="4011093"/>
                  </a:lnTo>
                  <a:lnTo>
                    <a:pt x="409682" y="4011701"/>
                  </a:lnTo>
                  <a:lnTo>
                    <a:pt x="409340" y="4012291"/>
                  </a:lnTo>
                  <a:lnTo>
                    <a:pt x="409179" y="4012586"/>
                  </a:lnTo>
                  <a:lnTo>
                    <a:pt x="409013" y="4012875"/>
                  </a:lnTo>
                  <a:lnTo>
                    <a:pt x="408832" y="4013147"/>
                  </a:lnTo>
                  <a:lnTo>
                    <a:pt x="408622" y="4013395"/>
                  </a:lnTo>
                  <a:lnTo>
                    <a:pt x="408402" y="4013578"/>
                  </a:lnTo>
                  <a:lnTo>
                    <a:pt x="408152" y="4013737"/>
                  </a:lnTo>
                  <a:lnTo>
                    <a:pt x="407893" y="4013885"/>
                  </a:lnTo>
                  <a:lnTo>
                    <a:pt x="407644" y="4014044"/>
                  </a:lnTo>
                  <a:lnTo>
                    <a:pt x="407434" y="4014233"/>
                  </a:lnTo>
                  <a:lnTo>
                    <a:pt x="407268" y="4014463"/>
                  </a:lnTo>
                  <a:lnTo>
                    <a:pt x="407136" y="4014723"/>
                  </a:lnTo>
                  <a:lnTo>
                    <a:pt x="406886" y="4015254"/>
                  </a:lnTo>
                  <a:lnTo>
                    <a:pt x="406730" y="4015496"/>
                  </a:lnTo>
                  <a:lnTo>
                    <a:pt x="406569" y="4015697"/>
                  </a:lnTo>
                  <a:lnTo>
                    <a:pt x="406397" y="4015898"/>
                  </a:lnTo>
                  <a:lnTo>
                    <a:pt x="406217" y="4016080"/>
                  </a:lnTo>
                  <a:lnTo>
                    <a:pt x="406021" y="4016246"/>
                  </a:lnTo>
                  <a:lnTo>
                    <a:pt x="405811" y="4016387"/>
                  </a:lnTo>
                  <a:lnTo>
                    <a:pt x="405498" y="4016511"/>
                  </a:lnTo>
                  <a:lnTo>
                    <a:pt x="405146" y="4016582"/>
                  </a:lnTo>
                  <a:lnTo>
                    <a:pt x="404779" y="4016612"/>
                  </a:lnTo>
                  <a:lnTo>
                    <a:pt x="404403" y="4016623"/>
                  </a:lnTo>
                  <a:lnTo>
                    <a:pt x="404041" y="4016623"/>
                  </a:lnTo>
                  <a:lnTo>
                    <a:pt x="403733" y="4016629"/>
                  </a:lnTo>
                  <a:lnTo>
                    <a:pt x="403425" y="4016623"/>
                  </a:lnTo>
                  <a:lnTo>
                    <a:pt x="403112" y="4016600"/>
                  </a:lnTo>
                  <a:lnTo>
                    <a:pt x="402809" y="4016564"/>
                  </a:lnTo>
                  <a:lnTo>
                    <a:pt x="402506" y="4016505"/>
                  </a:lnTo>
                  <a:lnTo>
                    <a:pt x="402242" y="4016429"/>
                  </a:lnTo>
                  <a:lnTo>
                    <a:pt x="401983" y="4016328"/>
                  </a:lnTo>
                  <a:lnTo>
                    <a:pt x="401724" y="4016216"/>
                  </a:lnTo>
                  <a:lnTo>
                    <a:pt x="401465" y="4016116"/>
                  </a:lnTo>
                  <a:lnTo>
                    <a:pt x="401201" y="4016027"/>
                  </a:lnTo>
                  <a:lnTo>
                    <a:pt x="400991" y="4015974"/>
                  </a:lnTo>
                  <a:lnTo>
                    <a:pt x="400556" y="4015892"/>
                  </a:lnTo>
                  <a:lnTo>
                    <a:pt x="400121" y="4015827"/>
                  </a:lnTo>
                  <a:lnTo>
                    <a:pt x="399842" y="4015815"/>
                  </a:lnTo>
                  <a:lnTo>
                    <a:pt x="399265" y="4015850"/>
                  </a:lnTo>
                  <a:lnTo>
                    <a:pt x="399001" y="4015833"/>
                  </a:lnTo>
                  <a:lnTo>
                    <a:pt x="398767" y="4015756"/>
                  </a:lnTo>
                  <a:lnTo>
                    <a:pt x="398625" y="4015673"/>
                  </a:lnTo>
                  <a:lnTo>
                    <a:pt x="398483" y="4015573"/>
                  </a:lnTo>
                  <a:lnTo>
                    <a:pt x="398356" y="4015461"/>
                  </a:lnTo>
                  <a:lnTo>
                    <a:pt x="398253" y="4015331"/>
                  </a:lnTo>
                  <a:lnTo>
                    <a:pt x="398190" y="4015201"/>
                  </a:lnTo>
                  <a:lnTo>
                    <a:pt x="398180" y="4015030"/>
                  </a:lnTo>
                  <a:lnTo>
                    <a:pt x="398239" y="4014829"/>
                  </a:lnTo>
                  <a:lnTo>
                    <a:pt x="398341" y="4014617"/>
                  </a:lnTo>
                  <a:lnTo>
                    <a:pt x="398459" y="4014410"/>
                  </a:lnTo>
                  <a:lnTo>
                    <a:pt x="398693" y="4013979"/>
                  </a:lnTo>
                  <a:lnTo>
                    <a:pt x="398830" y="4013749"/>
                  </a:lnTo>
                  <a:lnTo>
                    <a:pt x="398977" y="4013531"/>
                  </a:lnTo>
                  <a:lnTo>
                    <a:pt x="399133" y="4013318"/>
                  </a:lnTo>
                  <a:lnTo>
                    <a:pt x="399304" y="4013117"/>
                  </a:lnTo>
                  <a:lnTo>
                    <a:pt x="399695" y="4012805"/>
                  </a:lnTo>
                  <a:lnTo>
                    <a:pt x="400062" y="4012450"/>
                  </a:lnTo>
                  <a:lnTo>
                    <a:pt x="400228" y="4012262"/>
                  </a:lnTo>
                  <a:lnTo>
                    <a:pt x="400399" y="4012049"/>
                  </a:lnTo>
                  <a:lnTo>
                    <a:pt x="400570" y="4011825"/>
                  </a:lnTo>
                  <a:lnTo>
                    <a:pt x="400722" y="4011595"/>
                  </a:lnTo>
                  <a:lnTo>
                    <a:pt x="400859" y="4011359"/>
                  </a:lnTo>
                  <a:lnTo>
                    <a:pt x="400971" y="4011111"/>
                  </a:lnTo>
                  <a:lnTo>
                    <a:pt x="401059" y="4010816"/>
                  </a:lnTo>
                  <a:lnTo>
                    <a:pt x="401108" y="4010503"/>
                  </a:lnTo>
                  <a:lnTo>
                    <a:pt x="401177" y="4009865"/>
                  </a:lnTo>
                  <a:lnTo>
                    <a:pt x="401245" y="4009558"/>
                  </a:lnTo>
                  <a:lnTo>
                    <a:pt x="401343" y="4009269"/>
                  </a:lnTo>
                  <a:lnTo>
                    <a:pt x="401455" y="4008986"/>
                  </a:lnTo>
                  <a:lnTo>
                    <a:pt x="401578" y="4008708"/>
                  </a:lnTo>
                  <a:lnTo>
                    <a:pt x="401978" y="4007900"/>
                  </a:lnTo>
                  <a:lnTo>
                    <a:pt x="402115" y="4007652"/>
                  </a:lnTo>
                  <a:lnTo>
                    <a:pt x="402198" y="4007534"/>
                  </a:lnTo>
                  <a:lnTo>
                    <a:pt x="402330" y="4007404"/>
                  </a:lnTo>
                  <a:lnTo>
                    <a:pt x="402477" y="4007292"/>
                  </a:lnTo>
                  <a:lnTo>
                    <a:pt x="402790" y="4007079"/>
                  </a:lnTo>
                  <a:lnTo>
                    <a:pt x="402936" y="4006967"/>
                  </a:lnTo>
                  <a:lnTo>
                    <a:pt x="403215" y="4006708"/>
                  </a:lnTo>
                  <a:lnTo>
                    <a:pt x="403489" y="4006436"/>
                  </a:lnTo>
                  <a:lnTo>
                    <a:pt x="403748" y="4006153"/>
                  </a:lnTo>
                  <a:lnTo>
                    <a:pt x="403978" y="4005852"/>
                  </a:lnTo>
                  <a:lnTo>
                    <a:pt x="404173" y="4005533"/>
                  </a:lnTo>
                  <a:lnTo>
                    <a:pt x="404335" y="4005167"/>
                  </a:lnTo>
                  <a:lnTo>
                    <a:pt x="404457" y="4004772"/>
                  </a:lnTo>
                  <a:lnTo>
                    <a:pt x="404545" y="4004364"/>
                  </a:lnTo>
                  <a:lnTo>
                    <a:pt x="404623" y="4003957"/>
                  </a:lnTo>
                  <a:lnTo>
                    <a:pt x="404794" y="4002942"/>
                  </a:lnTo>
                  <a:lnTo>
                    <a:pt x="404872" y="4002334"/>
                  </a:lnTo>
                  <a:lnTo>
                    <a:pt x="404921" y="4001720"/>
                  </a:lnTo>
                  <a:lnTo>
                    <a:pt x="404946" y="4001101"/>
                  </a:lnTo>
                  <a:lnTo>
                    <a:pt x="404941" y="4000493"/>
                  </a:lnTo>
                  <a:lnTo>
                    <a:pt x="404916" y="4000138"/>
                  </a:lnTo>
                  <a:lnTo>
                    <a:pt x="404814" y="3999436"/>
                  </a:lnTo>
                  <a:lnTo>
                    <a:pt x="404779" y="3999088"/>
                  </a:lnTo>
                  <a:lnTo>
                    <a:pt x="404779" y="3998740"/>
                  </a:lnTo>
                  <a:lnTo>
                    <a:pt x="404833" y="3998427"/>
                  </a:lnTo>
                  <a:lnTo>
                    <a:pt x="404926" y="3998114"/>
                  </a:lnTo>
                  <a:lnTo>
                    <a:pt x="405024" y="3997807"/>
                  </a:lnTo>
                  <a:lnTo>
                    <a:pt x="405107" y="3997500"/>
                  </a:lnTo>
                  <a:lnTo>
                    <a:pt x="405146" y="3997187"/>
                  </a:lnTo>
                  <a:lnTo>
                    <a:pt x="405087" y="3996703"/>
                  </a:lnTo>
                  <a:lnTo>
                    <a:pt x="404921" y="3996219"/>
                  </a:lnTo>
                  <a:lnTo>
                    <a:pt x="404706" y="3995735"/>
                  </a:lnTo>
                  <a:lnTo>
                    <a:pt x="404506" y="3995246"/>
                  </a:lnTo>
                  <a:lnTo>
                    <a:pt x="404369" y="3994744"/>
                  </a:lnTo>
                  <a:lnTo>
                    <a:pt x="404325" y="3994254"/>
                  </a:lnTo>
                  <a:lnTo>
                    <a:pt x="404330" y="3993758"/>
                  </a:lnTo>
                  <a:lnTo>
                    <a:pt x="404354" y="3993257"/>
                  </a:lnTo>
                  <a:lnTo>
                    <a:pt x="404359" y="3992755"/>
                  </a:lnTo>
                  <a:lnTo>
                    <a:pt x="404315" y="3992265"/>
                  </a:lnTo>
                  <a:lnTo>
                    <a:pt x="404232" y="3991828"/>
                  </a:lnTo>
                  <a:lnTo>
                    <a:pt x="404120" y="3991392"/>
                  </a:lnTo>
                  <a:lnTo>
                    <a:pt x="403983" y="3990961"/>
                  </a:lnTo>
                  <a:lnTo>
                    <a:pt x="403836" y="3990536"/>
                  </a:lnTo>
                  <a:lnTo>
                    <a:pt x="403679" y="3990117"/>
                  </a:lnTo>
                  <a:lnTo>
                    <a:pt x="403391" y="3989420"/>
                  </a:lnTo>
                  <a:lnTo>
                    <a:pt x="403230" y="3989072"/>
                  </a:lnTo>
                  <a:lnTo>
                    <a:pt x="403064" y="3988736"/>
                  </a:lnTo>
                  <a:lnTo>
                    <a:pt x="402888" y="3988399"/>
                  </a:lnTo>
                  <a:lnTo>
                    <a:pt x="402863" y="3987880"/>
                  </a:lnTo>
                  <a:lnTo>
                    <a:pt x="402858" y="3987349"/>
                  </a:lnTo>
                  <a:lnTo>
                    <a:pt x="402883" y="3986823"/>
                  </a:lnTo>
                  <a:lnTo>
                    <a:pt x="402927" y="3986298"/>
                  </a:lnTo>
                  <a:lnTo>
                    <a:pt x="402995" y="3985779"/>
                  </a:lnTo>
                  <a:lnTo>
                    <a:pt x="403093" y="3985289"/>
                  </a:lnTo>
                  <a:lnTo>
                    <a:pt x="403215" y="3984799"/>
                  </a:lnTo>
                  <a:lnTo>
                    <a:pt x="403645" y="3983347"/>
                  </a:lnTo>
                  <a:lnTo>
                    <a:pt x="403821" y="3982828"/>
                  </a:lnTo>
                  <a:lnTo>
                    <a:pt x="404027" y="3982308"/>
                  </a:lnTo>
                  <a:lnTo>
                    <a:pt x="404222" y="3981789"/>
                  </a:lnTo>
                  <a:lnTo>
                    <a:pt x="404349" y="3981282"/>
                  </a:lnTo>
                  <a:lnTo>
                    <a:pt x="404369" y="3980780"/>
                  </a:lnTo>
                  <a:lnTo>
                    <a:pt x="404247" y="3980349"/>
                  </a:lnTo>
                  <a:lnTo>
                    <a:pt x="404007" y="3979924"/>
                  </a:lnTo>
                  <a:lnTo>
                    <a:pt x="403738" y="3979505"/>
                  </a:lnTo>
                  <a:lnTo>
                    <a:pt x="403508" y="3979086"/>
                  </a:lnTo>
                  <a:lnTo>
                    <a:pt x="403391" y="3978655"/>
                  </a:lnTo>
                  <a:lnTo>
                    <a:pt x="403391" y="3978454"/>
                  </a:lnTo>
                  <a:lnTo>
                    <a:pt x="403469" y="3977841"/>
                  </a:lnTo>
                  <a:lnTo>
                    <a:pt x="403479" y="3977640"/>
                  </a:lnTo>
                  <a:lnTo>
                    <a:pt x="403469" y="3977339"/>
                  </a:lnTo>
                  <a:lnTo>
                    <a:pt x="403440" y="3977032"/>
                  </a:lnTo>
                  <a:lnTo>
                    <a:pt x="403391" y="3976725"/>
                  </a:lnTo>
                  <a:lnTo>
                    <a:pt x="403327" y="3976430"/>
                  </a:lnTo>
                  <a:lnTo>
                    <a:pt x="403235" y="3976141"/>
                  </a:lnTo>
                  <a:lnTo>
                    <a:pt x="403083" y="3975840"/>
                  </a:lnTo>
                  <a:lnTo>
                    <a:pt x="402878" y="3975557"/>
                  </a:lnTo>
                  <a:lnTo>
                    <a:pt x="402658" y="3975285"/>
                  </a:lnTo>
                  <a:lnTo>
                    <a:pt x="402457" y="3975002"/>
                  </a:lnTo>
                  <a:lnTo>
                    <a:pt x="402316" y="3974701"/>
                  </a:lnTo>
                  <a:lnTo>
                    <a:pt x="402257" y="3974341"/>
                  </a:lnTo>
                  <a:lnTo>
                    <a:pt x="402277" y="3973945"/>
                  </a:lnTo>
                  <a:lnTo>
                    <a:pt x="402311" y="3973556"/>
                  </a:lnTo>
                  <a:lnTo>
                    <a:pt x="402311" y="3973184"/>
                  </a:lnTo>
                  <a:lnTo>
                    <a:pt x="402213" y="3972865"/>
                  </a:lnTo>
                  <a:lnTo>
                    <a:pt x="402047" y="3972659"/>
                  </a:lnTo>
                  <a:lnTo>
                    <a:pt x="401832" y="3972482"/>
                  </a:lnTo>
                  <a:lnTo>
                    <a:pt x="401358" y="3972151"/>
                  </a:lnTo>
                  <a:lnTo>
                    <a:pt x="401147" y="3971962"/>
                  </a:lnTo>
                  <a:lnTo>
                    <a:pt x="400888" y="3971632"/>
                  </a:lnTo>
                  <a:lnTo>
                    <a:pt x="400658" y="3971272"/>
                  </a:lnTo>
                  <a:lnTo>
                    <a:pt x="400453" y="3970894"/>
                  </a:lnTo>
                  <a:lnTo>
                    <a:pt x="400267" y="3970505"/>
                  </a:lnTo>
                  <a:lnTo>
                    <a:pt x="399945" y="3969726"/>
                  </a:lnTo>
                  <a:lnTo>
                    <a:pt x="399808" y="3969336"/>
                  </a:lnTo>
                  <a:lnTo>
                    <a:pt x="399686" y="3968935"/>
                  </a:lnTo>
                  <a:lnTo>
                    <a:pt x="399593" y="3968533"/>
                  </a:lnTo>
                  <a:lnTo>
                    <a:pt x="399529" y="3968132"/>
                  </a:lnTo>
                  <a:lnTo>
                    <a:pt x="399495" y="3967607"/>
                  </a:lnTo>
                  <a:lnTo>
                    <a:pt x="399514" y="3967076"/>
                  </a:lnTo>
                  <a:lnTo>
                    <a:pt x="399578" y="3966539"/>
                  </a:lnTo>
                  <a:lnTo>
                    <a:pt x="399671" y="3966008"/>
                  </a:lnTo>
                  <a:lnTo>
                    <a:pt x="399779" y="3965488"/>
                  </a:lnTo>
                  <a:lnTo>
                    <a:pt x="399891" y="3965046"/>
                  </a:lnTo>
                  <a:lnTo>
                    <a:pt x="400033" y="3964615"/>
                  </a:lnTo>
                  <a:lnTo>
                    <a:pt x="400346" y="3963759"/>
                  </a:lnTo>
                  <a:lnTo>
                    <a:pt x="400605" y="3963004"/>
                  </a:lnTo>
                  <a:lnTo>
                    <a:pt x="400722" y="3962685"/>
                  </a:lnTo>
                  <a:lnTo>
                    <a:pt x="400834" y="3962360"/>
                  </a:lnTo>
                  <a:lnTo>
                    <a:pt x="400927" y="3962036"/>
                  </a:lnTo>
                  <a:lnTo>
                    <a:pt x="400996" y="3961705"/>
                  </a:lnTo>
                  <a:lnTo>
                    <a:pt x="401020" y="3961333"/>
                  </a:lnTo>
                  <a:lnTo>
                    <a:pt x="401001" y="3960950"/>
                  </a:lnTo>
                  <a:lnTo>
                    <a:pt x="400966" y="3960566"/>
                  </a:lnTo>
                  <a:lnTo>
                    <a:pt x="400942" y="3960182"/>
                  </a:lnTo>
                  <a:lnTo>
                    <a:pt x="400961" y="3959805"/>
                  </a:lnTo>
                  <a:lnTo>
                    <a:pt x="400976" y="3959645"/>
                  </a:lnTo>
                  <a:lnTo>
                    <a:pt x="400986" y="3959474"/>
                  </a:lnTo>
                  <a:lnTo>
                    <a:pt x="401006" y="3959309"/>
                  </a:lnTo>
                  <a:lnTo>
                    <a:pt x="401040" y="3959167"/>
                  </a:lnTo>
                  <a:lnTo>
                    <a:pt x="401113" y="3959061"/>
                  </a:lnTo>
                  <a:lnTo>
                    <a:pt x="401240" y="3959043"/>
                  </a:lnTo>
                  <a:lnTo>
                    <a:pt x="401450" y="3959108"/>
                  </a:lnTo>
                  <a:lnTo>
                    <a:pt x="401700" y="3959221"/>
                  </a:lnTo>
                  <a:lnTo>
                    <a:pt x="401959" y="3959356"/>
                  </a:lnTo>
                  <a:lnTo>
                    <a:pt x="402184" y="3959486"/>
                  </a:lnTo>
                  <a:lnTo>
                    <a:pt x="402521" y="3959710"/>
                  </a:lnTo>
                  <a:lnTo>
                    <a:pt x="402839" y="3959982"/>
                  </a:lnTo>
                  <a:lnTo>
                    <a:pt x="403137" y="3960283"/>
                  </a:lnTo>
                  <a:lnTo>
                    <a:pt x="403406" y="3960607"/>
                  </a:lnTo>
                  <a:lnTo>
                    <a:pt x="403645" y="3960938"/>
                  </a:lnTo>
                  <a:lnTo>
                    <a:pt x="403978" y="3961440"/>
                  </a:lnTo>
                  <a:lnTo>
                    <a:pt x="404120" y="3961699"/>
                  </a:lnTo>
                  <a:lnTo>
                    <a:pt x="404237" y="3961971"/>
                  </a:lnTo>
                  <a:lnTo>
                    <a:pt x="404300" y="3962242"/>
                  </a:lnTo>
                  <a:lnTo>
                    <a:pt x="404271" y="3962614"/>
                  </a:lnTo>
                  <a:lnTo>
                    <a:pt x="404124" y="3962998"/>
                  </a:lnTo>
                  <a:lnTo>
                    <a:pt x="403724" y="3963794"/>
                  </a:lnTo>
                  <a:lnTo>
                    <a:pt x="403587" y="3964196"/>
                  </a:lnTo>
                  <a:lnTo>
                    <a:pt x="403513" y="3964562"/>
                  </a:lnTo>
                  <a:lnTo>
                    <a:pt x="403450" y="3964927"/>
                  </a:lnTo>
                  <a:lnTo>
                    <a:pt x="403406" y="3965299"/>
                  </a:lnTo>
                  <a:lnTo>
                    <a:pt x="403391" y="3965671"/>
                  </a:lnTo>
                  <a:lnTo>
                    <a:pt x="403420" y="3966031"/>
                  </a:lnTo>
                  <a:lnTo>
                    <a:pt x="403503" y="3966373"/>
                  </a:lnTo>
                  <a:lnTo>
                    <a:pt x="403645" y="3966716"/>
                  </a:lnTo>
                  <a:lnTo>
                    <a:pt x="403953" y="3967388"/>
                  </a:lnTo>
                  <a:lnTo>
                    <a:pt x="404066" y="3967737"/>
                  </a:lnTo>
                  <a:lnTo>
                    <a:pt x="404134" y="3968315"/>
                  </a:lnTo>
                  <a:lnTo>
                    <a:pt x="404115" y="3968911"/>
                  </a:lnTo>
                  <a:lnTo>
                    <a:pt x="404012" y="3970127"/>
                  </a:lnTo>
                  <a:lnTo>
                    <a:pt x="404007" y="3970723"/>
                  </a:lnTo>
                  <a:lnTo>
                    <a:pt x="404051" y="3971242"/>
                  </a:lnTo>
                  <a:lnTo>
                    <a:pt x="404110" y="3971762"/>
                  </a:lnTo>
                  <a:lnTo>
                    <a:pt x="404183" y="3972281"/>
                  </a:lnTo>
                  <a:lnTo>
                    <a:pt x="404271" y="3972795"/>
                  </a:lnTo>
                  <a:lnTo>
                    <a:pt x="404369" y="3973308"/>
                  </a:lnTo>
                  <a:lnTo>
                    <a:pt x="404471" y="3973810"/>
                  </a:lnTo>
                  <a:lnTo>
                    <a:pt x="404584" y="3974300"/>
                  </a:lnTo>
                  <a:lnTo>
                    <a:pt x="404711" y="3974795"/>
                  </a:lnTo>
                  <a:lnTo>
                    <a:pt x="404848" y="3975285"/>
                  </a:lnTo>
                  <a:lnTo>
                    <a:pt x="404999" y="3975769"/>
                  </a:lnTo>
                  <a:lnTo>
                    <a:pt x="405190" y="3976300"/>
                  </a:lnTo>
                  <a:lnTo>
                    <a:pt x="405400" y="3976820"/>
                  </a:lnTo>
                  <a:lnTo>
                    <a:pt x="405625" y="3977339"/>
                  </a:lnTo>
                  <a:lnTo>
                    <a:pt x="405860" y="3977858"/>
                  </a:lnTo>
                  <a:lnTo>
                    <a:pt x="406099" y="3978366"/>
                  </a:lnTo>
                  <a:lnTo>
                    <a:pt x="406270" y="3978696"/>
                  </a:lnTo>
                  <a:lnTo>
                    <a:pt x="406794" y="3979676"/>
                  </a:lnTo>
                  <a:lnTo>
                    <a:pt x="406950" y="3980013"/>
                  </a:lnTo>
                  <a:lnTo>
                    <a:pt x="407185" y="3980579"/>
                  </a:lnTo>
                  <a:lnTo>
                    <a:pt x="407395" y="3981157"/>
                  </a:lnTo>
                  <a:lnTo>
                    <a:pt x="407581" y="3981748"/>
                  </a:lnTo>
                  <a:lnTo>
                    <a:pt x="407742" y="3982344"/>
                  </a:lnTo>
                  <a:lnTo>
                    <a:pt x="407874" y="3982946"/>
                  </a:lnTo>
                  <a:lnTo>
                    <a:pt x="408118" y="3984516"/>
                  </a:lnTo>
                  <a:lnTo>
                    <a:pt x="408206" y="3985035"/>
                  </a:lnTo>
                  <a:lnTo>
                    <a:pt x="408372" y="3986086"/>
                  </a:lnTo>
                  <a:lnTo>
                    <a:pt x="408441" y="3986623"/>
                  </a:lnTo>
                  <a:lnTo>
                    <a:pt x="408519" y="3987154"/>
                  </a:lnTo>
                  <a:lnTo>
                    <a:pt x="408612" y="3987679"/>
                  </a:lnTo>
                  <a:lnTo>
                    <a:pt x="408744" y="3988199"/>
                  </a:lnTo>
                  <a:lnTo>
                    <a:pt x="408915" y="3988688"/>
                  </a:lnTo>
                  <a:lnTo>
                    <a:pt x="409130" y="3989166"/>
                  </a:lnTo>
                  <a:lnTo>
                    <a:pt x="409575" y="3990111"/>
                  </a:lnTo>
                  <a:lnTo>
                    <a:pt x="409761" y="3990601"/>
                  </a:lnTo>
                  <a:lnTo>
                    <a:pt x="409903" y="3991126"/>
                  </a:lnTo>
                  <a:lnTo>
                    <a:pt x="410113" y="3992200"/>
                  </a:lnTo>
                  <a:lnTo>
                    <a:pt x="410230" y="3992731"/>
                  </a:lnTo>
                  <a:lnTo>
                    <a:pt x="410401" y="3993245"/>
                  </a:lnTo>
                  <a:lnTo>
                    <a:pt x="410567" y="3993605"/>
                  </a:lnTo>
                  <a:lnTo>
                    <a:pt x="410758" y="3993959"/>
                  </a:lnTo>
                  <a:lnTo>
                    <a:pt x="411169" y="3994661"/>
                  </a:lnTo>
                  <a:lnTo>
                    <a:pt x="411364" y="3995015"/>
                  </a:lnTo>
                  <a:lnTo>
                    <a:pt x="411746" y="3995789"/>
                  </a:lnTo>
                  <a:lnTo>
                    <a:pt x="412787" y="3998161"/>
                  </a:lnTo>
                  <a:lnTo>
                    <a:pt x="413168" y="3998934"/>
                  </a:lnTo>
                  <a:lnTo>
                    <a:pt x="413579" y="3999731"/>
                  </a:lnTo>
                  <a:lnTo>
                    <a:pt x="413999" y="4000522"/>
                  </a:lnTo>
                  <a:lnTo>
                    <a:pt x="414439" y="4001301"/>
                  </a:lnTo>
                  <a:lnTo>
                    <a:pt x="414903" y="4002063"/>
                  </a:lnTo>
                  <a:lnTo>
                    <a:pt x="415407" y="4002800"/>
                  </a:lnTo>
                  <a:lnTo>
                    <a:pt x="415896" y="4003450"/>
                  </a:lnTo>
                  <a:lnTo>
                    <a:pt x="416409" y="4004081"/>
                  </a:lnTo>
                  <a:lnTo>
                    <a:pt x="416952" y="4004701"/>
                  </a:lnTo>
                  <a:lnTo>
                    <a:pt x="417514" y="4005291"/>
                  </a:lnTo>
                  <a:lnTo>
                    <a:pt x="418096" y="4005858"/>
                  </a:lnTo>
                  <a:lnTo>
                    <a:pt x="418653" y="4006348"/>
                  </a:lnTo>
                  <a:lnTo>
                    <a:pt x="419230" y="4006820"/>
                  </a:lnTo>
                  <a:lnTo>
                    <a:pt x="419821" y="4007274"/>
                  </a:lnTo>
                  <a:lnTo>
                    <a:pt x="420432" y="4007699"/>
                  </a:lnTo>
                  <a:lnTo>
                    <a:pt x="421053" y="4008106"/>
                  </a:lnTo>
                  <a:lnTo>
                    <a:pt x="421640" y="4008449"/>
                  </a:lnTo>
                  <a:lnTo>
                    <a:pt x="422241" y="4008767"/>
                  </a:lnTo>
                  <a:lnTo>
                    <a:pt x="422852" y="4009074"/>
                  </a:lnTo>
                  <a:lnTo>
                    <a:pt x="424084" y="4009665"/>
                  </a:lnTo>
                  <a:lnTo>
                    <a:pt x="425477" y="4010343"/>
                  </a:lnTo>
                  <a:lnTo>
                    <a:pt x="426181" y="4010668"/>
                  </a:lnTo>
                  <a:lnTo>
                    <a:pt x="426890" y="4010969"/>
                  </a:lnTo>
                  <a:lnTo>
                    <a:pt x="427613" y="4011235"/>
                  </a:lnTo>
                  <a:lnTo>
                    <a:pt x="428136" y="4011400"/>
                  </a:lnTo>
                  <a:lnTo>
                    <a:pt x="428669" y="4011559"/>
                  </a:lnTo>
                  <a:lnTo>
                    <a:pt x="429202" y="4011701"/>
                  </a:lnTo>
                  <a:lnTo>
                    <a:pt x="429740" y="4011819"/>
                  </a:lnTo>
                  <a:lnTo>
                    <a:pt x="430283" y="4011907"/>
                  </a:lnTo>
                  <a:lnTo>
                    <a:pt x="430825" y="4011972"/>
                  </a:lnTo>
                  <a:lnTo>
                    <a:pt x="431378" y="4012014"/>
                  </a:lnTo>
                  <a:lnTo>
                    <a:pt x="431930" y="4012026"/>
                  </a:lnTo>
                  <a:lnTo>
                    <a:pt x="432482" y="4012020"/>
                  </a:lnTo>
                  <a:lnTo>
                    <a:pt x="433030" y="4011984"/>
                  </a:lnTo>
                  <a:lnTo>
                    <a:pt x="433436" y="4011925"/>
                  </a:lnTo>
                  <a:lnTo>
                    <a:pt x="433846" y="4011842"/>
                  </a:lnTo>
                  <a:lnTo>
                    <a:pt x="434247" y="4011742"/>
                  </a:lnTo>
                  <a:lnTo>
                    <a:pt x="434643" y="4011624"/>
                  </a:lnTo>
                  <a:lnTo>
                    <a:pt x="435034" y="4011494"/>
                  </a:lnTo>
                  <a:lnTo>
                    <a:pt x="435332" y="4011376"/>
                  </a:lnTo>
                  <a:lnTo>
                    <a:pt x="435909" y="4011111"/>
                  </a:lnTo>
                  <a:lnTo>
                    <a:pt x="436193" y="4010969"/>
                  </a:lnTo>
                  <a:lnTo>
                    <a:pt x="436486" y="4010833"/>
                  </a:lnTo>
                  <a:lnTo>
                    <a:pt x="436848" y="4010692"/>
                  </a:lnTo>
                  <a:lnTo>
                    <a:pt x="437234" y="4010568"/>
                  </a:lnTo>
                  <a:lnTo>
                    <a:pt x="437610" y="4010438"/>
                  </a:lnTo>
                  <a:lnTo>
                    <a:pt x="437938" y="4010273"/>
                  </a:lnTo>
                  <a:lnTo>
                    <a:pt x="438182" y="4010048"/>
                  </a:lnTo>
                  <a:lnTo>
                    <a:pt x="438304" y="4009800"/>
                  </a:lnTo>
                  <a:lnTo>
                    <a:pt x="438373" y="4009517"/>
                  </a:lnTo>
                  <a:lnTo>
                    <a:pt x="438451" y="4008903"/>
                  </a:lnTo>
                  <a:lnTo>
                    <a:pt x="438520" y="4008614"/>
                  </a:lnTo>
                  <a:lnTo>
                    <a:pt x="438705" y="4008089"/>
                  </a:lnTo>
                  <a:lnTo>
                    <a:pt x="438920" y="4007569"/>
                  </a:lnTo>
                  <a:lnTo>
                    <a:pt x="439175" y="4007062"/>
                  </a:lnTo>
                  <a:lnTo>
                    <a:pt x="439468" y="4006595"/>
                  </a:lnTo>
                  <a:lnTo>
                    <a:pt x="439815" y="4006188"/>
                  </a:lnTo>
                  <a:lnTo>
                    <a:pt x="440055" y="4005982"/>
                  </a:lnTo>
                  <a:lnTo>
                    <a:pt x="440319" y="4005799"/>
                  </a:lnTo>
                  <a:lnTo>
                    <a:pt x="440592" y="4005622"/>
                  </a:lnTo>
                  <a:lnTo>
                    <a:pt x="440961" y="4005391"/>
                  </a:lnTo>
                  <a:lnTo>
                    <a:pt x="441526" y="4005014"/>
                  </a:lnTo>
                  <a:lnTo>
                    <a:pt x="442308" y="4004506"/>
                  </a:lnTo>
                  <a:lnTo>
                    <a:pt x="442685" y="4004229"/>
                  </a:lnTo>
                  <a:lnTo>
                    <a:pt x="443037" y="4003928"/>
                  </a:lnTo>
                  <a:lnTo>
                    <a:pt x="443301" y="4003668"/>
                  </a:lnTo>
                  <a:lnTo>
                    <a:pt x="443550" y="4003391"/>
                  </a:lnTo>
                  <a:lnTo>
                    <a:pt x="443789" y="4003101"/>
                  </a:lnTo>
                  <a:lnTo>
                    <a:pt x="444249" y="4002511"/>
                  </a:lnTo>
                  <a:lnTo>
                    <a:pt x="444513" y="4002145"/>
                  </a:lnTo>
                  <a:lnTo>
                    <a:pt x="445002" y="4001384"/>
                  </a:lnTo>
                  <a:lnTo>
                    <a:pt x="445256" y="4001006"/>
                  </a:lnTo>
                  <a:lnTo>
                    <a:pt x="445530" y="4000652"/>
                  </a:lnTo>
                  <a:lnTo>
                    <a:pt x="446058" y="4000085"/>
                  </a:lnTo>
                  <a:lnTo>
                    <a:pt x="446639" y="3999554"/>
                  </a:lnTo>
                  <a:lnTo>
                    <a:pt x="447255" y="3999058"/>
                  </a:lnTo>
                  <a:lnTo>
                    <a:pt x="447905" y="3998616"/>
                  </a:lnTo>
                  <a:lnTo>
                    <a:pt x="448575" y="3998226"/>
                  </a:lnTo>
                  <a:lnTo>
                    <a:pt x="448668" y="3998031"/>
                  </a:lnTo>
                  <a:lnTo>
                    <a:pt x="448790" y="3997843"/>
                  </a:lnTo>
                  <a:lnTo>
                    <a:pt x="448942" y="3997666"/>
                  </a:lnTo>
                  <a:lnTo>
                    <a:pt x="449108" y="3997518"/>
                  </a:lnTo>
                  <a:lnTo>
                    <a:pt x="449284" y="3997394"/>
                  </a:lnTo>
                  <a:lnTo>
                    <a:pt x="449489" y="3997311"/>
                  </a:lnTo>
                  <a:lnTo>
                    <a:pt x="449714" y="3997264"/>
                  </a:lnTo>
                  <a:lnTo>
                    <a:pt x="449954" y="3997241"/>
                  </a:lnTo>
                  <a:lnTo>
                    <a:pt x="450193" y="3997229"/>
                  </a:lnTo>
                  <a:lnTo>
                    <a:pt x="450941" y="3997170"/>
                  </a:lnTo>
                  <a:lnTo>
                    <a:pt x="451449" y="3997158"/>
                  </a:lnTo>
                  <a:lnTo>
                    <a:pt x="451709" y="3997170"/>
                  </a:lnTo>
                  <a:lnTo>
                    <a:pt x="452139" y="3997205"/>
                  </a:lnTo>
                  <a:lnTo>
                    <a:pt x="452354" y="3997235"/>
                  </a:lnTo>
                  <a:lnTo>
                    <a:pt x="452569" y="3997276"/>
                  </a:lnTo>
                  <a:lnTo>
                    <a:pt x="452779" y="3997323"/>
                  </a:lnTo>
                  <a:lnTo>
                    <a:pt x="452941" y="3997376"/>
                  </a:lnTo>
                  <a:lnTo>
                    <a:pt x="453415" y="3997553"/>
                  </a:lnTo>
                  <a:lnTo>
                    <a:pt x="453576" y="3997606"/>
                  </a:lnTo>
                  <a:lnTo>
                    <a:pt x="454163" y="3997754"/>
                  </a:lnTo>
                  <a:lnTo>
                    <a:pt x="454461" y="3997807"/>
                  </a:lnTo>
                  <a:lnTo>
                    <a:pt x="454754" y="3997837"/>
                  </a:lnTo>
                  <a:lnTo>
                    <a:pt x="455052" y="3997837"/>
                  </a:lnTo>
                  <a:lnTo>
                    <a:pt x="455253" y="3997819"/>
                  </a:lnTo>
                  <a:lnTo>
                    <a:pt x="455458" y="3997789"/>
                  </a:lnTo>
                  <a:lnTo>
                    <a:pt x="455659" y="3997754"/>
                  </a:lnTo>
                  <a:lnTo>
                    <a:pt x="456059" y="3997654"/>
                  </a:lnTo>
                  <a:lnTo>
                    <a:pt x="456323" y="3997565"/>
                  </a:lnTo>
                  <a:lnTo>
                    <a:pt x="456578" y="3997459"/>
                  </a:lnTo>
                  <a:lnTo>
                    <a:pt x="457086" y="3997229"/>
                  </a:lnTo>
                  <a:lnTo>
                    <a:pt x="457345" y="3997140"/>
                  </a:lnTo>
                  <a:lnTo>
                    <a:pt x="457560" y="3997081"/>
                  </a:lnTo>
                  <a:lnTo>
                    <a:pt x="457995" y="3996999"/>
                  </a:lnTo>
                  <a:lnTo>
                    <a:pt x="458210" y="3996951"/>
                  </a:lnTo>
                  <a:lnTo>
                    <a:pt x="458425" y="3996886"/>
                  </a:lnTo>
                  <a:lnTo>
                    <a:pt x="458601" y="3996816"/>
                  </a:lnTo>
                  <a:lnTo>
                    <a:pt x="458948" y="3996638"/>
                  </a:lnTo>
                  <a:lnTo>
                    <a:pt x="459124" y="3996556"/>
                  </a:lnTo>
                  <a:lnTo>
                    <a:pt x="459305" y="3996497"/>
                  </a:lnTo>
                  <a:lnTo>
                    <a:pt x="459608" y="3996432"/>
                  </a:lnTo>
                  <a:lnTo>
                    <a:pt x="459765" y="3996408"/>
                  </a:lnTo>
                  <a:lnTo>
                    <a:pt x="459916" y="3996414"/>
                  </a:lnTo>
                  <a:lnTo>
                    <a:pt x="460044" y="3996444"/>
                  </a:lnTo>
                  <a:lnTo>
                    <a:pt x="460151" y="3996532"/>
                  </a:lnTo>
                  <a:lnTo>
                    <a:pt x="460234" y="3996662"/>
                  </a:lnTo>
                  <a:lnTo>
                    <a:pt x="460312" y="3996816"/>
                  </a:lnTo>
                  <a:lnTo>
                    <a:pt x="460400" y="3996957"/>
                  </a:lnTo>
                  <a:lnTo>
                    <a:pt x="460503" y="3997063"/>
                  </a:lnTo>
                  <a:lnTo>
                    <a:pt x="460684" y="3997140"/>
                  </a:lnTo>
                  <a:lnTo>
                    <a:pt x="460894" y="3997176"/>
                  </a:lnTo>
                  <a:lnTo>
                    <a:pt x="461124" y="3997181"/>
                  </a:lnTo>
                  <a:lnTo>
                    <a:pt x="461574" y="3997146"/>
                  </a:lnTo>
                  <a:lnTo>
                    <a:pt x="461750" y="3997117"/>
                  </a:lnTo>
                  <a:lnTo>
                    <a:pt x="462102" y="3997016"/>
                  </a:lnTo>
                  <a:lnTo>
                    <a:pt x="462277" y="3996975"/>
                  </a:lnTo>
                  <a:lnTo>
                    <a:pt x="462453" y="3996963"/>
                  </a:lnTo>
                  <a:lnTo>
                    <a:pt x="462693" y="3996993"/>
                  </a:lnTo>
                  <a:lnTo>
                    <a:pt x="462947" y="3997063"/>
                  </a:lnTo>
                  <a:lnTo>
                    <a:pt x="463197" y="3997164"/>
                  </a:lnTo>
                  <a:lnTo>
                    <a:pt x="463412" y="3997294"/>
                  </a:lnTo>
                  <a:lnTo>
                    <a:pt x="463583" y="3997453"/>
                  </a:lnTo>
                  <a:lnTo>
                    <a:pt x="463685" y="3997606"/>
                  </a:lnTo>
                  <a:lnTo>
                    <a:pt x="463773" y="3997778"/>
                  </a:lnTo>
                  <a:lnTo>
                    <a:pt x="463837" y="3997961"/>
                  </a:lnTo>
                  <a:lnTo>
                    <a:pt x="463881" y="3998149"/>
                  </a:lnTo>
                  <a:lnTo>
                    <a:pt x="463905" y="3998338"/>
                  </a:lnTo>
                  <a:lnTo>
                    <a:pt x="463896" y="3998498"/>
                  </a:lnTo>
                  <a:lnTo>
                    <a:pt x="463813" y="3998816"/>
                  </a:lnTo>
                  <a:lnTo>
                    <a:pt x="463773" y="3998982"/>
                  </a:lnTo>
                  <a:lnTo>
                    <a:pt x="463754" y="3999141"/>
                  </a:lnTo>
                  <a:lnTo>
                    <a:pt x="463793" y="3999460"/>
                  </a:lnTo>
                  <a:lnTo>
                    <a:pt x="463896" y="3999784"/>
                  </a:lnTo>
                  <a:lnTo>
                    <a:pt x="464042" y="4000103"/>
                  </a:lnTo>
                  <a:lnTo>
                    <a:pt x="464218" y="4000410"/>
                  </a:lnTo>
                  <a:lnTo>
                    <a:pt x="464399" y="4000705"/>
                  </a:lnTo>
                  <a:lnTo>
                    <a:pt x="464556" y="4000917"/>
                  </a:lnTo>
                  <a:lnTo>
                    <a:pt x="465093" y="4001520"/>
                  </a:lnTo>
                  <a:lnTo>
                    <a:pt x="465250" y="4001732"/>
                  </a:lnTo>
                  <a:lnTo>
                    <a:pt x="465401" y="4002015"/>
                  </a:lnTo>
                  <a:lnTo>
                    <a:pt x="465523" y="4002322"/>
                  </a:lnTo>
                  <a:lnTo>
                    <a:pt x="465626" y="4002635"/>
                  </a:lnTo>
                  <a:lnTo>
                    <a:pt x="465748" y="4002942"/>
                  </a:lnTo>
                  <a:lnTo>
                    <a:pt x="465895" y="4003225"/>
                  </a:lnTo>
                  <a:lnTo>
                    <a:pt x="466149" y="4003550"/>
                  </a:lnTo>
                  <a:lnTo>
                    <a:pt x="466442" y="4003851"/>
                  </a:lnTo>
                  <a:lnTo>
                    <a:pt x="466760" y="4004134"/>
                  </a:lnTo>
                  <a:lnTo>
                    <a:pt x="467068" y="4004423"/>
                  </a:lnTo>
                  <a:lnTo>
                    <a:pt x="467347" y="4004736"/>
                  </a:lnTo>
                  <a:lnTo>
                    <a:pt x="467542" y="4005008"/>
                  </a:lnTo>
                  <a:lnTo>
                    <a:pt x="467728" y="4005297"/>
                  </a:lnTo>
                  <a:lnTo>
                    <a:pt x="468080" y="4005881"/>
                  </a:lnTo>
                  <a:lnTo>
                    <a:pt x="468261" y="4006165"/>
                  </a:lnTo>
                  <a:lnTo>
                    <a:pt x="468799" y="4006967"/>
                  </a:lnTo>
                  <a:lnTo>
                    <a:pt x="469351" y="4007758"/>
                  </a:lnTo>
                  <a:lnTo>
                    <a:pt x="469635" y="4008148"/>
                  </a:lnTo>
                  <a:lnTo>
                    <a:pt x="470172" y="4008868"/>
                  </a:lnTo>
                  <a:lnTo>
                    <a:pt x="470730" y="4009576"/>
                  </a:lnTo>
                  <a:lnTo>
                    <a:pt x="471013" y="4009924"/>
                  </a:lnTo>
                  <a:lnTo>
                    <a:pt x="471193" y="4010138"/>
                  </a:lnTo>
                  <a:lnTo>
                    <a:pt x="471610" y="4010621"/>
                  </a:lnTo>
                  <a:lnTo>
                    <a:pt x="473101" y="4012273"/>
                  </a:lnTo>
                  <a:lnTo>
                    <a:pt x="473682" y="4012905"/>
                  </a:lnTo>
                  <a:lnTo>
                    <a:pt x="474284" y="4013548"/>
                  </a:lnTo>
                  <a:lnTo>
                    <a:pt x="474592" y="4013891"/>
                  </a:lnTo>
                  <a:lnTo>
                    <a:pt x="474904" y="4014227"/>
                  </a:lnTo>
                  <a:lnTo>
                    <a:pt x="475222" y="4014552"/>
                  </a:lnTo>
                  <a:lnTo>
                    <a:pt x="475555" y="4014865"/>
                  </a:lnTo>
                  <a:lnTo>
                    <a:pt x="475936" y="4015171"/>
                  </a:lnTo>
                  <a:lnTo>
                    <a:pt x="476332" y="4015461"/>
                  </a:lnTo>
                  <a:lnTo>
                    <a:pt x="477148" y="4016021"/>
                  </a:lnTo>
                  <a:lnTo>
                    <a:pt x="477544" y="4016311"/>
                  </a:lnTo>
                  <a:lnTo>
                    <a:pt x="477769" y="4016494"/>
                  </a:lnTo>
                  <a:lnTo>
                    <a:pt x="478209" y="4016865"/>
                  </a:lnTo>
                  <a:lnTo>
                    <a:pt x="478434" y="4017042"/>
                  </a:lnTo>
                  <a:lnTo>
                    <a:pt x="478668" y="4017208"/>
                  </a:lnTo>
                  <a:lnTo>
                    <a:pt x="479020" y="4017426"/>
                  </a:lnTo>
                  <a:lnTo>
                    <a:pt x="479387" y="4017627"/>
                  </a:lnTo>
                  <a:lnTo>
                    <a:pt x="479763" y="4017804"/>
                  </a:lnTo>
                  <a:lnTo>
                    <a:pt x="480018" y="4017969"/>
                  </a:lnTo>
                  <a:lnTo>
                    <a:pt x="480277" y="4018129"/>
                  </a:lnTo>
                  <a:lnTo>
                    <a:pt x="480824" y="4018406"/>
                  </a:lnTo>
                  <a:lnTo>
                    <a:pt x="481103" y="4018524"/>
                  </a:lnTo>
                  <a:lnTo>
                    <a:pt x="481440" y="4018642"/>
                  </a:lnTo>
                  <a:lnTo>
                    <a:pt x="481792" y="4018742"/>
                  </a:lnTo>
                  <a:lnTo>
                    <a:pt x="482149" y="4018825"/>
                  </a:lnTo>
                  <a:lnTo>
                    <a:pt x="482511" y="4018896"/>
                  </a:lnTo>
                  <a:lnTo>
                    <a:pt x="482868" y="4018955"/>
                  </a:lnTo>
                  <a:lnTo>
                    <a:pt x="483166" y="4018996"/>
                  </a:lnTo>
                  <a:lnTo>
                    <a:pt x="483767" y="4019049"/>
                  </a:lnTo>
                  <a:lnTo>
                    <a:pt x="484373" y="4019073"/>
                  </a:lnTo>
                  <a:lnTo>
                    <a:pt x="484584" y="4019073"/>
                  </a:lnTo>
                  <a:lnTo>
                    <a:pt x="485014" y="4019061"/>
                  </a:lnTo>
                  <a:lnTo>
                    <a:pt x="485439" y="4019043"/>
                  </a:lnTo>
                  <a:lnTo>
                    <a:pt x="486211" y="4019061"/>
                  </a:lnTo>
                  <a:lnTo>
                    <a:pt x="486470" y="4019055"/>
                  </a:lnTo>
                  <a:lnTo>
                    <a:pt x="486725" y="4019026"/>
                  </a:lnTo>
                  <a:lnTo>
                    <a:pt x="486954" y="4018978"/>
                  </a:lnTo>
                  <a:lnTo>
                    <a:pt x="487179" y="4018925"/>
                  </a:lnTo>
                  <a:lnTo>
                    <a:pt x="487404" y="4018855"/>
                  </a:lnTo>
                  <a:lnTo>
                    <a:pt x="487624" y="4018778"/>
                  </a:lnTo>
                  <a:lnTo>
                    <a:pt x="487839" y="4018689"/>
                  </a:lnTo>
                  <a:lnTo>
                    <a:pt x="488006" y="4018612"/>
                  </a:lnTo>
                  <a:lnTo>
                    <a:pt x="488328" y="4018441"/>
                  </a:lnTo>
                  <a:lnTo>
                    <a:pt x="488641" y="4018241"/>
                  </a:lnTo>
                  <a:lnTo>
                    <a:pt x="488582" y="4018075"/>
                  </a:lnTo>
                  <a:lnTo>
                    <a:pt x="488558" y="4017881"/>
                  </a:lnTo>
                  <a:lnTo>
                    <a:pt x="488558" y="4017680"/>
                  </a:lnTo>
                  <a:lnTo>
                    <a:pt x="488592" y="4017485"/>
                  </a:lnTo>
                  <a:lnTo>
                    <a:pt x="488660" y="4017326"/>
                  </a:lnTo>
                  <a:lnTo>
                    <a:pt x="488729" y="4017231"/>
                  </a:lnTo>
                  <a:lnTo>
                    <a:pt x="488812" y="4017149"/>
                  </a:lnTo>
                  <a:lnTo>
                    <a:pt x="488910" y="4017072"/>
                  </a:lnTo>
                  <a:lnTo>
                    <a:pt x="489110" y="4016930"/>
                  </a:lnTo>
                  <a:lnTo>
                    <a:pt x="489223" y="4016859"/>
                  </a:lnTo>
                  <a:lnTo>
                    <a:pt x="489467" y="4016741"/>
                  </a:lnTo>
                  <a:lnTo>
                    <a:pt x="489570" y="4016671"/>
                  </a:lnTo>
                  <a:lnTo>
                    <a:pt x="489648" y="4016588"/>
                  </a:lnTo>
                  <a:lnTo>
                    <a:pt x="489682" y="4016429"/>
                  </a:lnTo>
                  <a:lnTo>
                    <a:pt x="489638" y="4016216"/>
                  </a:lnTo>
                  <a:lnTo>
                    <a:pt x="489545" y="4015980"/>
                  </a:lnTo>
                  <a:lnTo>
                    <a:pt x="489443" y="4015738"/>
                  </a:lnTo>
                  <a:lnTo>
                    <a:pt x="489360" y="4015514"/>
                  </a:lnTo>
                  <a:lnTo>
                    <a:pt x="489193" y="4014971"/>
                  </a:lnTo>
                  <a:lnTo>
                    <a:pt x="489066" y="4014617"/>
                  </a:lnTo>
                  <a:lnTo>
                    <a:pt x="488910" y="4014274"/>
                  </a:lnTo>
                  <a:lnTo>
                    <a:pt x="488827" y="4014109"/>
                  </a:lnTo>
                  <a:lnTo>
                    <a:pt x="488749" y="4013938"/>
                  </a:lnTo>
                  <a:lnTo>
                    <a:pt x="488680" y="4013761"/>
                  </a:lnTo>
                  <a:lnTo>
                    <a:pt x="488548" y="4013442"/>
                  </a:lnTo>
                  <a:lnTo>
                    <a:pt x="488490" y="4013283"/>
                  </a:lnTo>
                  <a:lnTo>
                    <a:pt x="488455" y="4013129"/>
                  </a:lnTo>
                  <a:lnTo>
                    <a:pt x="488475" y="4013005"/>
                  </a:lnTo>
                  <a:lnTo>
                    <a:pt x="488558" y="4012852"/>
                  </a:lnTo>
                  <a:lnTo>
                    <a:pt x="488680" y="4012728"/>
                  </a:lnTo>
                  <a:lnTo>
                    <a:pt x="488827" y="4012704"/>
                  </a:lnTo>
                  <a:lnTo>
                    <a:pt x="488929" y="4012752"/>
                  </a:lnTo>
                  <a:lnTo>
                    <a:pt x="489037" y="4012834"/>
                  </a:lnTo>
                  <a:lnTo>
                    <a:pt x="489140" y="4012929"/>
                  </a:lnTo>
                  <a:lnTo>
                    <a:pt x="489228" y="4013017"/>
                  </a:lnTo>
                  <a:lnTo>
                    <a:pt x="489286" y="4013106"/>
                  </a:lnTo>
                  <a:lnTo>
                    <a:pt x="489330" y="4013218"/>
                  </a:lnTo>
                  <a:lnTo>
                    <a:pt x="489423" y="4013418"/>
                  </a:lnTo>
                  <a:lnTo>
                    <a:pt x="489560" y="4013460"/>
                  </a:lnTo>
                  <a:lnTo>
                    <a:pt x="489653" y="4013407"/>
                  </a:lnTo>
                  <a:lnTo>
                    <a:pt x="489751" y="4013330"/>
                  </a:lnTo>
                  <a:lnTo>
                    <a:pt x="489931" y="4013165"/>
                  </a:lnTo>
                  <a:lnTo>
                    <a:pt x="490029" y="4013064"/>
                  </a:lnTo>
                  <a:lnTo>
                    <a:pt x="490122" y="4012958"/>
                  </a:lnTo>
                  <a:lnTo>
                    <a:pt x="490205" y="4012846"/>
                  </a:lnTo>
                  <a:lnTo>
                    <a:pt x="490386" y="4012634"/>
                  </a:lnTo>
                  <a:lnTo>
                    <a:pt x="490479" y="4012551"/>
                  </a:lnTo>
                  <a:lnTo>
                    <a:pt x="490675" y="4012391"/>
                  </a:lnTo>
                  <a:lnTo>
                    <a:pt x="490777" y="4012321"/>
                  </a:lnTo>
                  <a:lnTo>
                    <a:pt x="491139" y="4012055"/>
                  </a:lnTo>
                  <a:lnTo>
                    <a:pt x="491413" y="4011884"/>
                  </a:lnTo>
                  <a:lnTo>
                    <a:pt x="491554" y="4011813"/>
                  </a:lnTo>
                  <a:lnTo>
                    <a:pt x="491730" y="4011736"/>
                  </a:lnTo>
                  <a:lnTo>
                    <a:pt x="491916" y="4011677"/>
                  </a:lnTo>
                  <a:lnTo>
                    <a:pt x="492297" y="4011589"/>
                  </a:lnTo>
                  <a:lnTo>
                    <a:pt x="492488" y="4011559"/>
                  </a:lnTo>
                  <a:lnTo>
                    <a:pt x="492625" y="4011553"/>
                  </a:lnTo>
                  <a:lnTo>
                    <a:pt x="492894" y="4011553"/>
                  </a:lnTo>
                  <a:lnTo>
                    <a:pt x="493026" y="4011547"/>
                  </a:lnTo>
                  <a:lnTo>
                    <a:pt x="493153" y="4011530"/>
                  </a:lnTo>
                  <a:lnTo>
                    <a:pt x="493295" y="4011477"/>
                  </a:lnTo>
                  <a:lnTo>
                    <a:pt x="493427" y="4011412"/>
                  </a:lnTo>
                  <a:lnTo>
                    <a:pt x="493691" y="4011252"/>
                  </a:lnTo>
                  <a:lnTo>
                    <a:pt x="493828" y="4011187"/>
                  </a:lnTo>
                  <a:lnTo>
                    <a:pt x="493989" y="4011122"/>
                  </a:lnTo>
                  <a:lnTo>
                    <a:pt x="494160" y="4011063"/>
                  </a:lnTo>
                  <a:lnTo>
                    <a:pt x="494502" y="4010969"/>
                  </a:lnTo>
                  <a:lnTo>
                    <a:pt x="494805" y="4010904"/>
                  </a:lnTo>
                  <a:lnTo>
                    <a:pt x="495074" y="4010857"/>
                  </a:lnTo>
                  <a:lnTo>
                    <a:pt x="495206" y="4010851"/>
                  </a:lnTo>
                  <a:lnTo>
                    <a:pt x="495338" y="4010857"/>
                  </a:lnTo>
                  <a:lnTo>
                    <a:pt x="495558" y="4010928"/>
                  </a:lnTo>
                  <a:lnTo>
                    <a:pt x="495764" y="4011063"/>
                  </a:lnTo>
                  <a:lnTo>
                    <a:pt x="496174" y="4011406"/>
                  </a:lnTo>
                  <a:lnTo>
                    <a:pt x="496389" y="4011542"/>
                  </a:lnTo>
                  <a:lnTo>
                    <a:pt x="496673" y="4011660"/>
                  </a:lnTo>
                  <a:lnTo>
                    <a:pt x="496966" y="4011748"/>
                  </a:lnTo>
                  <a:lnTo>
                    <a:pt x="497557" y="4011913"/>
                  </a:lnTo>
                  <a:lnTo>
                    <a:pt x="497846" y="4012014"/>
                  </a:lnTo>
                  <a:lnTo>
                    <a:pt x="498198" y="4012173"/>
                  </a:lnTo>
                  <a:lnTo>
                    <a:pt x="499381" y="4012752"/>
                  </a:lnTo>
                  <a:lnTo>
                    <a:pt x="499601" y="4012852"/>
                  </a:lnTo>
                  <a:lnTo>
                    <a:pt x="499826" y="4012940"/>
                  </a:lnTo>
                  <a:lnTo>
                    <a:pt x="500051" y="4013011"/>
                  </a:lnTo>
                  <a:lnTo>
                    <a:pt x="500745" y="4013171"/>
                  </a:lnTo>
                  <a:lnTo>
                    <a:pt x="500970" y="4013230"/>
                  </a:lnTo>
                  <a:lnTo>
                    <a:pt x="501175" y="4013300"/>
                  </a:lnTo>
                  <a:lnTo>
                    <a:pt x="501581" y="4013460"/>
                  </a:lnTo>
                  <a:lnTo>
                    <a:pt x="501781" y="4013525"/>
                  </a:lnTo>
                  <a:lnTo>
                    <a:pt x="501987" y="4013560"/>
                  </a:lnTo>
                  <a:lnTo>
                    <a:pt x="502197" y="4013566"/>
                  </a:lnTo>
                  <a:lnTo>
                    <a:pt x="502412" y="4013542"/>
                  </a:lnTo>
                  <a:lnTo>
                    <a:pt x="502627" y="4013507"/>
                  </a:lnTo>
                  <a:lnTo>
                    <a:pt x="502842" y="4013460"/>
                  </a:lnTo>
                  <a:lnTo>
                    <a:pt x="503052" y="4013401"/>
                  </a:lnTo>
                  <a:lnTo>
                    <a:pt x="503218" y="4013348"/>
                  </a:lnTo>
                  <a:lnTo>
                    <a:pt x="503385" y="4013289"/>
                  </a:lnTo>
                  <a:lnTo>
                    <a:pt x="503546" y="4013224"/>
                  </a:lnTo>
                  <a:lnTo>
                    <a:pt x="503707" y="4013153"/>
                  </a:lnTo>
                  <a:lnTo>
                    <a:pt x="503864" y="4013076"/>
                  </a:lnTo>
                  <a:lnTo>
                    <a:pt x="504064" y="4012958"/>
                  </a:lnTo>
                  <a:lnTo>
                    <a:pt x="504260" y="4012828"/>
                  </a:lnTo>
                  <a:lnTo>
                    <a:pt x="504450" y="4012687"/>
                  </a:lnTo>
                  <a:lnTo>
                    <a:pt x="504626" y="4012533"/>
                  </a:lnTo>
                  <a:lnTo>
                    <a:pt x="504797" y="4012374"/>
                  </a:lnTo>
                  <a:lnTo>
                    <a:pt x="504920" y="4012244"/>
                  </a:lnTo>
                  <a:lnTo>
                    <a:pt x="505149" y="4011972"/>
                  </a:lnTo>
                  <a:lnTo>
                    <a:pt x="505252" y="4011831"/>
                  </a:lnTo>
                  <a:lnTo>
                    <a:pt x="505350" y="4011677"/>
                  </a:lnTo>
                  <a:lnTo>
                    <a:pt x="505438" y="4011524"/>
                  </a:lnTo>
                  <a:lnTo>
                    <a:pt x="505580" y="4011181"/>
                  </a:lnTo>
                  <a:lnTo>
                    <a:pt x="505658" y="4011016"/>
                  </a:lnTo>
                  <a:lnTo>
                    <a:pt x="505746" y="4010857"/>
                  </a:lnTo>
                  <a:lnTo>
                    <a:pt x="505961" y="4010550"/>
                  </a:lnTo>
                  <a:lnTo>
                    <a:pt x="506044" y="4010461"/>
                  </a:lnTo>
                  <a:lnTo>
                    <a:pt x="506137" y="4010385"/>
                  </a:lnTo>
                  <a:lnTo>
                    <a:pt x="506288" y="4010320"/>
                  </a:lnTo>
                  <a:lnTo>
                    <a:pt x="506469" y="4010296"/>
                  </a:lnTo>
                  <a:lnTo>
                    <a:pt x="506851" y="4010278"/>
                  </a:lnTo>
                  <a:lnTo>
                    <a:pt x="507027" y="4010243"/>
                  </a:lnTo>
                  <a:lnTo>
                    <a:pt x="507198" y="4010184"/>
                  </a:lnTo>
                  <a:lnTo>
                    <a:pt x="507364" y="4010113"/>
                  </a:lnTo>
                  <a:lnTo>
                    <a:pt x="507525" y="4010031"/>
                  </a:lnTo>
                  <a:lnTo>
                    <a:pt x="507682" y="4009942"/>
                  </a:lnTo>
                  <a:lnTo>
                    <a:pt x="507833" y="4009842"/>
                  </a:lnTo>
                  <a:lnTo>
                    <a:pt x="507960" y="4009747"/>
                  </a:lnTo>
                  <a:lnTo>
                    <a:pt x="508082" y="4009641"/>
                  </a:lnTo>
                  <a:lnTo>
                    <a:pt x="508322" y="4009417"/>
                  </a:lnTo>
                  <a:lnTo>
                    <a:pt x="508444" y="4009310"/>
                  </a:lnTo>
                  <a:lnTo>
                    <a:pt x="508630" y="4009163"/>
                  </a:lnTo>
                  <a:lnTo>
                    <a:pt x="509016" y="4008874"/>
                  </a:lnTo>
                  <a:lnTo>
                    <a:pt x="509412" y="4008596"/>
                  </a:lnTo>
                  <a:lnTo>
                    <a:pt x="509588" y="4008478"/>
                  </a:lnTo>
                  <a:lnTo>
                    <a:pt x="510136" y="4008130"/>
                  </a:lnTo>
                  <a:lnTo>
                    <a:pt x="510795" y="4007658"/>
                  </a:lnTo>
                  <a:lnTo>
                    <a:pt x="510937" y="4007528"/>
                  </a:lnTo>
                  <a:lnTo>
                    <a:pt x="511055" y="4007381"/>
                  </a:lnTo>
                  <a:lnTo>
                    <a:pt x="511113" y="4007262"/>
                  </a:lnTo>
                  <a:lnTo>
                    <a:pt x="511201" y="4007003"/>
                  </a:lnTo>
                  <a:lnTo>
                    <a:pt x="511240" y="4006873"/>
                  </a:lnTo>
                  <a:lnTo>
                    <a:pt x="511289" y="4006743"/>
                  </a:lnTo>
                  <a:lnTo>
                    <a:pt x="511392" y="4006536"/>
                  </a:lnTo>
                  <a:lnTo>
                    <a:pt x="511514" y="4006330"/>
                  </a:lnTo>
                  <a:lnTo>
                    <a:pt x="511646" y="4006135"/>
                  </a:lnTo>
                  <a:lnTo>
                    <a:pt x="511910" y="4005734"/>
                  </a:lnTo>
                  <a:lnTo>
                    <a:pt x="512018" y="4005563"/>
                  </a:lnTo>
                  <a:lnTo>
                    <a:pt x="512130" y="4005397"/>
                  </a:lnTo>
                  <a:lnTo>
                    <a:pt x="512995" y="4004081"/>
                  </a:lnTo>
                  <a:lnTo>
                    <a:pt x="513117" y="4003874"/>
                  </a:lnTo>
                  <a:lnTo>
                    <a:pt x="513210" y="4003727"/>
                  </a:lnTo>
                  <a:lnTo>
                    <a:pt x="513386" y="4003426"/>
                  </a:lnTo>
                  <a:lnTo>
                    <a:pt x="513548" y="4003119"/>
                  </a:lnTo>
                  <a:lnTo>
                    <a:pt x="513645" y="4002907"/>
                  </a:lnTo>
                  <a:lnTo>
                    <a:pt x="513758" y="4002682"/>
                  </a:lnTo>
                  <a:lnTo>
                    <a:pt x="513856" y="4002452"/>
                  </a:lnTo>
                  <a:lnTo>
                    <a:pt x="513904" y="4002246"/>
                  </a:lnTo>
                  <a:lnTo>
                    <a:pt x="513880" y="4002068"/>
                  </a:lnTo>
                  <a:lnTo>
                    <a:pt x="513782" y="4001950"/>
                  </a:lnTo>
                  <a:lnTo>
                    <a:pt x="513626" y="4001850"/>
                  </a:lnTo>
                  <a:lnTo>
                    <a:pt x="513445" y="4001767"/>
                  </a:lnTo>
                  <a:lnTo>
                    <a:pt x="513279" y="4001667"/>
                  </a:lnTo>
                  <a:lnTo>
                    <a:pt x="513161" y="4001543"/>
                  </a:lnTo>
                  <a:lnTo>
                    <a:pt x="513098" y="4001384"/>
                  </a:lnTo>
                  <a:lnTo>
                    <a:pt x="513078" y="4001207"/>
                  </a:lnTo>
                  <a:lnTo>
                    <a:pt x="513078" y="4001006"/>
                  </a:lnTo>
                  <a:lnTo>
                    <a:pt x="513088" y="4000811"/>
                  </a:lnTo>
                  <a:lnTo>
                    <a:pt x="513074" y="4000410"/>
                  </a:lnTo>
                  <a:lnTo>
                    <a:pt x="513054" y="4000268"/>
                  </a:lnTo>
                  <a:lnTo>
                    <a:pt x="513020" y="4000156"/>
                  </a:lnTo>
                  <a:lnTo>
                    <a:pt x="512898" y="3999932"/>
                  </a:lnTo>
                  <a:lnTo>
                    <a:pt x="512844" y="3999719"/>
                  </a:lnTo>
                  <a:lnTo>
                    <a:pt x="512878" y="3999613"/>
                  </a:lnTo>
                  <a:lnTo>
                    <a:pt x="512951" y="3999513"/>
                  </a:lnTo>
                  <a:lnTo>
                    <a:pt x="513235" y="3999218"/>
                  </a:lnTo>
                  <a:lnTo>
                    <a:pt x="513357" y="3999041"/>
                  </a:lnTo>
                  <a:lnTo>
                    <a:pt x="513602" y="3998669"/>
                  </a:lnTo>
                  <a:lnTo>
                    <a:pt x="513734" y="3998521"/>
                  </a:lnTo>
                  <a:lnTo>
                    <a:pt x="513885" y="3998433"/>
                  </a:lnTo>
                  <a:lnTo>
                    <a:pt x="514037" y="3998421"/>
                  </a:lnTo>
                  <a:lnTo>
                    <a:pt x="514198" y="3998456"/>
                  </a:lnTo>
                  <a:lnTo>
                    <a:pt x="514369" y="3998515"/>
                  </a:lnTo>
                  <a:lnTo>
                    <a:pt x="514545" y="3998563"/>
                  </a:lnTo>
                  <a:lnTo>
                    <a:pt x="514711" y="3998574"/>
                  </a:lnTo>
                  <a:lnTo>
                    <a:pt x="514887" y="3998533"/>
                  </a:lnTo>
                  <a:lnTo>
                    <a:pt x="515053" y="3998450"/>
                  </a:lnTo>
                  <a:lnTo>
                    <a:pt x="515396" y="3998256"/>
                  </a:lnTo>
                  <a:lnTo>
                    <a:pt x="515572" y="3998173"/>
                  </a:lnTo>
                  <a:lnTo>
                    <a:pt x="515796" y="3998102"/>
                  </a:lnTo>
                  <a:lnTo>
                    <a:pt x="516026" y="3998043"/>
                  </a:lnTo>
                  <a:lnTo>
                    <a:pt x="516491" y="3997949"/>
                  </a:lnTo>
                  <a:lnTo>
                    <a:pt x="516720" y="3997907"/>
                  </a:lnTo>
                  <a:lnTo>
                    <a:pt x="516882" y="3997884"/>
                  </a:lnTo>
                  <a:lnTo>
                    <a:pt x="517199" y="3997848"/>
                  </a:lnTo>
                  <a:lnTo>
                    <a:pt x="517361" y="3997825"/>
                  </a:lnTo>
                  <a:lnTo>
                    <a:pt x="517517" y="3997795"/>
                  </a:lnTo>
                  <a:lnTo>
                    <a:pt x="517688" y="3997754"/>
                  </a:lnTo>
                  <a:lnTo>
                    <a:pt x="518016" y="3997648"/>
                  </a:lnTo>
                  <a:lnTo>
                    <a:pt x="518348" y="3997553"/>
                  </a:lnTo>
                  <a:lnTo>
                    <a:pt x="518642" y="3997494"/>
                  </a:lnTo>
                  <a:lnTo>
                    <a:pt x="518788" y="3997471"/>
                  </a:lnTo>
                  <a:lnTo>
                    <a:pt x="519081" y="3997441"/>
                  </a:lnTo>
                  <a:lnTo>
                    <a:pt x="519404" y="3997441"/>
                  </a:lnTo>
                  <a:lnTo>
                    <a:pt x="519727" y="3997465"/>
                  </a:lnTo>
                  <a:lnTo>
                    <a:pt x="520049" y="3997518"/>
                  </a:lnTo>
                  <a:lnTo>
                    <a:pt x="520367" y="3997595"/>
                  </a:lnTo>
                  <a:lnTo>
                    <a:pt x="520670" y="3997695"/>
                  </a:lnTo>
                  <a:lnTo>
                    <a:pt x="520968" y="3997807"/>
                  </a:lnTo>
                  <a:lnTo>
                    <a:pt x="521565" y="3998014"/>
                  </a:lnTo>
                  <a:lnTo>
                    <a:pt x="522406" y="3998273"/>
                  </a:lnTo>
                  <a:lnTo>
                    <a:pt x="522880" y="3998391"/>
                  </a:lnTo>
                  <a:lnTo>
                    <a:pt x="523114" y="3998456"/>
                  </a:lnTo>
                  <a:lnTo>
                    <a:pt x="523344" y="3998539"/>
                  </a:lnTo>
                  <a:lnTo>
                    <a:pt x="523545" y="3998627"/>
                  </a:lnTo>
                  <a:lnTo>
                    <a:pt x="523745" y="3998734"/>
                  </a:lnTo>
                  <a:lnTo>
                    <a:pt x="524131" y="3998952"/>
                  </a:lnTo>
                  <a:lnTo>
                    <a:pt x="524469" y="3999117"/>
                  </a:lnTo>
                  <a:lnTo>
                    <a:pt x="524747" y="3999235"/>
                  </a:lnTo>
                  <a:lnTo>
                    <a:pt x="524879" y="3999300"/>
                  </a:lnTo>
                  <a:lnTo>
                    <a:pt x="525006" y="3999377"/>
                  </a:lnTo>
                  <a:lnTo>
                    <a:pt x="525153" y="3999519"/>
                  </a:lnTo>
                  <a:lnTo>
                    <a:pt x="525285" y="3999696"/>
                  </a:lnTo>
                  <a:lnTo>
                    <a:pt x="525412" y="3999879"/>
                  </a:lnTo>
                  <a:lnTo>
                    <a:pt x="525544" y="4000015"/>
                  </a:lnTo>
                  <a:lnTo>
                    <a:pt x="525764" y="4000068"/>
                  </a:lnTo>
                  <a:lnTo>
                    <a:pt x="525852" y="4000044"/>
                  </a:lnTo>
                  <a:lnTo>
                    <a:pt x="526028" y="3999973"/>
                  </a:lnTo>
                  <a:lnTo>
                    <a:pt x="526116" y="3999961"/>
                  </a:lnTo>
                  <a:lnTo>
                    <a:pt x="526277" y="3999985"/>
                  </a:lnTo>
                  <a:lnTo>
                    <a:pt x="526444" y="4000044"/>
                  </a:lnTo>
                  <a:lnTo>
                    <a:pt x="526605" y="4000138"/>
                  </a:lnTo>
                  <a:lnTo>
                    <a:pt x="526766" y="4000245"/>
                  </a:lnTo>
                  <a:lnTo>
                    <a:pt x="527108" y="4000487"/>
                  </a:lnTo>
                  <a:lnTo>
                    <a:pt x="527279" y="4000640"/>
                  </a:lnTo>
                  <a:lnTo>
                    <a:pt x="527343" y="4000735"/>
                  </a:lnTo>
                  <a:lnTo>
                    <a:pt x="527382" y="4000882"/>
                  </a:lnTo>
                  <a:lnTo>
                    <a:pt x="527372" y="4001065"/>
                  </a:lnTo>
                  <a:lnTo>
                    <a:pt x="527348" y="4001254"/>
                  </a:lnTo>
                  <a:lnTo>
                    <a:pt x="527343" y="4001425"/>
                  </a:lnTo>
                  <a:lnTo>
                    <a:pt x="527392" y="4001543"/>
                  </a:lnTo>
                  <a:lnTo>
                    <a:pt x="527494" y="4001602"/>
                  </a:lnTo>
                  <a:lnTo>
                    <a:pt x="527626" y="4001632"/>
                  </a:lnTo>
                  <a:lnTo>
                    <a:pt x="527930" y="4001649"/>
                  </a:lnTo>
                  <a:lnTo>
                    <a:pt x="528071" y="4001679"/>
                  </a:lnTo>
                  <a:lnTo>
                    <a:pt x="528272" y="4001756"/>
                  </a:lnTo>
                  <a:lnTo>
                    <a:pt x="528462" y="4001844"/>
                  </a:lnTo>
                  <a:lnTo>
                    <a:pt x="528648" y="4001950"/>
                  </a:lnTo>
                  <a:lnTo>
                    <a:pt x="528829" y="4002068"/>
                  </a:lnTo>
                  <a:lnTo>
                    <a:pt x="528995" y="4002198"/>
                  </a:lnTo>
                  <a:lnTo>
                    <a:pt x="529132" y="4002346"/>
                  </a:lnTo>
                  <a:lnTo>
                    <a:pt x="529372" y="4002706"/>
                  </a:lnTo>
                  <a:lnTo>
                    <a:pt x="529489" y="4002842"/>
                  </a:lnTo>
                  <a:lnTo>
                    <a:pt x="529606" y="4002895"/>
                  </a:lnTo>
                  <a:lnTo>
                    <a:pt x="529704" y="4002865"/>
                  </a:lnTo>
                  <a:lnTo>
                    <a:pt x="529802" y="4002794"/>
                  </a:lnTo>
                  <a:lnTo>
                    <a:pt x="529900" y="4002712"/>
                  </a:lnTo>
                  <a:lnTo>
                    <a:pt x="530002" y="4002635"/>
                  </a:lnTo>
                  <a:lnTo>
                    <a:pt x="530110" y="4002588"/>
                  </a:lnTo>
                  <a:lnTo>
                    <a:pt x="530291" y="4002617"/>
                  </a:lnTo>
                  <a:lnTo>
                    <a:pt x="530486" y="4002730"/>
                  </a:lnTo>
                  <a:lnTo>
                    <a:pt x="530692" y="4002877"/>
                  </a:lnTo>
                  <a:lnTo>
                    <a:pt x="530897" y="4003001"/>
                  </a:lnTo>
                  <a:lnTo>
                    <a:pt x="531092" y="4003042"/>
                  </a:lnTo>
                  <a:lnTo>
                    <a:pt x="531220" y="4003019"/>
                  </a:lnTo>
                  <a:lnTo>
                    <a:pt x="531347" y="4002960"/>
                  </a:lnTo>
                  <a:lnTo>
                    <a:pt x="531591" y="4002836"/>
                  </a:lnTo>
                  <a:lnTo>
                    <a:pt x="531718" y="4002806"/>
                  </a:lnTo>
                  <a:lnTo>
                    <a:pt x="531943" y="4002859"/>
                  </a:lnTo>
                  <a:lnTo>
                    <a:pt x="532168" y="4003007"/>
                  </a:lnTo>
                  <a:lnTo>
                    <a:pt x="532642" y="4003414"/>
                  </a:lnTo>
                  <a:lnTo>
                    <a:pt x="532886" y="4003579"/>
                  </a:lnTo>
                  <a:lnTo>
                    <a:pt x="533238" y="4003721"/>
                  </a:lnTo>
                  <a:lnTo>
                    <a:pt x="533610" y="4003827"/>
                  </a:lnTo>
                  <a:lnTo>
                    <a:pt x="534368" y="4004004"/>
                  </a:lnTo>
                  <a:lnTo>
                    <a:pt x="534739" y="4004111"/>
                  </a:lnTo>
                  <a:lnTo>
                    <a:pt x="535433" y="4004364"/>
                  </a:lnTo>
                  <a:lnTo>
                    <a:pt x="536123" y="4004636"/>
                  </a:lnTo>
                  <a:lnTo>
                    <a:pt x="537130" y="4005014"/>
                  </a:lnTo>
                  <a:lnTo>
                    <a:pt x="537799" y="4005250"/>
                  </a:lnTo>
                  <a:lnTo>
                    <a:pt x="538132" y="4005356"/>
                  </a:lnTo>
                  <a:lnTo>
                    <a:pt x="538513" y="4005468"/>
                  </a:lnTo>
                  <a:lnTo>
                    <a:pt x="538894" y="4005568"/>
                  </a:lnTo>
                  <a:lnTo>
                    <a:pt x="539667" y="4005746"/>
                  </a:lnTo>
                  <a:lnTo>
                    <a:pt x="540053" y="4005828"/>
                  </a:lnTo>
                  <a:lnTo>
                    <a:pt x="540615" y="4005940"/>
                  </a:lnTo>
                  <a:lnTo>
                    <a:pt x="541759" y="4006123"/>
                  </a:lnTo>
                  <a:lnTo>
                    <a:pt x="542331" y="4006194"/>
                  </a:lnTo>
                  <a:lnTo>
                    <a:pt x="542903" y="4006253"/>
                  </a:lnTo>
                  <a:lnTo>
                    <a:pt x="543387" y="4006294"/>
                  </a:lnTo>
                  <a:lnTo>
                    <a:pt x="544355" y="4006342"/>
                  </a:lnTo>
                  <a:lnTo>
                    <a:pt x="545323" y="4006359"/>
                  </a:lnTo>
                  <a:lnTo>
                    <a:pt x="545861" y="4006359"/>
                  </a:lnTo>
                  <a:lnTo>
                    <a:pt x="546931" y="4006330"/>
                  </a:lnTo>
                  <a:lnTo>
                    <a:pt x="547997" y="4006283"/>
                  </a:lnTo>
                  <a:lnTo>
                    <a:pt x="549160" y="4006253"/>
                  </a:lnTo>
                  <a:lnTo>
                    <a:pt x="549541" y="4006235"/>
                  </a:lnTo>
                  <a:lnTo>
                    <a:pt x="549928" y="4006194"/>
                  </a:lnTo>
                  <a:lnTo>
                    <a:pt x="550407" y="4006111"/>
                  </a:lnTo>
                  <a:lnTo>
                    <a:pt x="550881" y="4006005"/>
                  </a:lnTo>
                  <a:lnTo>
                    <a:pt x="551829" y="4005751"/>
                  </a:lnTo>
                  <a:lnTo>
                    <a:pt x="552299" y="4005610"/>
                  </a:lnTo>
                  <a:lnTo>
                    <a:pt x="553614" y="4005238"/>
                  </a:lnTo>
                  <a:lnTo>
                    <a:pt x="554264" y="4005031"/>
                  </a:lnTo>
                  <a:lnTo>
                    <a:pt x="554889" y="4004783"/>
                  </a:lnTo>
                  <a:lnTo>
                    <a:pt x="555486" y="4004482"/>
                  </a:lnTo>
                  <a:lnTo>
                    <a:pt x="555804" y="4004288"/>
                  </a:lnTo>
                  <a:lnTo>
                    <a:pt x="556112" y="4004075"/>
                  </a:lnTo>
                  <a:lnTo>
                    <a:pt x="556410" y="4003851"/>
                  </a:lnTo>
                  <a:lnTo>
                    <a:pt x="556708" y="4003621"/>
                  </a:lnTo>
                  <a:lnTo>
                    <a:pt x="557329" y="4003125"/>
                  </a:lnTo>
                  <a:lnTo>
                    <a:pt x="557969" y="4002570"/>
                  </a:lnTo>
                  <a:lnTo>
                    <a:pt x="558277" y="4002281"/>
                  </a:lnTo>
                  <a:lnTo>
                    <a:pt x="558575" y="4001980"/>
                  </a:lnTo>
                  <a:lnTo>
                    <a:pt x="558839" y="4001703"/>
                  </a:lnTo>
                  <a:lnTo>
                    <a:pt x="559098" y="4001419"/>
                  </a:lnTo>
                  <a:lnTo>
                    <a:pt x="559348" y="4001130"/>
                  </a:lnTo>
                  <a:lnTo>
                    <a:pt x="559577" y="4000823"/>
                  </a:lnTo>
                  <a:lnTo>
                    <a:pt x="559783" y="4000504"/>
                  </a:lnTo>
                  <a:lnTo>
                    <a:pt x="559939" y="4000197"/>
                  </a:lnTo>
                  <a:lnTo>
                    <a:pt x="560066" y="3999879"/>
                  </a:lnTo>
                  <a:lnTo>
                    <a:pt x="560301" y="3999218"/>
                  </a:lnTo>
                  <a:lnTo>
                    <a:pt x="560433" y="3998893"/>
                  </a:lnTo>
                  <a:lnTo>
                    <a:pt x="560585" y="3998598"/>
                  </a:lnTo>
                  <a:lnTo>
                    <a:pt x="560746" y="3998303"/>
                  </a:lnTo>
                  <a:lnTo>
                    <a:pt x="560912" y="3998014"/>
                  </a:lnTo>
                  <a:lnTo>
                    <a:pt x="561068" y="3997713"/>
                  </a:lnTo>
                  <a:lnTo>
                    <a:pt x="561205" y="3997412"/>
                  </a:lnTo>
                  <a:lnTo>
                    <a:pt x="561347" y="3997052"/>
                  </a:lnTo>
                  <a:lnTo>
                    <a:pt x="561474" y="3996680"/>
                  </a:lnTo>
                  <a:lnTo>
                    <a:pt x="561587" y="3996308"/>
                  </a:lnTo>
                  <a:lnTo>
                    <a:pt x="561675" y="3995930"/>
                  </a:lnTo>
                  <a:lnTo>
                    <a:pt x="561738" y="3995552"/>
                  </a:lnTo>
                  <a:lnTo>
                    <a:pt x="561792" y="3995045"/>
                  </a:lnTo>
                  <a:lnTo>
                    <a:pt x="561802" y="3994791"/>
                  </a:lnTo>
                  <a:lnTo>
                    <a:pt x="561797" y="3994543"/>
                  </a:lnTo>
                  <a:lnTo>
                    <a:pt x="561758" y="3994301"/>
                  </a:lnTo>
                  <a:lnTo>
                    <a:pt x="561709" y="3994101"/>
                  </a:lnTo>
                  <a:lnTo>
                    <a:pt x="561640" y="3993900"/>
                  </a:lnTo>
                  <a:lnTo>
                    <a:pt x="561557" y="3993705"/>
                  </a:lnTo>
                  <a:lnTo>
                    <a:pt x="561459" y="3993522"/>
                  </a:lnTo>
                  <a:lnTo>
                    <a:pt x="561342" y="3993357"/>
                  </a:lnTo>
                  <a:lnTo>
                    <a:pt x="561152" y="3993192"/>
                  </a:lnTo>
                  <a:lnTo>
                    <a:pt x="560922" y="3993062"/>
                  </a:lnTo>
                  <a:lnTo>
                    <a:pt x="560413" y="3992837"/>
                  </a:lnTo>
                  <a:lnTo>
                    <a:pt x="560174" y="3992714"/>
                  </a:lnTo>
                  <a:lnTo>
                    <a:pt x="559905" y="3992548"/>
                  </a:lnTo>
                  <a:lnTo>
                    <a:pt x="559641" y="3992377"/>
                  </a:lnTo>
                  <a:lnTo>
                    <a:pt x="559382" y="3992200"/>
                  </a:lnTo>
                  <a:lnTo>
                    <a:pt x="559128" y="3992011"/>
                  </a:lnTo>
                  <a:lnTo>
                    <a:pt x="558478" y="3991492"/>
                  </a:lnTo>
                  <a:lnTo>
                    <a:pt x="558277" y="3991315"/>
                  </a:lnTo>
                  <a:lnTo>
                    <a:pt x="558106" y="3991132"/>
                  </a:lnTo>
                  <a:lnTo>
                    <a:pt x="557749" y="3990435"/>
                  </a:lnTo>
                  <a:lnTo>
                    <a:pt x="557651" y="3989774"/>
                  </a:lnTo>
                  <a:lnTo>
                    <a:pt x="557920" y="3989031"/>
                  </a:lnTo>
                  <a:lnTo>
                    <a:pt x="558130" y="3988405"/>
                  </a:lnTo>
                  <a:lnTo>
                    <a:pt x="557774" y="3987596"/>
                  </a:lnTo>
                  <a:lnTo>
                    <a:pt x="557871" y="3986853"/>
                  </a:lnTo>
                  <a:lnTo>
                    <a:pt x="557598" y="3986186"/>
                  </a:lnTo>
                  <a:lnTo>
                    <a:pt x="557842" y="3985419"/>
                  </a:lnTo>
                  <a:lnTo>
                    <a:pt x="558106" y="3984817"/>
                  </a:lnTo>
                  <a:lnTo>
                    <a:pt x="558702" y="3985230"/>
                  </a:lnTo>
                  <a:lnTo>
                    <a:pt x="558991" y="3984952"/>
                  </a:lnTo>
                  <a:lnTo>
                    <a:pt x="559470" y="3985360"/>
                  </a:lnTo>
                  <a:lnTo>
                    <a:pt x="560247" y="3985029"/>
                  </a:lnTo>
                  <a:lnTo>
                    <a:pt x="560379" y="3984256"/>
                  </a:lnTo>
                  <a:lnTo>
                    <a:pt x="559866" y="3984073"/>
                  </a:lnTo>
                  <a:lnTo>
                    <a:pt x="558893" y="3983943"/>
                  </a:lnTo>
                  <a:lnTo>
                    <a:pt x="559191" y="3983518"/>
                  </a:lnTo>
                  <a:lnTo>
                    <a:pt x="559113" y="3983087"/>
                  </a:lnTo>
                  <a:lnTo>
                    <a:pt x="559626" y="3982952"/>
                  </a:lnTo>
                  <a:lnTo>
                    <a:pt x="560457" y="3982910"/>
                  </a:lnTo>
                  <a:lnTo>
                    <a:pt x="561152" y="3982379"/>
                  </a:lnTo>
                  <a:lnTo>
                    <a:pt x="561841" y="3982161"/>
                  </a:lnTo>
                  <a:lnTo>
                    <a:pt x="562276" y="3981854"/>
                  </a:lnTo>
                  <a:lnTo>
                    <a:pt x="562496" y="3980910"/>
                  </a:lnTo>
                  <a:lnTo>
                    <a:pt x="562735" y="3980255"/>
                  </a:lnTo>
                  <a:lnTo>
                    <a:pt x="563122" y="3979316"/>
                  </a:lnTo>
                  <a:lnTo>
                    <a:pt x="563371" y="3979717"/>
                  </a:lnTo>
                  <a:lnTo>
                    <a:pt x="563713" y="3979723"/>
                  </a:lnTo>
                  <a:lnTo>
                    <a:pt x="563840" y="3979210"/>
                  </a:lnTo>
                  <a:lnTo>
                    <a:pt x="564099" y="3978874"/>
                  </a:lnTo>
                  <a:lnTo>
                    <a:pt x="564613" y="3978626"/>
                  </a:lnTo>
                  <a:lnTo>
                    <a:pt x="564490" y="3978319"/>
                  </a:lnTo>
                  <a:lnTo>
                    <a:pt x="565077" y="3978171"/>
                  </a:lnTo>
                  <a:lnTo>
                    <a:pt x="565341" y="3977540"/>
                  </a:lnTo>
                  <a:lnTo>
                    <a:pt x="566040" y="3977144"/>
                  </a:lnTo>
                  <a:lnTo>
                    <a:pt x="566377" y="3976637"/>
                  </a:lnTo>
                  <a:lnTo>
                    <a:pt x="566309" y="3976100"/>
                  </a:lnTo>
                  <a:lnTo>
                    <a:pt x="566548" y="3975745"/>
                  </a:lnTo>
                  <a:lnTo>
                    <a:pt x="566930" y="3975781"/>
                  </a:lnTo>
                  <a:lnTo>
                    <a:pt x="567355" y="3976094"/>
                  </a:lnTo>
                  <a:lnTo>
                    <a:pt x="567624" y="3975256"/>
                  </a:lnTo>
                  <a:lnTo>
                    <a:pt x="568230" y="3975468"/>
                  </a:lnTo>
                  <a:lnTo>
                    <a:pt x="568122" y="3975928"/>
                  </a:lnTo>
                  <a:lnTo>
                    <a:pt x="568196" y="3976005"/>
                  </a:lnTo>
                  <a:lnTo>
                    <a:pt x="568812" y="3975840"/>
                  </a:lnTo>
                  <a:lnTo>
                    <a:pt x="569398" y="3975645"/>
                  </a:lnTo>
                  <a:lnTo>
                    <a:pt x="569975" y="3974937"/>
                  </a:lnTo>
                  <a:lnTo>
                    <a:pt x="570259" y="3974689"/>
                  </a:lnTo>
                  <a:lnTo>
                    <a:pt x="570083" y="3974453"/>
                  </a:lnTo>
                  <a:lnTo>
                    <a:pt x="570308" y="3973231"/>
                  </a:lnTo>
                  <a:lnTo>
                    <a:pt x="570664" y="3973267"/>
                  </a:lnTo>
                  <a:lnTo>
                    <a:pt x="570929" y="3972759"/>
                  </a:lnTo>
                  <a:lnTo>
                    <a:pt x="570855" y="3972499"/>
                  </a:lnTo>
                  <a:lnTo>
                    <a:pt x="570762" y="3972092"/>
                  </a:lnTo>
                  <a:lnTo>
                    <a:pt x="571070" y="3971815"/>
                  </a:lnTo>
                  <a:lnTo>
                    <a:pt x="570929" y="3971172"/>
                  </a:lnTo>
                  <a:lnTo>
                    <a:pt x="570840" y="3970611"/>
                  </a:lnTo>
                  <a:lnTo>
                    <a:pt x="570645" y="3970145"/>
                  </a:lnTo>
                  <a:lnTo>
                    <a:pt x="571105" y="3969844"/>
                  </a:lnTo>
                  <a:lnTo>
                    <a:pt x="571544" y="3969625"/>
                  </a:lnTo>
                  <a:lnTo>
                    <a:pt x="571324" y="3969135"/>
                  </a:lnTo>
                  <a:lnTo>
                    <a:pt x="572400" y="3968693"/>
                  </a:lnTo>
                  <a:lnTo>
                    <a:pt x="572258" y="3968179"/>
                  </a:lnTo>
                  <a:lnTo>
                    <a:pt x="572649" y="3967678"/>
                  </a:lnTo>
                  <a:lnTo>
                    <a:pt x="573128" y="3967890"/>
                  </a:lnTo>
                  <a:lnTo>
                    <a:pt x="573612" y="3967743"/>
                  </a:lnTo>
                  <a:lnTo>
                    <a:pt x="573974" y="3967548"/>
                  </a:lnTo>
                  <a:lnTo>
                    <a:pt x="574238" y="3967017"/>
                  </a:lnTo>
                  <a:lnTo>
                    <a:pt x="574512" y="3966674"/>
                  </a:lnTo>
                  <a:lnTo>
                    <a:pt x="574800" y="3966745"/>
                  </a:lnTo>
                  <a:lnTo>
                    <a:pt x="574859" y="3967034"/>
                  </a:lnTo>
                  <a:lnTo>
                    <a:pt x="575177" y="3967141"/>
                  </a:lnTo>
                  <a:lnTo>
                    <a:pt x="575235" y="3967495"/>
                  </a:lnTo>
                  <a:lnTo>
                    <a:pt x="575592" y="3967406"/>
                  </a:lnTo>
                  <a:lnTo>
                    <a:pt x="576365" y="3967247"/>
                  </a:lnTo>
                  <a:lnTo>
                    <a:pt x="576873" y="3967654"/>
                  </a:lnTo>
                  <a:lnTo>
                    <a:pt x="577059" y="3968138"/>
                  </a:lnTo>
                  <a:lnTo>
                    <a:pt x="576785" y="3968941"/>
                  </a:lnTo>
                  <a:lnTo>
                    <a:pt x="576580" y="3969484"/>
                  </a:lnTo>
                  <a:lnTo>
                    <a:pt x="576413" y="3969968"/>
                  </a:lnTo>
                  <a:lnTo>
                    <a:pt x="576760" y="3970357"/>
                  </a:lnTo>
                  <a:lnTo>
                    <a:pt x="576589" y="3970871"/>
                  </a:lnTo>
                  <a:lnTo>
                    <a:pt x="576545" y="3971549"/>
                  </a:lnTo>
                  <a:lnTo>
                    <a:pt x="576927" y="3971685"/>
                  </a:lnTo>
                  <a:lnTo>
                    <a:pt x="577205" y="3972429"/>
                  </a:lnTo>
                  <a:lnTo>
                    <a:pt x="576878" y="3972783"/>
                  </a:lnTo>
                  <a:lnTo>
                    <a:pt x="577254" y="3973273"/>
                  </a:lnTo>
                  <a:lnTo>
                    <a:pt x="577538" y="3973532"/>
                  </a:lnTo>
                  <a:lnTo>
                    <a:pt x="577919" y="3973668"/>
                  </a:lnTo>
                  <a:lnTo>
                    <a:pt x="578623" y="3974004"/>
                  </a:lnTo>
                  <a:lnTo>
                    <a:pt x="578682" y="3974199"/>
                  </a:lnTo>
                  <a:lnTo>
                    <a:pt x="577841" y="3974477"/>
                  </a:lnTo>
                  <a:lnTo>
                    <a:pt x="577934" y="3974866"/>
                  </a:lnTo>
                  <a:lnTo>
                    <a:pt x="577924" y="3975315"/>
                  </a:lnTo>
                  <a:lnTo>
                    <a:pt x="578374" y="3975256"/>
                  </a:lnTo>
                  <a:lnTo>
                    <a:pt x="578779" y="3976070"/>
                  </a:lnTo>
                  <a:lnTo>
                    <a:pt x="578926" y="3976690"/>
                  </a:lnTo>
                  <a:lnTo>
                    <a:pt x="578696" y="3977038"/>
                  </a:lnTo>
                  <a:lnTo>
                    <a:pt x="579107" y="3977433"/>
                  </a:lnTo>
                  <a:lnTo>
                    <a:pt x="579097" y="3977882"/>
                  </a:lnTo>
                  <a:lnTo>
                    <a:pt x="578447" y="3978325"/>
                  </a:lnTo>
                  <a:lnTo>
                    <a:pt x="577904" y="3978059"/>
                  </a:lnTo>
                  <a:lnTo>
                    <a:pt x="577899" y="3978508"/>
                  </a:lnTo>
                  <a:lnTo>
                    <a:pt x="577572" y="3978791"/>
                  </a:lnTo>
                  <a:lnTo>
                    <a:pt x="577851" y="3979281"/>
                  </a:lnTo>
                  <a:lnTo>
                    <a:pt x="578105" y="3979576"/>
                  </a:lnTo>
                  <a:lnTo>
                    <a:pt x="578295" y="3979611"/>
                  </a:lnTo>
                  <a:lnTo>
                    <a:pt x="579019" y="3980432"/>
                  </a:lnTo>
                  <a:lnTo>
                    <a:pt x="578916" y="3980851"/>
                  </a:lnTo>
                  <a:lnTo>
                    <a:pt x="579620" y="3981087"/>
                  </a:lnTo>
                  <a:lnTo>
                    <a:pt x="580192" y="3981417"/>
                  </a:lnTo>
                  <a:lnTo>
                    <a:pt x="580740" y="3981335"/>
                  </a:lnTo>
                  <a:lnTo>
                    <a:pt x="581004" y="3980980"/>
                  </a:lnTo>
                  <a:lnTo>
                    <a:pt x="581732" y="3981417"/>
                  </a:lnTo>
                  <a:lnTo>
                    <a:pt x="582275" y="3981588"/>
                  </a:lnTo>
                  <a:lnTo>
                    <a:pt x="582392" y="3982232"/>
                  </a:lnTo>
                  <a:lnTo>
                    <a:pt x="582226" y="3982615"/>
                  </a:lnTo>
                  <a:lnTo>
                    <a:pt x="582627" y="3982946"/>
                  </a:lnTo>
                  <a:lnTo>
                    <a:pt x="582759" y="3983418"/>
                  </a:lnTo>
                  <a:lnTo>
                    <a:pt x="583194" y="3984008"/>
                  </a:lnTo>
                  <a:lnTo>
                    <a:pt x="583296" y="3984669"/>
                  </a:lnTo>
                  <a:lnTo>
                    <a:pt x="583805" y="3984935"/>
                  </a:lnTo>
                  <a:lnTo>
                    <a:pt x="584010" y="3985383"/>
                  </a:lnTo>
                  <a:lnTo>
                    <a:pt x="583585" y="3985655"/>
                  </a:lnTo>
                  <a:lnTo>
                    <a:pt x="583257" y="3985672"/>
                  </a:lnTo>
                  <a:lnTo>
                    <a:pt x="583580" y="3985891"/>
                  </a:lnTo>
                  <a:lnTo>
                    <a:pt x="583971" y="3986015"/>
                  </a:lnTo>
                  <a:lnTo>
                    <a:pt x="584289" y="3986581"/>
                  </a:lnTo>
                  <a:lnTo>
                    <a:pt x="583658" y="3986617"/>
                  </a:lnTo>
                  <a:lnTo>
                    <a:pt x="583702" y="3986900"/>
                  </a:lnTo>
                  <a:lnTo>
                    <a:pt x="583932" y="3986924"/>
                  </a:lnTo>
                  <a:lnTo>
                    <a:pt x="583854" y="3987366"/>
                  </a:lnTo>
                  <a:lnTo>
                    <a:pt x="584347" y="3987260"/>
                  </a:lnTo>
                  <a:lnTo>
                    <a:pt x="584533" y="3987449"/>
                  </a:lnTo>
                  <a:lnTo>
                    <a:pt x="584220" y="3987892"/>
                  </a:lnTo>
                  <a:lnTo>
                    <a:pt x="584259" y="3988145"/>
                  </a:lnTo>
                  <a:lnTo>
                    <a:pt x="584587" y="3988086"/>
                  </a:lnTo>
                  <a:lnTo>
                    <a:pt x="584582" y="3988529"/>
                  </a:lnTo>
                  <a:lnTo>
                    <a:pt x="584518" y="3989302"/>
                  </a:lnTo>
                  <a:lnTo>
                    <a:pt x="584587" y="3989627"/>
                  </a:lnTo>
                  <a:lnTo>
                    <a:pt x="585080" y="3989308"/>
                  </a:lnTo>
                  <a:lnTo>
                    <a:pt x="585252" y="3990087"/>
                  </a:lnTo>
                  <a:lnTo>
                    <a:pt x="585217" y="3990672"/>
                  </a:lnTo>
                  <a:lnTo>
                    <a:pt x="585227" y="3991350"/>
                  </a:lnTo>
                  <a:lnTo>
                    <a:pt x="585457" y="3991752"/>
                  </a:lnTo>
                  <a:lnTo>
                    <a:pt x="584934" y="3992300"/>
                  </a:lnTo>
                  <a:lnTo>
                    <a:pt x="584606" y="3992253"/>
                  </a:lnTo>
                  <a:lnTo>
                    <a:pt x="584553" y="3992696"/>
                  </a:lnTo>
                  <a:lnTo>
                    <a:pt x="584245" y="3992920"/>
                  </a:lnTo>
                  <a:lnTo>
                    <a:pt x="584069" y="3993499"/>
                  </a:lnTo>
                  <a:lnTo>
                    <a:pt x="584113" y="3994065"/>
                  </a:lnTo>
                  <a:lnTo>
                    <a:pt x="584235" y="3994384"/>
                  </a:lnTo>
                  <a:lnTo>
                    <a:pt x="583570" y="3994372"/>
                  </a:lnTo>
                  <a:lnTo>
                    <a:pt x="583536" y="3994596"/>
                  </a:lnTo>
                  <a:lnTo>
                    <a:pt x="583942" y="3994986"/>
                  </a:lnTo>
                  <a:lnTo>
                    <a:pt x="583839" y="3995269"/>
                  </a:lnTo>
                  <a:lnTo>
                    <a:pt x="583115" y="3994968"/>
                  </a:lnTo>
                  <a:lnTo>
                    <a:pt x="582583" y="3994803"/>
                  </a:lnTo>
                  <a:lnTo>
                    <a:pt x="582671" y="3995340"/>
                  </a:lnTo>
                  <a:lnTo>
                    <a:pt x="583111" y="3995476"/>
                  </a:lnTo>
                  <a:lnTo>
                    <a:pt x="583648" y="3995358"/>
                  </a:lnTo>
                  <a:lnTo>
                    <a:pt x="584181" y="3995747"/>
                  </a:lnTo>
                  <a:lnTo>
                    <a:pt x="584225" y="3996574"/>
                  </a:lnTo>
                  <a:lnTo>
                    <a:pt x="584469" y="3997217"/>
                  </a:lnTo>
                  <a:lnTo>
                    <a:pt x="584680" y="3997630"/>
                  </a:lnTo>
                  <a:lnTo>
                    <a:pt x="585340" y="3997896"/>
                  </a:lnTo>
                  <a:lnTo>
                    <a:pt x="585648" y="3998409"/>
                  </a:lnTo>
                  <a:lnTo>
                    <a:pt x="584445" y="3998421"/>
                  </a:lnTo>
                  <a:lnTo>
                    <a:pt x="584250" y="3998893"/>
                  </a:lnTo>
                  <a:lnTo>
                    <a:pt x="584455" y="3999784"/>
                  </a:lnTo>
                  <a:lnTo>
                    <a:pt x="584597" y="4000546"/>
                  </a:lnTo>
                  <a:lnTo>
                    <a:pt x="584968" y="4001124"/>
                  </a:lnTo>
                  <a:lnTo>
                    <a:pt x="585462" y="4001862"/>
                  </a:lnTo>
                  <a:lnTo>
                    <a:pt x="585833" y="4002187"/>
                  </a:lnTo>
                  <a:lnTo>
                    <a:pt x="586298" y="4002670"/>
                  </a:lnTo>
                  <a:lnTo>
                    <a:pt x="586699" y="4003314"/>
                  </a:lnTo>
                  <a:lnTo>
                    <a:pt x="587261" y="4003674"/>
                  </a:lnTo>
                  <a:lnTo>
                    <a:pt x="587691" y="4004187"/>
                  </a:lnTo>
                  <a:lnTo>
                    <a:pt x="587554" y="4004949"/>
                  </a:lnTo>
                  <a:lnTo>
                    <a:pt x="587388" y="4005326"/>
                  </a:lnTo>
                  <a:lnTo>
                    <a:pt x="587667" y="4005746"/>
                  </a:lnTo>
                  <a:lnTo>
                    <a:pt x="588224" y="4006230"/>
                  </a:lnTo>
                  <a:lnTo>
                    <a:pt x="588639" y="4006076"/>
                  </a:lnTo>
                  <a:lnTo>
                    <a:pt x="589299" y="4006283"/>
                  </a:lnTo>
                  <a:lnTo>
                    <a:pt x="589353" y="4006950"/>
                  </a:lnTo>
                  <a:lnTo>
                    <a:pt x="588815" y="4006873"/>
                  </a:lnTo>
                  <a:lnTo>
                    <a:pt x="588810" y="4007032"/>
                  </a:lnTo>
                  <a:lnTo>
                    <a:pt x="589343" y="4007262"/>
                  </a:lnTo>
                  <a:lnTo>
                    <a:pt x="589368" y="4007805"/>
                  </a:lnTo>
                  <a:lnTo>
                    <a:pt x="589426" y="4008236"/>
                  </a:lnTo>
                  <a:lnTo>
                    <a:pt x="589123" y="4008579"/>
                  </a:lnTo>
                  <a:lnTo>
                    <a:pt x="588664" y="4008903"/>
                  </a:lnTo>
                  <a:lnTo>
                    <a:pt x="588659" y="4009352"/>
                  </a:lnTo>
                  <a:lnTo>
                    <a:pt x="589133" y="4009724"/>
                  </a:lnTo>
                  <a:lnTo>
                    <a:pt x="590062" y="4009712"/>
                  </a:lnTo>
                  <a:lnTo>
                    <a:pt x="590409" y="4010438"/>
                  </a:lnTo>
                  <a:lnTo>
                    <a:pt x="589075" y="4011353"/>
                  </a:lnTo>
                  <a:lnTo>
                    <a:pt x="588791" y="4012008"/>
                  </a:lnTo>
                  <a:lnTo>
                    <a:pt x="587950" y="4011872"/>
                  </a:lnTo>
                  <a:lnTo>
                    <a:pt x="587603" y="4012710"/>
                  </a:lnTo>
                  <a:lnTo>
                    <a:pt x="588801" y="4013035"/>
                  </a:lnTo>
                  <a:lnTo>
                    <a:pt x="589153" y="4013613"/>
                  </a:lnTo>
                  <a:lnTo>
                    <a:pt x="589436" y="4014499"/>
                  </a:lnTo>
                  <a:lnTo>
                    <a:pt x="589123" y="4015095"/>
                  </a:lnTo>
                  <a:lnTo>
                    <a:pt x="588581" y="4015478"/>
                  </a:lnTo>
                  <a:lnTo>
                    <a:pt x="588473" y="4016346"/>
                  </a:lnTo>
                  <a:lnTo>
                    <a:pt x="588835" y="4017774"/>
                  </a:lnTo>
                  <a:lnTo>
                    <a:pt x="589822" y="4018005"/>
                  </a:lnTo>
                  <a:lnTo>
                    <a:pt x="589959" y="4018731"/>
                  </a:lnTo>
                  <a:lnTo>
                    <a:pt x="589270" y="4018866"/>
                  </a:lnTo>
                  <a:lnTo>
                    <a:pt x="588517" y="4019032"/>
                  </a:lnTo>
                  <a:lnTo>
                    <a:pt x="588351" y="4019663"/>
                  </a:lnTo>
                  <a:lnTo>
                    <a:pt x="588131" y="4020236"/>
                  </a:lnTo>
                  <a:lnTo>
                    <a:pt x="588195" y="4020985"/>
                  </a:lnTo>
                  <a:lnTo>
                    <a:pt x="587720" y="4021764"/>
                  </a:lnTo>
                  <a:lnTo>
                    <a:pt x="588375" y="4022219"/>
                  </a:lnTo>
                  <a:lnTo>
                    <a:pt x="587192" y="4022420"/>
                  </a:lnTo>
                  <a:lnTo>
                    <a:pt x="586674" y="4022414"/>
                  </a:lnTo>
                  <a:lnTo>
                    <a:pt x="587398" y="4023169"/>
                  </a:lnTo>
                  <a:lnTo>
                    <a:pt x="587759" y="4023624"/>
                  </a:lnTo>
                  <a:lnTo>
                    <a:pt x="589304" y="4024320"/>
                  </a:lnTo>
                  <a:lnTo>
                    <a:pt x="588693" y="4025200"/>
                  </a:lnTo>
                  <a:lnTo>
                    <a:pt x="587642" y="4026144"/>
                  </a:lnTo>
                  <a:lnTo>
                    <a:pt x="587622" y="4027112"/>
                  </a:lnTo>
                  <a:lnTo>
                    <a:pt x="588043" y="4028529"/>
                  </a:lnTo>
                  <a:lnTo>
                    <a:pt x="588097" y="4029792"/>
                  </a:lnTo>
                  <a:lnTo>
                    <a:pt x="588889" y="4030996"/>
                  </a:lnTo>
                  <a:lnTo>
                    <a:pt x="589167" y="4031964"/>
                  </a:lnTo>
                  <a:lnTo>
                    <a:pt x="589221" y="4033009"/>
                  </a:lnTo>
                  <a:lnTo>
                    <a:pt x="590086" y="4034431"/>
                  </a:lnTo>
                  <a:lnTo>
                    <a:pt x="589989" y="4035623"/>
                  </a:lnTo>
                  <a:lnTo>
                    <a:pt x="589158" y="4036645"/>
                  </a:lnTo>
                  <a:lnTo>
                    <a:pt x="587960" y="4037441"/>
                  </a:lnTo>
                  <a:lnTo>
                    <a:pt x="586117" y="4037111"/>
                  </a:lnTo>
                  <a:lnTo>
                    <a:pt x="585657" y="4037996"/>
                  </a:lnTo>
                  <a:lnTo>
                    <a:pt x="586459" y="4038457"/>
                  </a:lnTo>
                  <a:lnTo>
                    <a:pt x="585995" y="4039631"/>
                  </a:lnTo>
                  <a:lnTo>
                    <a:pt x="585457" y="4040812"/>
                  </a:lnTo>
                  <a:lnTo>
                    <a:pt x="584924" y="4041697"/>
                  </a:lnTo>
                  <a:lnTo>
                    <a:pt x="585794" y="4042600"/>
                  </a:lnTo>
                  <a:lnTo>
                    <a:pt x="585995" y="4043793"/>
                  </a:lnTo>
                  <a:lnTo>
                    <a:pt x="586044" y="4045280"/>
                  </a:lnTo>
                  <a:lnTo>
                    <a:pt x="585364" y="4046089"/>
                  </a:lnTo>
                  <a:lnTo>
                    <a:pt x="584841" y="4046301"/>
                  </a:lnTo>
                  <a:lnTo>
                    <a:pt x="585120" y="4047269"/>
                  </a:lnTo>
                  <a:lnTo>
                    <a:pt x="584885" y="4047936"/>
                  </a:lnTo>
                  <a:lnTo>
                    <a:pt x="584430" y="4048668"/>
                  </a:lnTo>
                  <a:lnTo>
                    <a:pt x="584191" y="4049707"/>
                  </a:lnTo>
                  <a:lnTo>
                    <a:pt x="583428" y="4050882"/>
                  </a:lnTo>
                  <a:lnTo>
                    <a:pt x="583795" y="4051183"/>
                  </a:lnTo>
                  <a:lnTo>
                    <a:pt x="583125" y="4051171"/>
                  </a:lnTo>
                  <a:lnTo>
                    <a:pt x="582964" y="4051909"/>
                  </a:lnTo>
                  <a:lnTo>
                    <a:pt x="582006" y="4051820"/>
                  </a:lnTo>
                  <a:lnTo>
                    <a:pt x="581375" y="4052735"/>
                  </a:lnTo>
                  <a:lnTo>
                    <a:pt x="581013" y="4053284"/>
                  </a:lnTo>
                  <a:lnTo>
                    <a:pt x="580568" y="4053674"/>
                  </a:lnTo>
                  <a:lnTo>
                    <a:pt x="580202" y="4054223"/>
                  </a:lnTo>
                  <a:lnTo>
                    <a:pt x="579527" y="4054447"/>
                  </a:lnTo>
                  <a:lnTo>
                    <a:pt x="579126" y="4054760"/>
                  </a:lnTo>
                  <a:lnTo>
                    <a:pt x="578481" y="4055504"/>
                  </a:lnTo>
                  <a:lnTo>
                    <a:pt x="578036" y="4056088"/>
                  </a:lnTo>
                  <a:lnTo>
                    <a:pt x="578027" y="4056726"/>
                  </a:lnTo>
                  <a:lnTo>
                    <a:pt x="577508" y="4056796"/>
                  </a:lnTo>
                  <a:lnTo>
                    <a:pt x="577381" y="4057387"/>
                  </a:lnTo>
                  <a:lnTo>
                    <a:pt x="577723" y="4058071"/>
                  </a:lnTo>
                  <a:lnTo>
                    <a:pt x="577714" y="4058626"/>
                  </a:lnTo>
                  <a:lnTo>
                    <a:pt x="576956" y="4058927"/>
                  </a:lnTo>
                  <a:lnTo>
                    <a:pt x="576433" y="4059512"/>
                  </a:lnTo>
                  <a:lnTo>
                    <a:pt x="575714" y="4060096"/>
                  </a:lnTo>
                  <a:lnTo>
                    <a:pt x="575582" y="4060692"/>
                  </a:lnTo>
                  <a:lnTo>
                    <a:pt x="575685" y="4061684"/>
                  </a:lnTo>
                  <a:lnTo>
                    <a:pt x="575665" y="4062752"/>
                  </a:lnTo>
                  <a:lnTo>
                    <a:pt x="574986" y="4063337"/>
                  </a:lnTo>
                  <a:lnTo>
                    <a:pt x="574380" y="4063803"/>
                  </a:lnTo>
                  <a:lnTo>
                    <a:pt x="574047" y="4064948"/>
                  </a:lnTo>
                  <a:lnTo>
                    <a:pt x="573241" y="4065846"/>
                  </a:lnTo>
                  <a:lnTo>
                    <a:pt x="572991" y="4066518"/>
                  </a:lnTo>
                  <a:lnTo>
                    <a:pt x="572982" y="4067032"/>
                  </a:lnTo>
                  <a:lnTo>
                    <a:pt x="572185" y="4067298"/>
                  </a:lnTo>
                  <a:lnTo>
                    <a:pt x="570679" y="4067628"/>
                  </a:lnTo>
                  <a:lnTo>
                    <a:pt x="570161" y="4067776"/>
                  </a:lnTo>
                  <a:lnTo>
                    <a:pt x="569477" y="4068478"/>
                  </a:lnTo>
                  <a:lnTo>
                    <a:pt x="569257" y="4069588"/>
                  </a:lnTo>
                  <a:lnTo>
                    <a:pt x="568655" y="4070326"/>
                  </a:lnTo>
                  <a:lnTo>
                    <a:pt x="568088" y="4070916"/>
                  </a:lnTo>
                  <a:lnTo>
                    <a:pt x="568988" y="4071483"/>
                  </a:lnTo>
                  <a:lnTo>
                    <a:pt x="568812" y="4072764"/>
                  </a:lnTo>
                  <a:lnTo>
                    <a:pt x="568416" y="4073401"/>
                  </a:lnTo>
                  <a:lnTo>
                    <a:pt x="567702" y="4073584"/>
                  </a:lnTo>
                  <a:lnTo>
                    <a:pt x="566920" y="4074151"/>
                  </a:lnTo>
                  <a:lnTo>
                    <a:pt x="565942" y="4074777"/>
                  </a:lnTo>
                  <a:lnTo>
                    <a:pt x="565224" y="4075479"/>
                  </a:lnTo>
                  <a:lnTo>
                    <a:pt x="564574" y="4075851"/>
                  </a:lnTo>
                  <a:lnTo>
                    <a:pt x="564554" y="4076884"/>
                  </a:lnTo>
                  <a:lnTo>
                    <a:pt x="563649" y="4076937"/>
                  </a:lnTo>
                  <a:lnTo>
                    <a:pt x="562809" y="4077374"/>
                  </a:lnTo>
                  <a:lnTo>
                    <a:pt x="561904" y="4077551"/>
                  </a:lnTo>
                  <a:lnTo>
                    <a:pt x="561504" y="4078383"/>
                  </a:lnTo>
                  <a:lnTo>
                    <a:pt x="561166" y="4079151"/>
                  </a:lnTo>
                  <a:lnTo>
                    <a:pt x="560193" y="4079653"/>
                  </a:lnTo>
                  <a:lnTo>
                    <a:pt x="561073" y="4080762"/>
                  </a:lnTo>
                  <a:lnTo>
                    <a:pt x="561841" y="4081170"/>
                  </a:lnTo>
                  <a:lnTo>
                    <a:pt x="561181" y="4081866"/>
                  </a:lnTo>
                  <a:lnTo>
                    <a:pt x="560785" y="4082504"/>
                  </a:lnTo>
                  <a:lnTo>
                    <a:pt x="560501" y="4083921"/>
                  </a:lnTo>
                  <a:lnTo>
                    <a:pt x="560413" y="4085148"/>
                  </a:lnTo>
                  <a:lnTo>
                    <a:pt x="560218" y="4085272"/>
                  </a:lnTo>
                  <a:lnTo>
                    <a:pt x="560257" y="4086760"/>
                  </a:lnTo>
                  <a:lnTo>
                    <a:pt x="559675" y="4086878"/>
                  </a:lnTo>
                  <a:lnTo>
                    <a:pt x="558453" y="4086795"/>
                  </a:lnTo>
                  <a:lnTo>
                    <a:pt x="558248" y="4087628"/>
                  </a:lnTo>
                  <a:lnTo>
                    <a:pt x="558546" y="4088797"/>
                  </a:lnTo>
                  <a:lnTo>
                    <a:pt x="557827" y="4089428"/>
                  </a:lnTo>
                  <a:lnTo>
                    <a:pt x="558712" y="4090284"/>
                  </a:lnTo>
                  <a:lnTo>
                    <a:pt x="559680" y="4090367"/>
                  </a:lnTo>
                  <a:lnTo>
                    <a:pt x="560433" y="4091353"/>
                  </a:lnTo>
                  <a:lnTo>
                    <a:pt x="559250" y="4092622"/>
                  </a:lnTo>
                  <a:lnTo>
                    <a:pt x="558531" y="4093383"/>
                  </a:lnTo>
                  <a:lnTo>
                    <a:pt x="557627" y="4093561"/>
                  </a:lnTo>
                  <a:lnTo>
                    <a:pt x="557050" y="4093295"/>
                  </a:lnTo>
                  <a:lnTo>
                    <a:pt x="556845" y="4093938"/>
                  </a:lnTo>
                  <a:lnTo>
                    <a:pt x="556019" y="4093537"/>
                  </a:lnTo>
                  <a:lnTo>
                    <a:pt x="555002" y="4092610"/>
                  </a:lnTo>
                  <a:lnTo>
                    <a:pt x="554303" y="4092209"/>
                  </a:lnTo>
                  <a:lnTo>
                    <a:pt x="552611" y="4093342"/>
                  </a:lnTo>
                  <a:lnTo>
                    <a:pt x="551829" y="4093909"/>
                  </a:lnTo>
                  <a:lnTo>
                    <a:pt x="550749" y="4094842"/>
                  </a:lnTo>
                  <a:lnTo>
                    <a:pt x="550548" y="4094889"/>
                  </a:lnTo>
                  <a:lnTo>
                    <a:pt x="550446" y="4094906"/>
                  </a:lnTo>
                  <a:lnTo>
                    <a:pt x="550241" y="4094930"/>
                  </a:lnTo>
                  <a:lnTo>
                    <a:pt x="550133" y="4094936"/>
                  </a:lnTo>
                  <a:lnTo>
                    <a:pt x="550020" y="4094936"/>
                  </a:lnTo>
                  <a:lnTo>
                    <a:pt x="549590" y="4094912"/>
                  </a:lnTo>
                  <a:lnTo>
                    <a:pt x="549390" y="4094889"/>
                  </a:lnTo>
                  <a:lnTo>
                    <a:pt x="549209" y="4094912"/>
                  </a:lnTo>
                  <a:lnTo>
                    <a:pt x="549121" y="4094971"/>
                  </a:lnTo>
                  <a:lnTo>
                    <a:pt x="549043" y="4095066"/>
                  </a:lnTo>
                  <a:lnTo>
                    <a:pt x="548974" y="4095184"/>
                  </a:lnTo>
                  <a:lnTo>
                    <a:pt x="548921" y="4095308"/>
                  </a:lnTo>
                  <a:lnTo>
                    <a:pt x="548886" y="4095426"/>
                  </a:lnTo>
                  <a:lnTo>
                    <a:pt x="548872" y="4095550"/>
                  </a:lnTo>
                  <a:lnTo>
                    <a:pt x="548886" y="4095686"/>
                  </a:lnTo>
                  <a:lnTo>
                    <a:pt x="548945" y="4095963"/>
                  </a:lnTo>
                  <a:lnTo>
                    <a:pt x="548950" y="4096105"/>
                  </a:lnTo>
                  <a:lnTo>
                    <a:pt x="548930" y="4096294"/>
                  </a:lnTo>
                  <a:lnTo>
                    <a:pt x="548881" y="4096483"/>
                  </a:lnTo>
                  <a:lnTo>
                    <a:pt x="548823" y="4096677"/>
                  </a:lnTo>
                  <a:lnTo>
                    <a:pt x="548696" y="4097055"/>
                  </a:lnTo>
                  <a:lnTo>
                    <a:pt x="548554" y="4097433"/>
                  </a:lnTo>
                  <a:lnTo>
                    <a:pt x="548515" y="4097557"/>
                  </a:lnTo>
                  <a:lnTo>
                    <a:pt x="548486" y="4097687"/>
                  </a:lnTo>
                  <a:lnTo>
                    <a:pt x="548476" y="4097811"/>
                  </a:lnTo>
                  <a:lnTo>
                    <a:pt x="548481" y="4097941"/>
                  </a:lnTo>
                  <a:lnTo>
                    <a:pt x="548515" y="4098324"/>
                  </a:lnTo>
                  <a:lnTo>
                    <a:pt x="548539" y="4098531"/>
                  </a:lnTo>
                  <a:lnTo>
                    <a:pt x="548632" y="4099157"/>
                  </a:lnTo>
                  <a:lnTo>
                    <a:pt x="548657" y="4099363"/>
                  </a:lnTo>
                  <a:lnTo>
                    <a:pt x="548662" y="4099481"/>
                  </a:lnTo>
                  <a:lnTo>
                    <a:pt x="548662" y="4099724"/>
                  </a:lnTo>
                  <a:lnTo>
                    <a:pt x="548666" y="4099847"/>
                  </a:lnTo>
                  <a:lnTo>
                    <a:pt x="548686" y="4099960"/>
                  </a:lnTo>
                  <a:lnTo>
                    <a:pt x="548725" y="4100084"/>
                  </a:lnTo>
                  <a:lnTo>
                    <a:pt x="548784" y="4100202"/>
                  </a:lnTo>
                  <a:lnTo>
                    <a:pt x="548852" y="4100320"/>
                  </a:lnTo>
                  <a:lnTo>
                    <a:pt x="548911" y="4100444"/>
                  </a:lnTo>
                  <a:lnTo>
                    <a:pt x="548950" y="4100562"/>
                  </a:lnTo>
                  <a:lnTo>
                    <a:pt x="548970" y="4100727"/>
                  </a:lnTo>
                  <a:lnTo>
                    <a:pt x="548965" y="4100892"/>
                  </a:lnTo>
                  <a:lnTo>
                    <a:pt x="548935" y="4101235"/>
                  </a:lnTo>
                  <a:lnTo>
                    <a:pt x="548945" y="4101506"/>
                  </a:lnTo>
                  <a:lnTo>
                    <a:pt x="548970" y="4101713"/>
                  </a:lnTo>
                  <a:lnTo>
                    <a:pt x="549009" y="4101920"/>
                  </a:lnTo>
                  <a:lnTo>
                    <a:pt x="549072" y="4102103"/>
                  </a:lnTo>
                  <a:lnTo>
                    <a:pt x="549356" y="4102622"/>
                  </a:lnTo>
                  <a:lnTo>
                    <a:pt x="549429" y="4102805"/>
                  </a:lnTo>
                  <a:lnTo>
                    <a:pt x="549512" y="4103094"/>
                  </a:lnTo>
                  <a:lnTo>
                    <a:pt x="549541" y="4103248"/>
                  </a:lnTo>
                  <a:lnTo>
                    <a:pt x="549551" y="4103390"/>
                  </a:lnTo>
                  <a:lnTo>
                    <a:pt x="549532" y="4103525"/>
                  </a:lnTo>
                  <a:lnTo>
                    <a:pt x="549463" y="4103679"/>
                  </a:lnTo>
                  <a:lnTo>
                    <a:pt x="549346" y="4103844"/>
                  </a:lnTo>
                  <a:lnTo>
                    <a:pt x="549199" y="4103986"/>
                  </a:lnTo>
                  <a:lnTo>
                    <a:pt x="549038" y="4104098"/>
                  </a:lnTo>
                  <a:lnTo>
                    <a:pt x="548886" y="4104151"/>
                  </a:lnTo>
                  <a:lnTo>
                    <a:pt x="548794" y="4104151"/>
                  </a:lnTo>
                  <a:lnTo>
                    <a:pt x="548510" y="4104074"/>
                  </a:lnTo>
                  <a:lnTo>
                    <a:pt x="548412" y="4104062"/>
                  </a:lnTo>
                  <a:lnTo>
                    <a:pt x="548300" y="4104062"/>
                  </a:lnTo>
                  <a:lnTo>
                    <a:pt x="548182" y="4104074"/>
                  </a:lnTo>
                  <a:lnTo>
                    <a:pt x="548070" y="4104098"/>
                  </a:lnTo>
                  <a:lnTo>
                    <a:pt x="547958" y="4104127"/>
                  </a:lnTo>
                  <a:lnTo>
                    <a:pt x="547855" y="4104169"/>
                  </a:lnTo>
                  <a:lnTo>
                    <a:pt x="547713" y="4104275"/>
                  </a:lnTo>
                  <a:lnTo>
                    <a:pt x="547581" y="4104434"/>
                  </a:lnTo>
                  <a:lnTo>
                    <a:pt x="547464" y="4104600"/>
                  </a:lnTo>
                  <a:lnTo>
                    <a:pt x="547342" y="4104735"/>
                  </a:lnTo>
                  <a:lnTo>
                    <a:pt x="547210" y="4104795"/>
                  </a:lnTo>
                  <a:lnTo>
                    <a:pt x="547117" y="4104789"/>
                  </a:lnTo>
                  <a:lnTo>
                    <a:pt x="547019" y="4104753"/>
                  </a:lnTo>
                  <a:lnTo>
                    <a:pt x="546926" y="4104712"/>
                  </a:lnTo>
                  <a:lnTo>
                    <a:pt x="546828" y="4104682"/>
                  </a:lnTo>
                  <a:lnTo>
                    <a:pt x="546735" y="4104671"/>
                  </a:lnTo>
                  <a:lnTo>
                    <a:pt x="546608" y="4104706"/>
                  </a:lnTo>
                  <a:lnTo>
                    <a:pt x="546481" y="4104783"/>
                  </a:lnTo>
                  <a:lnTo>
                    <a:pt x="546354" y="4104877"/>
                  </a:lnTo>
                  <a:lnTo>
                    <a:pt x="546227" y="4104960"/>
                  </a:lnTo>
                  <a:lnTo>
                    <a:pt x="546095" y="4105013"/>
                  </a:lnTo>
                  <a:lnTo>
                    <a:pt x="545963" y="4105025"/>
                  </a:lnTo>
                  <a:lnTo>
                    <a:pt x="545826" y="4105007"/>
                  </a:lnTo>
                  <a:lnTo>
                    <a:pt x="545689" y="4104977"/>
                  </a:lnTo>
                  <a:lnTo>
                    <a:pt x="545552" y="4104960"/>
                  </a:lnTo>
                  <a:lnTo>
                    <a:pt x="545420" y="4104966"/>
                  </a:lnTo>
                  <a:lnTo>
                    <a:pt x="545259" y="4105013"/>
                  </a:lnTo>
                  <a:lnTo>
                    <a:pt x="545108" y="4105090"/>
                  </a:lnTo>
                  <a:lnTo>
                    <a:pt x="544809" y="4105296"/>
                  </a:lnTo>
                  <a:lnTo>
                    <a:pt x="544658" y="4105391"/>
                  </a:lnTo>
                  <a:lnTo>
                    <a:pt x="543773" y="4105887"/>
                  </a:lnTo>
                  <a:lnTo>
                    <a:pt x="543636" y="4105952"/>
                  </a:lnTo>
                  <a:lnTo>
                    <a:pt x="543494" y="4106005"/>
                  </a:lnTo>
                  <a:lnTo>
                    <a:pt x="543319" y="4106040"/>
                  </a:lnTo>
                  <a:lnTo>
                    <a:pt x="543133" y="4106052"/>
                  </a:lnTo>
                  <a:lnTo>
                    <a:pt x="542942" y="4106052"/>
                  </a:lnTo>
                  <a:lnTo>
                    <a:pt x="542756" y="4106070"/>
                  </a:lnTo>
                  <a:lnTo>
                    <a:pt x="542580" y="4106105"/>
                  </a:lnTo>
                  <a:lnTo>
                    <a:pt x="542346" y="4106205"/>
                  </a:lnTo>
                  <a:lnTo>
                    <a:pt x="542121" y="4106341"/>
                  </a:lnTo>
                  <a:lnTo>
                    <a:pt x="541925" y="4106501"/>
                  </a:lnTo>
                  <a:lnTo>
                    <a:pt x="541827" y="4106601"/>
                  </a:lnTo>
                  <a:lnTo>
                    <a:pt x="541739" y="4106701"/>
                  </a:lnTo>
                  <a:lnTo>
                    <a:pt x="541666" y="4106813"/>
                  </a:lnTo>
                  <a:lnTo>
                    <a:pt x="541617" y="4106926"/>
                  </a:lnTo>
                  <a:lnTo>
                    <a:pt x="541593" y="4107050"/>
                  </a:lnTo>
                  <a:lnTo>
                    <a:pt x="541603" y="4107185"/>
                  </a:lnTo>
                  <a:lnTo>
                    <a:pt x="541627" y="4107309"/>
                  </a:lnTo>
                  <a:lnTo>
                    <a:pt x="541661" y="4107427"/>
                  </a:lnTo>
                  <a:lnTo>
                    <a:pt x="541715" y="4107546"/>
                  </a:lnTo>
                  <a:lnTo>
                    <a:pt x="541798" y="4107669"/>
                  </a:lnTo>
                  <a:lnTo>
                    <a:pt x="541837" y="4107776"/>
                  </a:lnTo>
                  <a:lnTo>
                    <a:pt x="541759" y="4107864"/>
                  </a:lnTo>
                  <a:lnTo>
                    <a:pt x="541632" y="4107947"/>
                  </a:lnTo>
                  <a:lnTo>
                    <a:pt x="541510" y="4108012"/>
                  </a:lnTo>
                  <a:lnTo>
                    <a:pt x="541255" y="4108130"/>
                  </a:lnTo>
                  <a:lnTo>
                    <a:pt x="541104" y="4108236"/>
                  </a:lnTo>
                  <a:lnTo>
                    <a:pt x="540889" y="4108413"/>
                  </a:lnTo>
                  <a:lnTo>
                    <a:pt x="540801" y="4108502"/>
                  </a:lnTo>
                  <a:lnTo>
                    <a:pt x="540630" y="4108697"/>
                  </a:lnTo>
                  <a:lnTo>
                    <a:pt x="540547" y="4108768"/>
                  </a:lnTo>
                  <a:lnTo>
                    <a:pt x="540410" y="4108785"/>
                  </a:lnTo>
                  <a:lnTo>
                    <a:pt x="540307" y="4108726"/>
                  </a:lnTo>
                  <a:lnTo>
                    <a:pt x="540204" y="4108685"/>
                  </a:lnTo>
                  <a:lnTo>
                    <a:pt x="540043" y="4108720"/>
                  </a:lnTo>
                  <a:lnTo>
                    <a:pt x="539960" y="4108762"/>
                  </a:lnTo>
                  <a:lnTo>
                    <a:pt x="539813" y="4108862"/>
                  </a:lnTo>
                  <a:lnTo>
                    <a:pt x="539691" y="4108962"/>
                  </a:lnTo>
                  <a:lnTo>
                    <a:pt x="539598" y="4109080"/>
                  </a:lnTo>
                  <a:lnTo>
                    <a:pt x="539579" y="4109228"/>
                  </a:lnTo>
                  <a:lnTo>
                    <a:pt x="539628" y="4109322"/>
                  </a:lnTo>
                  <a:lnTo>
                    <a:pt x="539701" y="4109417"/>
                  </a:lnTo>
                  <a:lnTo>
                    <a:pt x="539769" y="4109523"/>
                  </a:lnTo>
                  <a:lnTo>
                    <a:pt x="539823" y="4109624"/>
                  </a:lnTo>
                  <a:lnTo>
                    <a:pt x="539867" y="4109759"/>
                  </a:lnTo>
                  <a:lnTo>
                    <a:pt x="539906" y="4109907"/>
                  </a:lnTo>
                  <a:lnTo>
                    <a:pt x="539931" y="4110054"/>
                  </a:lnTo>
                  <a:lnTo>
                    <a:pt x="539965" y="4110356"/>
                  </a:lnTo>
                  <a:lnTo>
                    <a:pt x="539994" y="4110568"/>
                  </a:lnTo>
                  <a:lnTo>
                    <a:pt x="540004" y="4110781"/>
                  </a:lnTo>
                  <a:lnTo>
                    <a:pt x="539945" y="4110964"/>
                  </a:lnTo>
                  <a:lnTo>
                    <a:pt x="539887" y="4111046"/>
                  </a:lnTo>
                  <a:lnTo>
                    <a:pt x="539818" y="4111129"/>
                  </a:lnTo>
                  <a:lnTo>
                    <a:pt x="539662" y="4111265"/>
                  </a:lnTo>
                  <a:lnTo>
                    <a:pt x="539554" y="4111341"/>
                  </a:lnTo>
                  <a:lnTo>
                    <a:pt x="539432" y="4111400"/>
                  </a:lnTo>
                  <a:lnTo>
                    <a:pt x="539168" y="4111501"/>
                  </a:lnTo>
                  <a:lnTo>
                    <a:pt x="538826" y="4111601"/>
                  </a:lnTo>
                  <a:lnTo>
                    <a:pt x="538616" y="4111637"/>
                  </a:lnTo>
                  <a:lnTo>
                    <a:pt x="538513" y="4111637"/>
                  </a:lnTo>
                  <a:lnTo>
                    <a:pt x="538405" y="4111619"/>
                  </a:lnTo>
                  <a:lnTo>
                    <a:pt x="538303" y="4111583"/>
                  </a:lnTo>
                  <a:lnTo>
                    <a:pt x="537995" y="4111442"/>
                  </a:lnTo>
                  <a:lnTo>
                    <a:pt x="537809" y="4111347"/>
                  </a:lnTo>
                  <a:lnTo>
                    <a:pt x="537628" y="4111241"/>
                  </a:lnTo>
                  <a:lnTo>
                    <a:pt x="537530" y="4111200"/>
                  </a:lnTo>
                  <a:lnTo>
                    <a:pt x="537276" y="4111105"/>
                  </a:lnTo>
                  <a:lnTo>
                    <a:pt x="537149" y="4111070"/>
                  </a:lnTo>
                  <a:lnTo>
                    <a:pt x="537017" y="4111040"/>
                  </a:lnTo>
                  <a:lnTo>
                    <a:pt x="536885" y="4111029"/>
                  </a:lnTo>
                  <a:lnTo>
                    <a:pt x="536729" y="4111046"/>
                  </a:lnTo>
                  <a:lnTo>
                    <a:pt x="536572" y="4111088"/>
                  </a:lnTo>
                  <a:lnTo>
                    <a:pt x="536260" y="4111200"/>
                  </a:lnTo>
                  <a:lnTo>
                    <a:pt x="536098" y="4111253"/>
                  </a:lnTo>
                  <a:lnTo>
                    <a:pt x="535658" y="4111341"/>
                  </a:lnTo>
                  <a:lnTo>
                    <a:pt x="535511" y="4111377"/>
                  </a:lnTo>
                  <a:lnTo>
                    <a:pt x="535370" y="4111418"/>
                  </a:lnTo>
                  <a:lnTo>
                    <a:pt x="535267" y="4111465"/>
                  </a:lnTo>
                  <a:lnTo>
                    <a:pt x="535101" y="4111519"/>
                  </a:lnTo>
                  <a:lnTo>
                    <a:pt x="534768" y="4111613"/>
                  </a:lnTo>
                  <a:lnTo>
                    <a:pt x="534431" y="4111684"/>
                  </a:lnTo>
                  <a:lnTo>
                    <a:pt x="534299" y="4111702"/>
                  </a:lnTo>
                  <a:lnTo>
                    <a:pt x="534030" y="4111725"/>
                  </a:lnTo>
                  <a:lnTo>
                    <a:pt x="533766" y="4111766"/>
                  </a:lnTo>
                  <a:lnTo>
                    <a:pt x="533664" y="4111796"/>
                  </a:lnTo>
                  <a:lnTo>
                    <a:pt x="533366" y="4111902"/>
                  </a:lnTo>
                  <a:lnTo>
                    <a:pt x="533268" y="4111926"/>
                  </a:lnTo>
                  <a:lnTo>
                    <a:pt x="533151" y="4111932"/>
                  </a:lnTo>
                  <a:lnTo>
                    <a:pt x="532911" y="4111920"/>
                  </a:lnTo>
                  <a:lnTo>
                    <a:pt x="532794" y="4111908"/>
                  </a:lnTo>
                  <a:lnTo>
                    <a:pt x="532671" y="4111914"/>
                  </a:lnTo>
                  <a:lnTo>
                    <a:pt x="532402" y="4111938"/>
                  </a:lnTo>
                  <a:lnTo>
                    <a:pt x="532271" y="4111955"/>
                  </a:lnTo>
                  <a:lnTo>
                    <a:pt x="532143" y="4111991"/>
                  </a:lnTo>
                  <a:lnTo>
                    <a:pt x="531958" y="4112097"/>
                  </a:lnTo>
                  <a:lnTo>
                    <a:pt x="531831" y="4112239"/>
                  </a:lnTo>
                  <a:lnTo>
                    <a:pt x="531718" y="4112398"/>
                  </a:lnTo>
                  <a:lnTo>
                    <a:pt x="531640" y="4112546"/>
                  </a:lnTo>
                  <a:lnTo>
                    <a:pt x="531581" y="4112717"/>
                  </a:lnTo>
                  <a:lnTo>
                    <a:pt x="531537" y="4112894"/>
                  </a:lnTo>
                  <a:lnTo>
                    <a:pt x="531464" y="4113248"/>
                  </a:lnTo>
                  <a:lnTo>
                    <a:pt x="531420" y="4113390"/>
                  </a:lnTo>
                  <a:lnTo>
                    <a:pt x="531386" y="4113532"/>
                  </a:lnTo>
                  <a:lnTo>
                    <a:pt x="531420" y="4113685"/>
                  </a:lnTo>
                  <a:lnTo>
                    <a:pt x="531483" y="4113768"/>
                  </a:lnTo>
                  <a:lnTo>
                    <a:pt x="531562" y="4113845"/>
                  </a:lnTo>
                  <a:lnTo>
                    <a:pt x="531630" y="4113927"/>
                  </a:lnTo>
                  <a:lnTo>
                    <a:pt x="531659" y="4114110"/>
                  </a:lnTo>
                  <a:lnTo>
                    <a:pt x="531630" y="4114211"/>
                  </a:lnTo>
                  <a:lnTo>
                    <a:pt x="531576" y="4114317"/>
                  </a:lnTo>
                  <a:lnTo>
                    <a:pt x="531488" y="4114529"/>
                  </a:lnTo>
                  <a:lnTo>
                    <a:pt x="531444" y="4114665"/>
                  </a:lnTo>
                  <a:lnTo>
                    <a:pt x="531410" y="4114801"/>
                  </a:lnTo>
                  <a:lnTo>
                    <a:pt x="531439" y="4114937"/>
                  </a:lnTo>
                  <a:lnTo>
                    <a:pt x="531547" y="4115067"/>
                  </a:lnTo>
                  <a:lnTo>
                    <a:pt x="531645" y="4115202"/>
                  </a:lnTo>
                </a:path>
              </a:pathLst>
            </a:custGeom>
            <a:ln w="13550" cap="flat">
              <a:solidFill>
                <a:srgbClr val="6A737B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pl5"/>
            <p:cNvSpPr/>
            <p:nvPr/>
          </p:nvSpPr>
          <p:spPr>
            <a:xfrm>
              <a:off x="3870841" y="5929429"/>
              <a:ext cx="110684" cy="146782"/>
            </a:xfrm>
            <a:custGeom>
              <a:avLst/>
              <a:gdLst/>
              <a:ahLst/>
              <a:cxnLst/>
              <a:rect l="0" t="0" r="0" b="0"/>
              <a:pathLst>
                <a:path w="110684" h="146782">
                  <a:moveTo>
                    <a:pt x="0" y="146782"/>
                  </a:moveTo>
                  <a:lnTo>
                    <a:pt x="2957" y="137358"/>
                  </a:lnTo>
                  <a:lnTo>
                    <a:pt x="7153" y="124386"/>
                  </a:lnTo>
                  <a:lnTo>
                    <a:pt x="7415" y="123817"/>
                  </a:lnTo>
                  <a:lnTo>
                    <a:pt x="8044" y="122994"/>
                  </a:lnTo>
                  <a:lnTo>
                    <a:pt x="8778" y="122424"/>
                  </a:lnTo>
                  <a:lnTo>
                    <a:pt x="10037" y="121728"/>
                  </a:lnTo>
                  <a:lnTo>
                    <a:pt x="18324" y="118818"/>
                  </a:lnTo>
                  <a:lnTo>
                    <a:pt x="41663" y="109895"/>
                  </a:lnTo>
                  <a:lnTo>
                    <a:pt x="42083" y="109452"/>
                  </a:lnTo>
                  <a:lnTo>
                    <a:pt x="43079" y="108883"/>
                  </a:lnTo>
                  <a:lnTo>
                    <a:pt x="44653" y="108566"/>
                  </a:lnTo>
                  <a:lnTo>
                    <a:pt x="51785" y="105909"/>
                  </a:lnTo>
                  <a:lnTo>
                    <a:pt x="72974" y="97809"/>
                  </a:lnTo>
                  <a:lnTo>
                    <a:pt x="77117" y="96038"/>
                  </a:lnTo>
                  <a:lnTo>
                    <a:pt x="77065" y="95722"/>
                  </a:lnTo>
                  <a:lnTo>
                    <a:pt x="77170" y="95279"/>
                  </a:lnTo>
                  <a:lnTo>
                    <a:pt x="77327" y="95089"/>
                  </a:lnTo>
                  <a:lnTo>
                    <a:pt x="77694" y="94962"/>
                  </a:lnTo>
                  <a:lnTo>
                    <a:pt x="79950" y="84648"/>
                  </a:lnTo>
                  <a:lnTo>
                    <a:pt x="82467" y="74082"/>
                  </a:lnTo>
                  <a:lnTo>
                    <a:pt x="86348" y="56935"/>
                  </a:lnTo>
                  <a:lnTo>
                    <a:pt x="88761" y="47445"/>
                  </a:lnTo>
                  <a:lnTo>
                    <a:pt x="94478" y="22833"/>
                  </a:lnTo>
                  <a:lnTo>
                    <a:pt x="94111" y="22517"/>
                  </a:lnTo>
                  <a:lnTo>
                    <a:pt x="94058" y="22264"/>
                  </a:lnTo>
                  <a:lnTo>
                    <a:pt x="94058" y="21631"/>
                  </a:lnTo>
                  <a:lnTo>
                    <a:pt x="94425" y="21188"/>
                  </a:lnTo>
                  <a:lnTo>
                    <a:pt x="94897" y="21125"/>
                  </a:lnTo>
                  <a:lnTo>
                    <a:pt x="95474" y="21378"/>
                  </a:lnTo>
                  <a:lnTo>
                    <a:pt x="95841" y="20429"/>
                  </a:lnTo>
                  <a:lnTo>
                    <a:pt x="102712" y="12837"/>
                  </a:lnTo>
                  <a:lnTo>
                    <a:pt x="110684" y="4296"/>
                  </a:lnTo>
                  <a:lnTo>
                    <a:pt x="106165" y="0"/>
                  </a:lnTo>
                </a:path>
              </a:pathLst>
            </a:custGeom>
            <a:ln w="18741" cap="flat">
              <a:solidFill>
                <a:srgbClr val="FFF7E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6024093" y="4012024"/>
              <a:ext cx="71636" cy="66012"/>
            </a:xfrm>
            <a:custGeom>
              <a:avLst/>
              <a:gdLst/>
              <a:ahLst/>
              <a:cxnLst/>
              <a:rect l="0" t="0" r="0" b="0"/>
              <a:pathLst>
                <a:path w="71636" h="66012">
                  <a:moveTo>
                    <a:pt x="0" y="1323"/>
                  </a:moveTo>
                  <a:lnTo>
                    <a:pt x="4772" y="252"/>
                  </a:lnTo>
                  <a:lnTo>
                    <a:pt x="6450" y="252"/>
                  </a:lnTo>
                  <a:lnTo>
                    <a:pt x="6923" y="0"/>
                  </a:lnTo>
                  <a:lnTo>
                    <a:pt x="7919" y="378"/>
                  </a:lnTo>
                  <a:lnTo>
                    <a:pt x="12534" y="2898"/>
                  </a:lnTo>
                  <a:lnTo>
                    <a:pt x="14790" y="4789"/>
                  </a:lnTo>
                  <a:lnTo>
                    <a:pt x="21765" y="5734"/>
                  </a:lnTo>
                  <a:lnTo>
                    <a:pt x="24650" y="6365"/>
                  </a:lnTo>
                  <a:lnTo>
                    <a:pt x="27010" y="6995"/>
                  </a:lnTo>
                  <a:lnTo>
                    <a:pt x="27220" y="6617"/>
                  </a:lnTo>
                  <a:lnTo>
                    <a:pt x="27534" y="6554"/>
                  </a:lnTo>
                  <a:lnTo>
                    <a:pt x="27849" y="6743"/>
                  </a:lnTo>
                  <a:lnTo>
                    <a:pt x="27901" y="7058"/>
                  </a:lnTo>
                  <a:lnTo>
                    <a:pt x="29370" y="7058"/>
                  </a:lnTo>
                  <a:lnTo>
                    <a:pt x="31940" y="7247"/>
                  </a:lnTo>
                  <a:lnTo>
                    <a:pt x="36136" y="7815"/>
                  </a:lnTo>
                  <a:lnTo>
                    <a:pt x="37762" y="8256"/>
                  </a:lnTo>
                  <a:lnTo>
                    <a:pt x="38601" y="8697"/>
                  </a:lnTo>
                  <a:lnTo>
                    <a:pt x="39807" y="9516"/>
                  </a:lnTo>
                  <a:lnTo>
                    <a:pt x="44422" y="13360"/>
                  </a:lnTo>
                  <a:lnTo>
                    <a:pt x="46415" y="14873"/>
                  </a:lnTo>
                  <a:lnTo>
                    <a:pt x="47359" y="15503"/>
                  </a:lnTo>
                  <a:lnTo>
                    <a:pt x="50087" y="16764"/>
                  </a:lnTo>
                  <a:lnTo>
                    <a:pt x="49405" y="17709"/>
                  </a:lnTo>
                  <a:lnTo>
                    <a:pt x="40279" y="23003"/>
                  </a:lnTo>
                  <a:lnTo>
                    <a:pt x="40017" y="23696"/>
                  </a:lnTo>
                  <a:lnTo>
                    <a:pt x="39388" y="28928"/>
                  </a:lnTo>
                  <a:lnTo>
                    <a:pt x="39440" y="29243"/>
                  </a:lnTo>
                  <a:lnTo>
                    <a:pt x="39650" y="29684"/>
                  </a:lnTo>
                  <a:lnTo>
                    <a:pt x="44528" y="36806"/>
                  </a:lnTo>
                  <a:lnTo>
                    <a:pt x="44737" y="36743"/>
                  </a:lnTo>
                  <a:lnTo>
                    <a:pt x="45104" y="36932"/>
                  </a:lnTo>
                  <a:lnTo>
                    <a:pt x="45104" y="37311"/>
                  </a:lnTo>
                  <a:lnTo>
                    <a:pt x="44947" y="37500"/>
                  </a:lnTo>
                  <a:lnTo>
                    <a:pt x="46730" y="40147"/>
                  </a:lnTo>
                  <a:lnTo>
                    <a:pt x="47937" y="40840"/>
                  </a:lnTo>
                  <a:lnTo>
                    <a:pt x="50087" y="41660"/>
                  </a:lnTo>
                  <a:lnTo>
                    <a:pt x="50192" y="41533"/>
                  </a:lnTo>
                  <a:lnTo>
                    <a:pt x="50454" y="41470"/>
                  </a:lnTo>
                  <a:lnTo>
                    <a:pt x="50716" y="41533"/>
                  </a:lnTo>
                  <a:lnTo>
                    <a:pt x="50821" y="41660"/>
                  </a:lnTo>
                  <a:lnTo>
                    <a:pt x="50874" y="42101"/>
                  </a:lnTo>
                  <a:lnTo>
                    <a:pt x="52289" y="42605"/>
                  </a:lnTo>
                  <a:lnTo>
                    <a:pt x="53234" y="43172"/>
                  </a:lnTo>
                  <a:lnTo>
                    <a:pt x="54073" y="43866"/>
                  </a:lnTo>
                  <a:lnTo>
                    <a:pt x="55017" y="44874"/>
                  </a:lnTo>
                  <a:lnTo>
                    <a:pt x="56275" y="46638"/>
                  </a:lnTo>
                  <a:lnTo>
                    <a:pt x="56590" y="47332"/>
                  </a:lnTo>
                  <a:lnTo>
                    <a:pt x="56748" y="48025"/>
                  </a:lnTo>
                  <a:lnTo>
                    <a:pt x="56748" y="48908"/>
                  </a:lnTo>
                  <a:lnTo>
                    <a:pt x="57063" y="52500"/>
                  </a:lnTo>
                  <a:lnTo>
                    <a:pt x="57063" y="53383"/>
                  </a:lnTo>
                  <a:lnTo>
                    <a:pt x="57377" y="54454"/>
                  </a:lnTo>
                  <a:lnTo>
                    <a:pt x="60838" y="59686"/>
                  </a:lnTo>
                  <a:lnTo>
                    <a:pt x="61311" y="60127"/>
                  </a:lnTo>
                  <a:lnTo>
                    <a:pt x="64877" y="62333"/>
                  </a:lnTo>
                  <a:lnTo>
                    <a:pt x="66450" y="63152"/>
                  </a:lnTo>
                  <a:lnTo>
                    <a:pt x="68443" y="64413"/>
                  </a:lnTo>
                  <a:lnTo>
                    <a:pt x="70541" y="65548"/>
                  </a:lnTo>
                  <a:lnTo>
                    <a:pt x="71636" y="66012"/>
                  </a:lnTo>
                </a:path>
              </a:pathLst>
            </a:custGeom>
            <a:ln w="20724" cap="flat">
              <a:solidFill>
                <a:srgbClr val="FFF5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3582516" y="4579108"/>
              <a:ext cx="45775" cy="152395"/>
            </a:xfrm>
            <a:custGeom>
              <a:avLst/>
              <a:gdLst/>
              <a:ahLst/>
              <a:cxnLst/>
              <a:rect l="0" t="0" r="0" b="0"/>
              <a:pathLst>
                <a:path w="45775" h="152395">
                  <a:moveTo>
                    <a:pt x="2717" y="152053"/>
                  </a:moveTo>
                  <a:lnTo>
                    <a:pt x="2925" y="151384"/>
                  </a:lnTo>
                  <a:lnTo>
                    <a:pt x="3344" y="150564"/>
                  </a:lnTo>
                  <a:lnTo>
                    <a:pt x="3922" y="149870"/>
                  </a:lnTo>
                  <a:lnTo>
                    <a:pt x="7330" y="152395"/>
                  </a:lnTo>
                  <a:lnTo>
                    <a:pt x="8956" y="150438"/>
                  </a:lnTo>
                  <a:lnTo>
                    <a:pt x="12156" y="148986"/>
                  </a:lnTo>
                  <a:lnTo>
                    <a:pt x="14778" y="148040"/>
                  </a:lnTo>
                  <a:lnTo>
                    <a:pt x="15669" y="148419"/>
                  </a:lnTo>
                  <a:lnTo>
                    <a:pt x="16666" y="151069"/>
                  </a:lnTo>
                  <a:lnTo>
                    <a:pt x="20967" y="149491"/>
                  </a:lnTo>
                  <a:lnTo>
                    <a:pt x="22121" y="148860"/>
                  </a:lnTo>
                  <a:lnTo>
                    <a:pt x="22960" y="147976"/>
                  </a:lnTo>
                  <a:lnTo>
                    <a:pt x="23484" y="147093"/>
                  </a:lnTo>
                  <a:lnTo>
                    <a:pt x="24114" y="145515"/>
                  </a:lnTo>
                  <a:lnTo>
                    <a:pt x="24691" y="144758"/>
                  </a:lnTo>
                  <a:lnTo>
                    <a:pt x="25529" y="144064"/>
                  </a:lnTo>
                  <a:lnTo>
                    <a:pt x="27313" y="143306"/>
                  </a:lnTo>
                  <a:lnTo>
                    <a:pt x="27051" y="141602"/>
                  </a:lnTo>
                  <a:lnTo>
                    <a:pt x="26998" y="140403"/>
                  </a:lnTo>
                  <a:lnTo>
                    <a:pt x="26736" y="140340"/>
                  </a:lnTo>
                  <a:lnTo>
                    <a:pt x="26526" y="140087"/>
                  </a:lnTo>
                  <a:lnTo>
                    <a:pt x="26579" y="139835"/>
                  </a:lnTo>
                  <a:lnTo>
                    <a:pt x="26736" y="139645"/>
                  </a:lnTo>
                  <a:lnTo>
                    <a:pt x="26946" y="139582"/>
                  </a:lnTo>
                  <a:lnTo>
                    <a:pt x="27051" y="138320"/>
                  </a:lnTo>
                  <a:lnTo>
                    <a:pt x="27523" y="134912"/>
                  </a:lnTo>
                  <a:lnTo>
                    <a:pt x="27313" y="134786"/>
                  </a:lnTo>
                  <a:lnTo>
                    <a:pt x="27155" y="134534"/>
                  </a:lnTo>
                  <a:lnTo>
                    <a:pt x="27155" y="134344"/>
                  </a:lnTo>
                  <a:lnTo>
                    <a:pt x="27313" y="134029"/>
                  </a:lnTo>
                  <a:lnTo>
                    <a:pt x="27680" y="133965"/>
                  </a:lnTo>
                  <a:lnTo>
                    <a:pt x="28047" y="131694"/>
                  </a:lnTo>
                  <a:lnTo>
                    <a:pt x="28099" y="129233"/>
                  </a:lnTo>
                  <a:lnTo>
                    <a:pt x="27785" y="129170"/>
                  </a:lnTo>
                  <a:lnTo>
                    <a:pt x="27628" y="128854"/>
                  </a:lnTo>
                  <a:lnTo>
                    <a:pt x="27732" y="128664"/>
                  </a:lnTo>
                  <a:lnTo>
                    <a:pt x="27942" y="128538"/>
                  </a:lnTo>
                  <a:lnTo>
                    <a:pt x="27523" y="126708"/>
                  </a:lnTo>
                  <a:lnTo>
                    <a:pt x="27208" y="125698"/>
                  </a:lnTo>
                  <a:lnTo>
                    <a:pt x="26526" y="124120"/>
                  </a:lnTo>
                  <a:lnTo>
                    <a:pt x="25792" y="122795"/>
                  </a:lnTo>
                  <a:lnTo>
                    <a:pt x="24376" y="121028"/>
                  </a:lnTo>
                  <a:lnTo>
                    <a:pt x="23589" y="119577"/>
                  </a:lnTo>
                  <a:lnTo>
                    <a:pt x="22173" y="116548"/>
                  </a:lnTo>
                  <a:lnTo>
                    <a:pt x="21543" y="114528"/>
                  </a:lnTo>
                  <a:lnTo>
                    <a:pt x="21334" y="114528"/>
                  </a:lnTo>
                  <a:lnTo>
                    <a:pt x="21124" y="114402"/>
                  </a:lnTo>
                  <a:lnTo>
                    <a:pt x="20967" y="114212"/>
                  </a:lnTo>
                  <a:lnTo>
                    <a:pt x="20914" y="113960"/>
                  </a:lnTo>
                  <a:lnTo>
                    <a:pt x="21019" y="113708"/>
                  </a:lnTo>
                  <a:lnTo>
                    <a:pt x="21439" y="113518"/>
                  </a:lnTo>
                  <a:lnTo>
                    <a:pt x="21387" y="111057"/>
                  </a:lnTo>
                  <a:lnTo>
                    <a:pt x="21701" y="108974"/>
                  </a:lnTo>
                  <a:lnTo>
                    <a:pt x="28047" y="85562"/>
                  </a:lnTo>
                  <a:lnTo>
                    <a:pt x="27785" y="85310"/>
                  </a:lnTo>
                  <a:lnTo>
                    <a:pt x="27732" y="85120"/>
                  </a:lnTo>
                  <a:lnTo>
                    <a:pt x="27785" y="84742"/>
                  </a:lnTo>
                  <a:lnTo>
                    <a:pt x="28310" y="84616"/>
                  </a:lnTo>
                  <a:lnTo>
                    <a:pt x="34131" y="63476"/>
                  </a:lnTo>
                  <a:lnTo>
                    <a:pt x="34551" y="61583"/>
                  </a:lnTo>
                  <a:lnTo>
                    <a:pt x="35390" y="58869"/>
                  </a:lnTo>
                  <a:lnTo>
                    <a:pt x="36439" y="54642"/>
                  </a:lnTo>
                  <a:lnTo>
                    <a:pt x="43519" y="29339"/>
                  </a:lnTo>
                  <a:lnTo>
                    <a:pt x="45775" y="20758"/>
                  </a:lnTo>
                  <a:lnTo>
                    <a:pt x="18449" y="13187"/>
                  </a:lnTo>
                  <a:lnTo>
                    <a:pt x="9690" y="10852"/>
                  </a:lnTo>
                  <a:lnTo>
                    <a:pt x="10530" y="8202"/>
                  </a:lnTo>
                  <a:lnTo>
                    <a:pt x="12470" y="1135"/>
                  </a:lnTo>
                  <a:lnTo>
                    <a:pt x="10687" y="883"/>
                  </a:lnTo>
                  <a:lnTo>
                    <a:pt x="6806" y="0"/>
                  </a:lnTo>
                  <a:lnTo>
                    <a:pt x="6229" y="2019"/>
                  </a:lnTo>
                  <a:lnTo>
                    <a:pt x="5914" y="2334"/>
                  </a:lnTo>
                  <a:lnTo>
                    <a:pt x="5337" y="2461"/>
                  </a:lnTo>
                  <a:lnTo>
                    <a:pt x="0" y="1089"/>
                  </a:lnTo>
                </a:path>
              </a:pathLst>
            </a:custGeom>
            <a:ln w="20498" cap="flat">
              <a:solidFill>
                <a:srgbClr val="FFF3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3698046" y="6302890"/>
              <a:ext cx="55069" cy="181727"/>
            </a:xfrm>
            <a:custGeom>
              <a:avLst/>
              <a:gdLst/>
              <a:ahLst/>
              <a:cxnLst/>
              <a:rect l="0" t="0" r="0" b="0"/>
              <a:pathLst>
                <a:path w="55069" h="181727">
                  <a:moveTo>
                    <a:pt x="41800" y="177991"/>
                  </a:moveTo>
                  <a:lnTo>
                    <a:pt x="42587" y="178687"/>
                  </a:lnTo>
                  <a:lnTo>
                    <a:pt x="42692" y="179067"/>
                  </a:lnTo>
                  <a:lnTo>
                    <a:pt x="39702" y="181537"/>
                  </a:lnTo>
                  <a:lnTo>
                    <a:pt x="39073" y="181727"/>
                  </a:lnTo>
                  <a:lnTo>
                    <a:pt x="37395" y="181473"/>
                  </a:lnTo>
                  <a:lnTo>
                    <a:pt x="38077" y="176090"/>
                  </a:lnTo>
                  <a:lnTo>
                    <a:pt x="36923" y="176344"/>
                  </a:lnTo>
                  <a:lnTo>
                    <a:pt x="36031" y="176344"/>
                  </a:lnTo>
                  <a:lnTo>
                    <a:pt x="34825" y="176090"/>
                  </a:lnTo>
                  <a:lnTo>
                    <a:pt x="33671" y="175710"/>
                  </a:lnTo>
                  <a:lnTo>
                    <a:pt x="30524" y="173621"/>
                  </a:lnTo>
                  <a:lnTo>
                    <a:pt x="28846" y="172797"/>
                  </a:lnTo>
                  <a:lnTo>
                    <a:pt x="27587" y="172544"/>
                  </a:lnTo>
                  <a:lnTo>
                    <a:pt x="27535" y="171657"/>
                  </a:lnTo>
                  <a:lnTo>
                    <a:pt x="26800" y="168680"/>
                  </a:lnTo>
                  <a:lnTo>
                    <a:pt x="25437" y="165324"/>
                  </a:lnTo>
                  <a:lnTo>
                    <a:pt x="24020" y="162917"/>
                  </a:lnTo>
                  <a:lnTo>
                    <a:pt x="22709" y="161144"/>
                  </a:lnTo>
                  <a:lnTo>
                    <a:pt x="20769" y="159244"/>
                  </a:lnTo>
                  <a:lnTo>
                    <a:pt x="17884" y="156964"/>
                  </a:lnTo>
                  <a:lnTo>
                    <a:pt x="16363" y="156014"/>
                  </a:lnTo>
                  <a:lnTo>
                    <a:pt x="13059" y="153671"/>
                  </a:lnTo>
                  <a:lnTo>
                    <a:pt x="11695" y="152278"/>
                  </a:lnTo>
                  <a:lnTo>
                    <a:pt x="11118" y="151074"/>
                  </a:lnTo>
                  <a:lnTo>
                    <a:pt x="10647" y="149745"/>
                  </a:lnTo>
                  <a:lnTo>
                    <a:pt x="10122" y="149554"/>
                  </a:lnTo>
                  <a:lnTo>
                    <a:pt x="10174" y="148985"/>
                  </a:lnTo>
                  <a:lnTo>
                    <a:pt x="10489" y="148858"/>
                  </a:lnTo>
                  <a:lnTo>
                    <a:pt x="10174" y="146135"/>
                  </a:lnTo>
                  <a:lnTo>
                    <a:pt x="10122" y="144995"/>
                  </a:lnTo>
                  <a:lnTo>
                    <a:pt x="10174" y="143792"/>
                  </a:lnTo>
                  <a:lnTo>
                    <a:pt x="10489" y="141892"/>
                  </a:lnTo>
                  <a:lnTo>
                    <a:pt x="11276" y="139422"/>
                  </a:lnTo>
                  <a:lnTo>
                    <a:pt x="12587" y="137142"/>
                  </a:lnTo>
                  <a:lnTo>
                    <a:pt x="13688" y="135495"/>
                  </a:lnTo>
                  <a:lnTo>
                    <a:pt x="13531" y="135242"/>
                  </a:lnTo>
                  <a:lnTo>
                    <a:pt x="13584" y="134862"/>
                  </a:lnTo>
                  <a:lnTo>
                    <a:pt x="13898" y="134609"/>
                  </a:lnTo>
                  <a:lnTo>
                    <a:pt x="14370" y="134672"/>
                  </a:lnTo>
                  <a:lnTo>
                    <a:pt x="15681" y="132709"/>
                  </a:lnTo>
                  <a:lnTo>
                    <a:pt x="16206" y="131569"/>
                  </a:lnTo>
                  <a:lnTo>
                    <a:pt x="17989" y="126883"/>
                  </a:lnTo>
                  <a:lnTo>
                    <a:pt x="20192" y="120677"/>
                  </a:lnTo>
                  <a:lnTo>
                    <a:pt x="20821" y="118081"/>
                  </a:lnTo>
                  <a:lnTo>
                    <a:pt x="20874" y="116118"/>
                  </a:lnTo>
                  <a:lnTo>
                    <a:pt x="20716" y="114914"/>
                  </a:lnTo>
                  <a:lnTo>
                    <a:pt x="19143" y="109912"/>
                  </a:lnTo>
                  <a:lnTo>
                    <a:pt x="18723" y="107569"/>
                  </a:lnTo>
                  <a:lnTo>
                    <a:pt x="18619" y="105669"/>
                  </a:lnTo>
                  <a:lnTo>
                    <a:pt x="18146" y="105606"/>
                  </a:lnTo>
                  <a:lnTo>
                    <a:pt x="18041" y="105289"/>
                  </a:lnTo>
                  <a:lnTo>
                    <a:pt x="18146" y="104909"/>
                  </a:lnTo>
                  <a:lnTo>
                    <a:pt x="18566" y="104719"/>
                  </a:lnTo>
                  <a:lnTo>
                    <a:pt x="18776" y="100730"/>
                  </a:lnTo>
                  <a:lnTo>
                    <a:pt x="18933" y="92307"/>
                  </a:lnTo>
                  <a:lnTo>
                    <a:pt x="18776" y="90155"/>
                  </a:lnTo>
                  <a:lnTo>
                    <a:pt x="17360" y="85912"/>
                  </a:lnTo>
                  <a:lnTo>
                    <a:pt x="15104" y="79580"/>
                  </a:lnTo>
                  <a:lnTo>
                    <a:pt x="14528" y="78757"/>
                  </a:lnTo>
                  <a:lnTo>
                    <a:pt x="13741" y="76288"/>
                  </a:lnTo>
                  <a:lnTo>
                    <a:pt x="12640" y="73691"/>
                  </a:lnTo>
                  <a:lnTo>
                    <a:pt x="12115" y="72868"/>
                  </a:lnTo>
                  <a:lnTo>
                    <a:pt x="10437" y="71095"/>
                  </a:lnTo>
                  <a:lnTo>
                    <a:pt x="9703" y="70525"/>
                  </a:lnTo>
                  <a:lnTo>
                    <a:pt x="5926" y="67993"/>
                  </a:lnTo>
                  <a:lnTo>
                    <a:pt x="1835" y="65396"/>
                  </a:lnTo>
                  <a:lnTo>
                    <a:pt x="681" y="64826"/>
                  </a:lnTo>
                  <a:lnTo>
                    <a:pt x="0" y="64447"/>
                  </a:lnTo>
                  <a:lnTo>
                    <a:pt x="105" y="63687"/>
                  </a:lnTo>
                  <a:lnTo>
                    <a:pt x="1416" y="60204"/>
                  </a:lnTo>
                  <a:lnTo>
                    <a:pt x="4510" y="55772"/>
                  </a:lnTo>
                  <a:lnTo>
                    <a:pt x="7657" y="51783"/>
                  </a:lnTo>
                  <a:lnTo>
                    <a:pt x="10227" y="48300"/>
                  </a:lnTo>
                  <a:lnTo>
                    <a:pt x="12954" y="45135"/>
                  </a:lnTo>
                  <a:lnTo>
                    <a:pt x="16783" y="39879"/>
                  </a:lnTo>
                  <a:lnTo>
                    <a:pt x="18356" y="38170"/>
                  </a:lnTo>
                  <a:lnTo>
                    <a:pt x="20821" y="36017"/>
                  </a:lnTo>
                  <a:lnTo>
                    <a:pt x="22133" y="35004"/>
                  </a:lnTo>
                  <a:lnTo>
                    <a:pt x="37395" y="24114"/>
                  </a:lnTo>
                  <a:lnTo>
                    <a:pt x="39125" y="23101"/>
                  </a:lnTo>
                  <a:lnTo>
                    <a:pt x="48723" y="19302"/>
                  </a:lnTo>
                  <a:lnTo>
                    <a:pt x="51870" y="17466"/>
                  </a:lnTo>
                  <a:lnTo>
                    <a:pt x="53916" y="16010"/>
                  </a:lnTo>
                  <a:lnTo>
                    <a:pt x="55069" y="15060"/>
                  </a:lnTo>
                  <a:lnTo>
                    <a:pt x="44319" y="0"/>
                  </a:lnTo>
                </a:path>
              </a:pathLst>
            </a:custGeom>
            <a:ln w="32555" cap="flat">
              <a:solidFill>
                <a:srgbClr val="FFE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3128676" y="6150643"/>
              <a:ext cx="342272" cy="214984"/>
            </a:xfrm>
            <a:custGeom>
              <a:avLst/>
              <a:gdLst/>
              <a:ahLst/>
              <a:cxnLst/>
              <a:rect l="0" t="0" r="0" b="0"/>
              <a:pathLst>
                <a:path w="342272" h="214984">
                  <a:moveTo>
                    <a:pt x="0" y="200864"/>
                  </a:moveTo>
                  <a:lnTo>
                    <a:pt x="1993" y="200547"/>
                  </a:lnTo>
                  <a:lnTo>
                    <a:pt x="3251" y="210995"/>
                  </a:lnTo>
                  <a:lnTo>
                    <a:pt x="3094" y="211944"/>
                  </a:lnTo>
                  <a:lnTo>
                    <a:pt x="2569" y="213274"/>
                  </a:lnTo>
                  <a:lnTo>
                    <a:pt x="7499" y="214921"/>
                  </a:lnTo>
                  <a:lnTo>
                    <a:pt x="8129" y="214984"/>
                  </a:lnTo>
                  <a:lnTo>
                    <a:pt x="11013" y="214731"/>
                  </a:lnTo>
                  <a:lnTo>
                    <a:pt x="14999" y="214541"/>
                  </a:lnTo>
                  <a:lnTo>
                    <a:pt x="14108" y="202763"/>
                  </a:lnTo>
                  <a:lnTo>
                    <a:pt x="14265" y="202004"/>
                  </a:lnTo>
                  <a:lnTo>
                    <a:pt x="14895" y="201370"/>
                  </a:lnTo>
                  <a:lnTo>
                    <a:pt x="15629" y="201117"/>
                  </a:lnTo>
                  <a:lnTo>
                    <a:pt x="18251" y="205423"/>
                  </a:lnTo>
                  <a:lnTo>
                    <a:pt x="20139" y="207765"/>
                  </a:lnTo>
                  <a:lnTo>
                    <a:pt x="21188" y="208146"/>
                  </a:lnTo>
                  <a:lnTo>
                    <a:pt x="22080" y="208272"/>
                  </a:lnTo>
                  <a:lnTo>
                    <a:pt x="23181" y="208019"/>
                  </a:lnTo>
                  <a:lnTo>
                    <a:pt x="25699" y="205233"/>
                  </a:lnTo>
                  <a:lnTo>
                    <a:pt x="26485" y="204536"/>
                  </a:lnTo>
                  <a:lnTo>
                    <a:pt x="29475" y="202004"/>
                  </a:lnTo>
                  <a:lnTo>
                    <a:pt x="32412" y="199977"/>
                  </a:lnTo>
                  <a:lnTo>
                    <a:pt x="33304" y="199724"/>
                  </a:lnTo>
                  <a:lnTo>
                    <a:pt x="36135" y="197951"/>
                  </a:lnTo>
                  <a:lnTo>
                    <a:pt x="38548" y="196622"/>
                  </a:lnTo>
                  <a:lnTo>
                    <a:pt x="41013" y="195039"/>
                  </a:lnTo>
                  <a:lnTo>
                    <a:pt x="42954" y="194025"/>
                  </a:lnTo>
                  <a:lnTo>
                    <a:pt x="80244" y="172372"/>
                  </a:lnTo>
                  <a:lnTo>
                    <a:pt x="84125" y="170092"/>
                  </a:lnTo>
                  <a:lnTo>
                    <a:pt x="90000" y="166421"/>
                  </a:lnTo>
                  <a:lnTo>
                    <a:pt x="94772" y="163951"/>
                  </a:lnTo>
                  <a:lnTo>
                    <a:pt x="96031" y="163382"/>
                  </a:lnTo>
                  <a:lnTo>
                    <a:pt x="101590" y="161229"/>
                  </a:lnTo>
                  <a:lnTo>
                    <a:pt x="107989" y="159203"/>
                  </a:lnTo>
                  <a:lnTo>
                    <a:pt x="114492" y="157430"/>
                  </a:lnTo>
                  <a:lnTo>
                    <a:pt x="119999" y="156101"/>
                  </a:lnTo>
                  <a:lnTo>
                    <a:pt x="127027" y="154708"/>
                  </a:lnTo>
                  <a:lnTo>
                    <a:pt x="140087" y="152492"/>
                  </a:lnTo>
                  <a:lnTo>
                    <a:pt x="144544" y="151289"/>
                  </a:lnTo>
                  <a:lnTo>
                    <a:pt x="147010" y="150466"/>
                  </a:lnTo>
                  <a:lnTo>
                    <a:pt x="149265" y="149580"/>
                  </a:lnTo>
                  <a:lnTo>
                    <a:pt x="153933" y="147490"/>
                  </a:lnTo>
                  <a:lnTo>
                    <a:pt x="156031" y="146414"/>
                  </a:lnTo>
                  <a:lnTo>
                    <a:pt x="158286" y="145211"/>
                  </a:lnTo>
                  <a:lnTo>
                    <a:pt x="160489" y="143819"/>
                  </a:lnTo>
                  <a:lnTo>
                    <a:pt x="164527" y="140970"/>
                  </a:lnTo>
                  <a:lnTo>
                    <a:pt x="167517" y="138564"/>
                  </a:lnTo>
                  <a:lnTo>
                    <a:pt x="173076" y="133626"/>
                  </a:lnTo>
                  <a:lnTo>
                    <a:pt x="181363" y="126535"/>
                  </a:lnTo>
                  <a:lnTo>
                    <a:pt x="188076" y="120648"/>
                  </a:lnTo>
                  <a:lnTo>
                    <a:pt x="209947" y="102035"/>
                  </a:lnTo>
                  <a:lnTo>
                    <a:pt x="225419" y="88615"/>
                  </a:lnTo>
                  <a:lnTo>
                    <a:pt x="234597" y="80512"/>
                  </a:lnTo>
                  <a:lnTo>
                    <a:pt x="238216" y="76715"/>
                  </a:lnTo>
                  <a:lnTo>
                    <a:pt x="240733" y="73866"/>
                  </a:lnTo>
                  <a:lnTo>
                    <a:pt x="243093" y="70764"/>
                  </a:lnTo>
                  <a:lnTo>
                    <a:pt x="247079" y="64307"/>
                  </a:lnTo>
                  <a:lnTo>
                    <a:pt x="248758" y="61016"/>
                  </a:lnTo>
                  <a:lnTo>
                    <a:pt x="251380" y="54180"/>
                  </a:lnTo>
                  <a:lnTo>
                    <a:pt x="253059" y="48420"/>
                  </a:lnTo>
                  <a:lnTo>
                    <a:pt x="255419" y="39241"/>
                  </a:lnTo>
                  <a:lnTo>
                    <a:pt x="257779" y="25253"/>
                  </a:lnTo>
                  <a:lnTo>
                    <a:pt x="259352" y="13227"/>
                  </a:lnTo>
                  <a:lnTo>
                    <a:pt x="259824" y="10189"/>
                  </a:lnTo>
                  <a:lnTo>
                    <a:pt x="260349" y="8354"/>
                  </a:lnTo>
                  <a:lnTo>
                    <a:pt x="261345" y="6265"/>
                  </a:lnTo>
                  <a:lnTo>
                    <a:pt x="262447" y="4683"/>
                  </a:lnTo>
                  <a:lnTo>
                    <a:pt x="263181" y="3860"/>
                  </a:lnTo>
                  <a:lnTo>
                    <a:pt x="264335" y="2847"/>
                  </a:lnTo>
                  <a:lnTo>
                    <a:pt x="265332" y="2025"/>
                  </a:lnTo>
                  <a:lnTo>
                    <a:pt x="266013" y="1582"/>
                  </a:lnTo>
                  <a:lnTo>
                    <a:pt x="269003" y="443"/>
                  </a:lnTo>
                  <a:lnTo>
                    <a:pt x="271677" y="0"/>
                  </a:lnTo>
                  <a:lnTo>
                    <a:pt x="274405" y="63"/>
                  </a:lnTo>
                  <a:lnTo>
                    <a:pt x="276398" y="506"/>
                  </a:lnTo>
                  <a:lnTo>
                    <a:pt x="278705" y="1582"/>
                  </a:lnTo>
                  <a:lnTo>
                    <a:pt x="280279" y="2784"/>
                  </a:lnTo>
                  <a:lnTo>
                    <a:pt x="285419" y="7088"/>
                  </a:lnTo>
                  <a:lnTo>
                    <a:pt x="290191" y="11518"/>
                  </a:lnTo>
                  <a:lnTo>
                    <a:pt x="306712" y="25950"/>
                  </a:lnTo>
                  <a:lnTo>
                    <a:pt x="316572" y="34938"/>
                  </a:lnTo>
                  <a:lnTo>
                    <a:pt x="319142" y="37026"/>
                  </a:lnTo>
                  <a:lnTo>
                    <a:pt x="323391" y="40697"/>
                  </a:lnTo>
                  <a:lnTo>
                    <a:pt x="342272" y="57535"/>
                  </a:lnTo>
                  <a:lnTo>
                    <a:pt x="339440" y="61523"/>
                  </a:lnTo>
                  <a:lnTo>
                    <a:pt x="338600" y="63042"/>
                  </a:lnTo>
                  <a:lnTo>
                    <a:pt x="338286" y="64181"/>
                  </a:lnTo>
                  <a:lnTo>
                    <a:pt x="337761" y="65383"/>
                  </a:lnTo>
                  <a:lnTo>
                    <a:pt x="337604" y="66650"/>
                  </a:lnTo>
                  <a:lnTo>
                    <a:pt x="337552" y="68296"/>
                  </a:lnTo>
                  <a:lnTo>
                    <a:pt x="337761" y="68612"/>
                  </a:lnTo>
                  <a:lnTo>
                    <a:pt x="337866" y="68992"/>
                  </a:lnTo>
                  <a:lnTo>
                    <a:pt x="337761" y="69688"/>
                  </a:lnTo>
                  <a:lnTo>
                    <a:pt x="337552" y="69941"/>
                  </a:lnTo>
                  <a:lnTo>
                    <a:pt x="336870" y="70194"/>
                  </a:lnTo>
                  <a:lnTo>
                    <a:pt x="336817" y="70764"/>
                  </a:lnTo>
                  <a:lnTo>
                    <a:pt x="336607" y="71271"/>
                  </a:lnTo>
                  <a:lnTo>
                    <a:pt x="335926" y="72347"/>
                  </a:lnTo>
                  <a:lnTo>
                    <a:pt x="335192" y="73107"/>
                  </a:lnTo>
                  <a:lnTo>
                    <a:pt x="334614" y="73486"/>
                  </a:lnTo>
                  <a:lnTo>
                    <a:pt x="333723" y="73993"/>
                  </a:lnTo>
                  <a:lnTo>
                    <a:pt x="332622" y="74436"/>
                  </a:lnTo>
                  <a:lnTo>
                    <a:pt x="331677" y="74499"/>
                  </a:lnTo>
                  <a:lnTo>
                    <a:pt x="330576" y="74372"/>
                  </a:lnTo>
                  <a:lnTo>
                    <a:pt x="328006" y="73803"/>
                  </a:lnTo>
                  <a:lnTo>
                    <a:pt x="327639" y="74436"/>
                  </a:lnTo>
                  <a:lnTo>
                    <a:pt x="327272" y="84184"/>
                  </a:lnTo>
                  <a:lnTo>
                    <a:pt x="327010" y="85070"/>
                  </a:lnTo>
                  <a:lnTo>
                    <a:pt x="326432" y="85957"/>
                  </a:lnTo>
                  <a:lnTo>
                    <a:pt x="323443" y="89501"/>
                  </a:lnTo>
                  <a:lnTo>
                    <a:pt x="323076" y="90704"/>
                  </a:lnTo>
                  <a:lnTo>
                    <a:pt x="323076" y="91084"/>
                  </a:lnTo>
                  <a:lnTo>
                    <a:pt x="321498" y="91015"/>
                  </a:lnTo>
                </a:path>
              </a:pathLst>
            </a:custGeom>
            <a:ln w="12756" cap="flat">
              <a:solidFill>
                <a:srgbClr val="FFE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5121000" y="3962836"/>
              <a:ext cx="77884" cy="211882"/>
            </a:xfrm>
            <a:custGeom>
              <a:avLst/>
              <a:gdLst/>
              <a:ahLst/>
              <a:cxnLst/>
              <a:rect l="0" t="0" r="0" b="0"/>
              <a:pathLst>
                <a:path w="77884" h="211882">
                  <a:moveTo>
                    <a:pt x="64982" y="0"/>
                  </a:moveTo>
                  <a:lnTo>
                    <a:pt x="70279" y="2489"/>
                  </a:lnTo>
                  <a:lnTo>
                    <a:pt x="70436" y="3687"/>
                  </a:lnTo>
                  <a:lnTo>
                    <a:pt x="70961" y="6082"/>
                  </a:lnTo>
                  <a:lnTo>
                    <a:pt x="72797" y="15786"/>
                  </a:lnTo>
                  <a:lnTo>
                    <a:pt x="73164" y="16606"/>
                  </a:lnTo>
                  <a:lnTo>
                    <a:pt x="77884" y="24735"/>
                  </a:lnTo>
                  <a:lnTo>
                    <a:pt x="75786" y="27004"/>
                  </a:lnTo>
                  <a:lnTo>
                    <a:pt x="66083" y="38663"/>
                  </a:lnTo>
                  <a:lnTo>
                    <a:pt x="64562" y="40742"/>
                  </a:lnTo>
                  <a:lnTo>
                    <a:pt x="63985" y="41688"/>
                  </a:lnTo>
                  <a:lnTo>
                    <a:pt x="63199" y="43326"/>
                  </a:lnTo>
                  <a:lnTo>
                    <a:pt x="62464" y="45784"/>
                  </a:lnTo>
                  <a:lnTo>
                    <a:pt x="62149" y="48116"/>
                  </a:lnTo>
                  <a:lnTo>
                    <a:pt x="62097" y="49187"/>
                  </a:lnTo>
                  <a:lnTo>
                    <a:pt x="62202" y="50511"/>
                  </a:lnTo>
                  <a:lnTo>
                    <a:pt x="62989" y="55742"/>
                  </a:lnTo>
                  <a:lnTo>
                    <a:pt x="63199" y="58074"/>
                  </a:lnTo>
                  <a:lnTo>
                    <a:pt x="63461" y="59397"/>
                  </a:lnTo>
                  <a:lnTo>
                    <a:pt x="63356" y="60910"/>
                  </a:lnTo>
                  <a:lnTo>
                    <a:pt x="62412" y="64376"/>
                  </a:lnTo>
                  <a:lnTo>
                    <a:pt x="62045" y="65447"/>
                  </a:lnTo>
                  <a:lnTo>
                    <a:pt x="60838" y="68095"/>
                  </a:lnTo>
                  <a:lnTo>
                    <a:pt x="59475" y="70616"/>
                  </a:lnTo>
                  <a:lnTo>
                    <a:pt x="58216" y="72632"/>
                  </a:lnTo>
                  <a:lnTo>
                    <a:pt x="57115" y="74712"/>
                  </a:lnTo>
                  <a:lnTo>
                    <a:pt x="56643" y="76036"/>
                  </a:lnTo>
                  <a:lnTo>
                    <a:pt x="56381" y="77297"/>
                  </a:lnTo>
                  <a:lnTo>
                    <a:pt x="56328" y="78809"/>
                  </a:lnTo>
                  <a:lnTo>
                    <a:pt x="56433" y="80700"/>
                  </a:lnTo>
                  <a:lnTo>
                    <a:pt x="55961" y="94692"/>
                  </a:lnTo>
                  <a:lnTo>
                    <a:pt x="55803" y="97907"/>
                  </a:lnTo>
                  <a:lnTo>
                    <a:pt x="55541" y="99986"/>
                  </a:lnTo>
                  <a:lnTo>
                    <a:pt x="52552" y="108874"/>
                  </a:lnTo>
                  <a:lnTo>
                    <a:pt x="51136" y="112214"/>
                  </a:lnTo>
                  <a:lnTo>
                    <a:pt x="49195" y="116438"/>
                  </a:lnTo>
                  <a:lnTo>
                    <a:pt x="46887" y="120598"/>
                  </a:lnTo>
                  <a:lnTo>
                    <a:pt x="45209" y="122804"/>
                  </a:lnTo>
                  <a:lnTo>
                    <a:pt x="43740" y="125262"/>
                  </a:lnTo>
                  <a:lnTo>
                    <a:pt x="39702" y="130872"/>
                  </a:lnTo>
                  <a:lnTo>
                    <a:pt x="39492" y="131565"/>
                  </a:lnTo>
                  <a:lnTo>
                    <a:pt x="39178" y="132133"/>
                  </a:lnTo>
                  <a:lnTo>
                    <a:pt x="37237" y="134339"/>
                  </a:lnTo>
                  <a:lnTo>
                    <a:pt x="36398" y="134780"/>
                  </a:lnTo>
                  <a:lnTo>
                    <a:pt x="35768" y="135725"/>
                  </a:lnTo>
                  <a:lnTo>
                    <a:pt x="34090" y="137553"/>
                  </a:lnTo>
                  <a:lnTo>
                    <a:pt x="32307" y="139381"/>
                  </a:lnTo>
                  <a:lnTo>
                    <a:pt x="10331" y="163020"/>
                  </a:lnTo>
                  <a:lnTo>
                    <a:pt x="8653" y="165163"/>
                  </a:lnTo>
                  <a:lnTo>
                    <a:pt x="7342" y="167054"/>
                  </a:lnTo>
                  <a:lnTo>
                    <a:pt x="5873" y="169386"/>
                  </a:lnTo>
                  <a:lnTo>
                    <a:pt x="3986" y="173295"/>
                  </a:lnTo>
                  <a:lnTo>
                    <a:pt x="2884" y="176005"/>
                  </a:lnTo>
                  <a:lnTo>
                    <a:pt x="1573" y="179725"/>
                  </a:lnTo>
                  <a:lnTo>
                    <a:pt x="1363" y="180418"/>
                  </a:lnTo>
                  <a:lnTo>
                    <a:pt x="1258" y="181112"/>
                  </a:lnTo>
                  <a:lnTo>
                    <a:pt x="4195" y="181805"/>
                  </a:lnTo>
                  <a:lnTo>
                    <a:pt x="4824" y="181868"/>
                  </a:lnTo>
                  <a:lnTo>
                    <a:pt x="5087" y="183129"/>
                  </a:lnTo>
                  <a:lnTo>
                    <a:pt x="5244" y="184894"/>
                  </a:lnTo>
                  <a:lnTo>
                    <a:pt x="5192" y="187415"/>
                  </a:lnTo>
                  <a:lnTo>
                    <a:pt x="5034" y="188487"/>
                  </a:lnTo>
                  <a:lnTo>
                    <a:pt x="3146" y="197628"/>
                  </a:lnTo>
                  <a:lnTo>
                    <a:pt x="0" y="210489"/>
                  </a:lnTo>
                  <a:lnTo>
                    <a:pt x="1258" y="210615"/>
                  </a:lnTo>
                  <a:lnTo>
                    <a:pt x="8747" y="211882"/>
                  </a:lnTo>
                </a:path>
              </a:pathLst>
            </a:custGeom>
            <a:ln w="34201" cap="flat">
              <a:solidFill>
                <a:srgbClr val="FFE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4927993" y="5981090"/>
              <a:ext cx="65559" cy="139300"/>
            </a:xfrm>
            <a:custGeom>
              <a:avLst/>
              <a:gdLst/>
              <a:ahLst/>
              <a:cxnLst/>
              <a:rect l="0" t="0" r="0" b="0"/>
              <a:pathLst>
                <a:path w="65559" h="139300">
                  <a:moveTo>
                    <a:pt x="46235" y="0"/>
                  </a:moveTo>
                  <a:lnTo>
                    <a:pt x="45734" y="2743"/>
                  </a:lnTo>
                  <a:lnTo>
                    <a:pt x="45839" y="4135"/>
                  </a:lnTo>
                  <a:lnTo>
                    <a:pt x="46415" y="4514"/>
                  </a:lnTo>
                  <a:lnTo>
                    <a:pt x="51555" y="5590"/>
                  </a:lnTo>
                  <a:lnTo>
                    <a:pt x="55017" y="1857"/>
                  </a:lnTo>
                  <a:lnTo>
                    <a:pt x="56485" y="5780"/>
                  </a:lnTo>
                  <a:lnTo>
                    <a:pt x="57377" y="7805"/>
                  </a:lnTo>
                  <a:lnTo>
                    <a:pt x="57692" y="9197"/>
                  </a:lnTo>
                  <a:lnTo>
                    <a:pt x="57692" y="10083"/>
                  </a:lnTo>
                  <a:lnTo>
                    <a:pt x="57325" y="11411"/>
                  </a:lnTo>
                  <a:lnTo>
                    <a:pt x="65559" y="12867"/>
                  </a:lnTo>
                  <a:lnTo>
                    <a:pt x="63146" y="18055"/>
                  </a:lnTo>
                  <a:lnTo>
                    <a:pt x="59737" y="24762"/>
                  </a:lnTo>
                  <a:lnTo>
                    <a:pt x="56695" y="31089"/>
                  </a:lnTo>
                  <a:lnTo>
                    <a:pt x="55594" y="32924"/>
                  </a:lnTo>
                  <a:lnTo>
                    <a:pt x="55646" y="33304"/>
                  </a:lnTo>
                  <a:lnTo>
                    <a:pt x="55541" y="33557"/>
                  </a:lnTo>
                  <a:lnTo>
                    <a:pt x="55332" y="33683"/>
                  </a:lnTo>
                  <a:lnTo>
                    <a:pt x="54964" y="33620"/>
                  </a:lnTo>
                  <a:lnTo>
                    <a:pt x="54859" y="33430"/>
                  </a:lnTo>
                  <a:lnTo>
                    <a:pt x="54020" y="34000"/>
                  </a:lnTo>
                  <a:lnTo>
                    <a:pt x="39597" y="40960"/>
                  </a:lnTo>
                  <a:lnTo>
                    <a:pt x="39702" y="41276"/>
                  </a:lnTo>
                  <a:lnTo>
                    <a:pt x="39492" y="41782"/>
                  </a:lnTo>
                  <a:lnTo>
                    <a:pt x="39282" y="41909"/>
                  </a:lnTo>
                  <a:lnTo>
                    <a:pt x="38915" y="41909"/>
                  </a:lnTo>
                  <a:lnTo>
                    <a:pt x="38653" y="41846"/>
                  </a:lnTo>
                  <a:lnTo>
                    <a:pt x="38391" y="41529"/>
                  </a:lnTo>
                  <a:lnTo>
                    <a:pt x="33461" y="40770"/>
                  </a:lnTo>
                  <a:lnTo>
                    <a:pt x="32622" y="45516"/>
                  </a:lnTo>
                  <a:lnTo>
                    <a:pt x="32412" y="45895"/>
                  </a:lnTo>
                  <a:lnTo>
                    <a:pt x="32149" y="45959"/>
                  </a:lnTo>
                  <a:lnTo>
                    <a:pt x="25541" y="44820"/>
                  </a:lnTo>
                  <a:lnTo>
                    <a:pt x="25856" y="47857"/>
                  </a:lnTo>
                  <a:lnTo>
                    <a:pt x="25908" y="50325"/>
                  </a:lnTo>
                  <a:lnTo>
                    <a:pt x="25908" y="56969"/>
                  </a:lnTo>
                  <a:lnTo>
                    <a:pt x="25699" y="58930"/>
                  </a:lnTo>
                  <a:lnTo>
                    <a:pt x="25017" y="63929"/>
                  </a:lnTo>
                  <a:lnTo>
                    <a:pt x="24125" y="67726"/>
                  </a:lnTo>
                  <a:lnTo>
                    <a:pt x="22866" y="72156"/>
                  </a:lnTo>
                  <a:lnTo>
                    <a:pt x="22395" y="73548"/>
                  </a:lnTo>
                  <a:lnTo>
                    <a:pt x="20716" y="77724"/>
                  </a:lnTo>
                  <a:lnTo>
                    <a:pt x="16887" y="85951"/>
                  </a:lnTo>
                  <a:lnTo>
                    <a:pt x="8391" y="100000"/>
                  </a:lnTo>
                  <a:lnTo>
                    <a:pt x="7552" y="101202"/>
                  </a:lnTo>
                  <a:lnTo>
                    <a:pt x="7814" y="101455"/>
                  </a:lnTo>
                  <a:lnTo>
                    <a:pt x="7761" y="101898"/>
                  </a:lnTo>
                  <a:lnTo>
                    <a:pt x="7447" y="102151"/>
                  </a:lnTo>
                  <a:lnTo>
                    <a:pt x="7237" y="102151"/>
                  </a:lnTo>
                  <a:lnTo>
                    <a:pt x="7079" y="102025"/>
                  </a:lnTo>
                  <a:lnTo>
                    <a:pt x="3671" y="107657"/>
                  </a:lnTo>
                  <a:lnTo>
                    <a:pt x="0" y="113985"/>
                  </a:lnTo>
                  <a:lnTo>
                    <a:pt x="10541" y="118795"/>
                  </a:lnTo>
                  <a:lnTo>
                    <a:pt x="13635" y="120440"/>
                  </a:lnTo>
                  <a:lnTo>
                    <a:pt x="18566" y="122781"/>
                  </a:lnTo>
                  <a:lnTo>
                    <a:pt x="27062" y="126452"/>
                  </a:lnTo>
                  <a:lnTo>
                    <a:pt x="30733" y="128161"/>
                  </a:lnTo>
                  <a:lnTo>
                    <a:pt x="33513" y="129743"/>
                  </a:lnTo>
                  <a:lnTo>
                    <a:pt x="34877" y="130186"/>
                  </a:lnTo>
                  <a:lnTo>
                    <a:pt x="34772" y="130756"/>
                  </a:lnTo>
                  <a:lnTo>
                    <a:pt x="34824" y="131135"/>
                  </a:lnTo>
                  <a:lnTo>
                    <a:pt x="34772" y="131705"/>
                  </a:lnTo>
                  <a:lnTo>
                    <a:pt x="33513" y="139300"/>
                  </a:lnTo>
                  <a:lnTo>
                    <a:pt x="33041" y="139173"/>
                  </a:lnTo>
                  <a:lnTo>
                    <a:pt x="33641" y="135510"/>
                  </a:lnTo>
                </a:path>
              </a:pathLst>
            </a:custGeom>
            <a:ln w="22528" cap="flat">
              <a:solidFill>
                <a:srgbClr val="FFE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210458" y="4501887"/>
              <a:ext cx="115122" cy="41827"/>
            </a:xfrm>
            <a:custGeom>
              <a:avLst/>
              <a:gdLst/>
              <a:ahLst/>
              <a:cxnLst/>
              <a:rect l="0" t="0" r="0" b="0"/>
              <a:pathLst>
                <a:path w="115122" h="41827">
                  <a:moveTo>
                    <a:pt x="115122" y="505"/>
                  </a:moveTo>
                  <a:lnTo>
                    <a:pt x="113863" y="0"/>
                  </a:lnTo>
                  <a:lnTo>
                    <a:pt x="108776" y="2965"/>
                  </a:lnTo>
                  <a:lnTo>
                    <a:pt x="105157" y="6371"/>
                  </a:lnTo>
                  <a:lnTo>
                    <a:pt x="103111" y="7759"/>
                  </a:lnTo>
                  <a:lnTo>
                    <a:pt x="101800" y="8390"/>
                  </a:lnTo>
                  <a:lnTo>
                    <a:pt x="99703" y="9084"/>
                  </a:lnTo>
                  <a:lnTo>
                    <a:pt x="97447" y="9463"/>
                  </a:lnTo>
                  <a:lnTo>
                    <a:pt x="94300" y="9588"/>
                  </a:lnTo>
                  <a:lnTo>
                    <a:pt x="94038" y="17159"/>
                  </a:lnTo>
                  <a:lnTo>
                    <a:pt x="94248" y="17222"/>
                  </a:lnTo>
                  <a:lnTo>
                    <a:pt x="94405" y="17601"/>
                  </a:lnTo>
                  <a:lnTo>
                    <a:pt x="94143" y="17979"/>
                  </a:lnTo>
                  <a:lnTo>
                    <a:pt x="93828" y="17916"/>
                  </a:lnTo>
                  <a:lnTo>
                    <a:pt x="93618" y="17601"/>
                  </a:lnTo>
                  <a:lnTo>
                    <a:pt x="90262" y="17726"/>
                  </a:lnTo>
                  <a:lnTo>
                    <a:pt x="90209" y="17916"/>
                  </a:lnTo>
                  <a:lnTo>
                    <a:pt x="89895" y="18168"/>
                  </a:lnTo>
                  <a:lnTo>
                    <a:pt x="89685" y="18105"/>
                  </a:lnTo>
                  <a:lnTo>
                    <a:pt x="89475" y="17790"/>
                  </a:lnTo>
                  <a:lnTo>
                    <a:pt x="87010" y="17979"/>
                  </a:lnTo>
                  <a:lnTo>
                    <a:pt x="82919" y="18042"/>
                  </a:lnTo>
                  <a:lnTo>
                    <a:pt x="81241" y="17916"/>
                  </a:lnTo>
                  <a:lnTo>
                    <a:pt x="78723" y="17474"/>
                  </a:lnTo>
                  <a:lnTo>
                    <a:pt x="76363" y="16654"/>
                  </a:lnTo>
                  <a:lnTo>
                    <a:pt x="74318" y="15645"/>
                  </a:lnTo>
                  <a:lnTo>
                    <a:pt x="72272" y="14194"/>
                  </a:lnTo>
                  <a:lnTo>
                    <a:pt x="72010" y="14320"/>
                  </a:lnTo>
                  <a:lnTo>
                    <a:pt x="71696" y="14257"/>
                  </a:lnTo>
                  <a:lnTo>
                    <a:pt x="68391" y="17601"/>
                  </a:lnTo>
                  <a:lnTo>
                    <a:pt x="66293" y="19872"/>
                  </a:lnTo>
                  <a:lnTo>
                    <a:pt x="64195" y="22837"/>
                  </a:lnTo>
                  <a:lnTo>
                    <a:pt x="62412" y="25676"/>
                  </a:lnTo>
                  <a:lnTo>
                    <a:pt x="60157" y="28136"/>
                  </a:lnTo>
                  <a:lnTo>
                    <a:pt x="60262" y="28325"/>
                  </a:lnTo>
                  <a:lnTo>
                    <a:pt x="60209" y="28578"/>
                  </a:lnTo>
                  <a:lnTo>
                    <a:pt x="60052" y="28767"/>
                  </a:lnTo>
                  <a:lnTo>
                    <a:pt x="59528" y="28830"/>
                  </a:lnTo>
                  <a:lnTo>
                    <a:pt x="59003" y="29398"/>
                  </a:lnTo>
                  <a:lnTo>
                    <a:pt x="53601" y="33498"/>
                  </a:lnTo>
                  <a:lnTo>
                    <a:pt x="48776" y="38419"/>
                  </a:lnTo>
                  <a:lnTo>
                    <a:pt x="45577" y="41827"/>
                  </a:lnTo>
                  <a:lnTo>
                    <a:pt x="45104" y="41006"/>
                  </a:lnTo>
                  <a:lnTo>
                    <a:pt x="43426" y="39492"/>
                  </a:lnTo>
                  <a:lnTo>
                    <a:pt x="41433" y="38546"/>
                  </a:lnTo>
                  <a:lnTo>
                    <a:pt x="38916" y="38104"/>
                  </a:lnTo>
                  <a:lnTo>
                    <a:pt x="30524" y="37032"/>
                  </a:lnTo>
                  <a:lnTo>
                    <a:pt x="30472" y="37220"/>
                  </a:lnTo>
                  <a:lnTo>
                    <a:pt x="30210" y="37410"/>
                  </a:lnTo>
                  <a:lnTo>
                    <a:pt x="30000" y="37347"/>
                  </a:lnTo>
                  <a:lnTo>
                    <a:pt x="29843" y="37032"/>
                  </a:lnTo>
                  <a:lnTo>
                    <a:pt x="24388" y="35959"/>
                  </a:lnTo>
                  <a:lnTo>
                    <a:pt x="19038" y="35139"/>
                  </a:lnTo>
                  <a:lnTo>
                    <a:pt x="18933" y="35391"/>
                  </a:lnTo>
                  <a:lnTo>
                    <a:pt x="18776" y="35518"/>
                  </a:lnTo>
                  <a:lnTo>
                    <a:pt x="18566" y="35518"/>
                  </a:lnTo>
                  <a:lnTo>
                    <a:pt x="18356" y="35391"/>
                  </a:lnTo>
                  <a:lnTo>
                    <a:pt x="18252" y="35012"/>
                  </a:lnTo>
                  <a:lnTo>
                    <a:pt x="7290" y="33309"/>
                  </a:lnTo>
                  <a:lnTo>
                    <a:pt x="7133" y="33688"/>
                  </a:lnTo>
                  <a:lnTo>
                    <a:pt x="6923" y="33751"/>
                  </a:lnTo>
                  <a:lnTo>
                    <a:pt x="6713" y="33688"/>
                  </a:lnTo>
                  <a:lnTo>
                    <a:pt x="6555" y="33498"/>
                  </a:lnTo>
                  <a:lnTo>
                    <a:pt x="6503" y="33309"/>
                  </a:lnTo>
                  <a:lnTo>
                    <a:pt x="6555" y="33183"/>
                  </a:lnTo>
                  <a:lnTo>
                    <a:pt x="734" y="32173"/>
                  </a:lnTo>
                  <a:lnTo>
                    <a:pt x="0" y="32048"/>
                  </a:lnTo>
                  <a:lnTo>
                    <a:pt x="2150" y="21323"/>
                  </a:lnTo>
                  <a:lnTo>
                    <a:pt x="4853" y="3849"/>
                  </a:lnTo>
                </a:path>
              </a:pathLst>
            </a:custGeom>
            <a:ln w="20383" cap="flat">
              <a:solidFill>
                <a:srgbClr val="FFEC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4454549" y="4423914"/>
              <a:ext cx="117849" cy="103901"/>
            </a:xfrm>
            <a:custGeom>
              <a:avLst/>
              <a:gdLst/>
              <a:ahLst/>
              <a:cxnLst/>
              <a:rect l="0" t="0" r="0" b="0"/>
              <a:pathLst>
                <a:path w="117849" h="103901">
                  <a:moveTo>
                    <a:pt x="115877" y="86652"/>
                  </a:moveTo>
                  <a:lnTo>
                    <a:pt x="117849" y="103144"/>
                  </a:lnTo>
                  <a:lnTo>
                    <a:pt x="111923" y="103144"/>
                  </a:lnTo>
                  <a:lnTo>
                    <a:pt x="100017" y="103523"/>
                  </a:lnTo>
                  <a:lnTo>
                    <a:pt x="95717" y="103775"/>
                  </a:lnTo>
                  <a:lnTo>
                    <a:pt x="90524" y="103775"/>
                  </a:lnTo>
                  <a:lnTo>
                    <a:pt x="88217" y="103901"/>
                  </a:lnTo>
                  <a:lnTo>
                    <a:pt x="84650" y="103901"/>
                  </a:lnTo>
                  <a:lnTo>
                    <a:pt x="80035" y="103081"/>
                  </a:lnTo>
                  <a:lnTo>
                    <a:pt x="73531" y="101630"/>
                  </a:lnTo>
                  <a:lnTo>
                    <a:pt x="73478" y="101819"/>
                  </a:lnTo>
                  <a:lnTo>
                    <a:pt x="73269" y="102009"/>
                  </a:lnTo>
                  <a:lnTo>
                    <a:pt x="73059" y="102072"/>
                  </a:lnTo>
                  <a:lnTo>
                    <a:pt x="72797" y="102009"/>
                  </a:lnTo>
                  <a:lnTo>
                    <a:pt x="72587" y="101819"/>
                  </a:lnTo>
                  <a:lnTo>
                    <a:pt x="72534" y="101630"/>
                  </a:lnTo>
                  <a:lnTo>
                    <a:pt x="72587" y="101378"/>
                  </a:lnTo>
                  <a:lnTo>
                    <a:pt x="63094" y="98917"/>
                  </a:lnTo>
                  <a:lnTo>
                    <a:pt x="55437" y="96647"/>
                  </a:lnTo>
                  <a:lnTo>
                    <a:pt x="49825" y="95385"/>
                  </a:lnTo>
                  <a:lnTo>
                    <a:pt x="43059" y="94501"/>
                  </a:lnTo>
                  <a:lnTo>
                    <a:pt x="30157" y="93240"/>
                  </a:lnTo>
                  <a:lnTo>
                    <a:pt x="25961" y="92041"/>
                  </a:lnTo>
                  <a:lnTo>
                    <a:pt x="19090" y="89518"/>
                  </a:lnTo>
                  <a:lnTo>
                    <a:pt x="17465" y="88634"/>
                  </a:lnTo>
                  <a:lnTo>
                    <a:pt x="16678" y="87878"/>
                  </a:lnTo>
                  <a:lnTo>
                    <a:pt x="15524" y="87436"/>
                  </a:lnTo>
                  <a:lnTo>
                    <a:pt x="14528" y="86300"/>
                  </a:lnTo>
                  <a:lnTo>
                    <a:pt x="13689" y="84723"/>
                  </a:lnTo>
                  <a:lnTo>
                    <a:pt x="13164" y="83209"/>
                  </a:lnTo>
                  <a:lnTo>
                    <a:pt x="11643" y="77658"/>
                  </a:lnTo>
                  <a:lnTo>
                    <a:pt x="10699" y="75261"/>
                  </a:lnTo>
                  <a:lnTo>
                    <a:pt x="8129" y="71476"/>
                  </a:lnTo>
                  <a:lnTo>
                    <a:pt x="3776" y="65735"/>
                  </a:lnTo>
                  <a:lnTo>
                    <a:pt x="577" y="62581"/>
                  </a:lnTo>
                  <a:lnTo>
                    <a:pt x="0" y="62139"/>
                  </a:lnTo>
                  <a:lnTo>
                    <a:pt x="629" y="61004"/>
                  </a:lnTo>
                  <a:lnTo>
                    <a:pt x="2098" y="58922"/>
                  </a:lnTo>
                  <a:lnTo>
                    <a:pt x="2832" y="58165"/>
                  </a:lnTo>
                  <a:lnTo>
                    <a:pt x="3933" y="57219"/>
                  </a:lnTo>
                  <a:lnTo>
                    <a:pt x="5035" y="56462"/>
                  </a:lnTo>
                  <a:lnTo>
                    <a:pt x="6293" y="55768"/>
                  </a:lnTo>
                  <a:lnTo>
                    <a:pt x="7762" y="55137"/>
                  </a:lnTo>
                  <a:lnTo>
                    <a:pt x="13007" y="53813"/>
                  </a:lnTo>
                  <a:lnTo>
                    <a:pt x="11800" y="48514"/>
                  </a:lnTo>
                  <a:lnTo>
                    <a:pt x="11748" y="46621"/>
                  </a:lnTo>
                  <a:lnTo>
                    <a:pt x="11958" y="44476"/>
                  </a:lnTo>
                  <a:lnTo>
                    <a:pt x="12272" y="43152"/>
                  </a:lnTo>
                  <a:lnTo>
                    <a:pt x="13007" y="40818"/>
                  </a:lnTo>
                  <a:lnTo>
                    <a:pt x="16835" y="31419"/>
                  </a:lnTo>
                  <a:lnTo>
                    <a:pt x="16888" y="28770"/>
                  </a:lnTo>
                  <a:lnTo>
                    <a:pt x="15105" y="28770"/>
                  </a:lnTo>
                  <a:lnTo>
                    <a:pt x="15944" y="18993"/>
                  </a:lnTo>
                  <a:lnTo>
                    <a:pt x="15682" y="18867"/>
                  </a:lnTo>
                  <a:lnTo>
                    <a:pt x="15472" y="18362"/>
                  </a:lnTo>
                  <a:lnTo>
                    <a:pt x="15786" y="17984"/>
                  </a:lnTo>
                  <a:lnTo>
                    <a:pt x="16101" y="17921"/>
                  </a:lnTo>
                  <a:lnTo>
                    <a:pt x="16363" y="18046"/>
                  </a:lnTo>
                  <a:lnTo>
                    <a:pt x="16468" y="18299"/>
                  </a:lnTo>
                  <a:lnTo>
                    <a:pt x="26224" y="14704"/>
                  </a:lnTo>
                  <a:lnTo>
                    <a:pt x="28006" y="13883"/>
                  </a:lnTo>
                  <a:lnTo>
                    <a:pt x="29475" y="12496"/>
                  </a:lnTo>
                  <a:lnTo>
                    <a:pt x="35664" y="5873"/>
                  </a:lnTo>
                  <a:lnTo>
                    <a:pt x="35454" y="5558"/>
                  </a:lnTo>
                  <a:lnTo>
                    <a:pt x="35507" y="5368"/>
                  </a:lnTo>
                  <a:lnTo>
                    <a:pt x="31940" y="2467"/>
                  </a:lnTo>
                  <a:lnTo>
                    <a:pt x="25489" y="9468"/>
                  </a:lnTo>
                  <a:lnTo>
                    <a:pt x="24650" y="9973"/>
                  </a:lnTo>
                  <a:lnTo>
                    <a:pt x="21818" y="10982"/>
                  </a:lnTo>
                  <a:lnTo>
                    <a:pt x="19301" y="5999"/>
                  </a:lnTo>
                  <a:lnTo>
                    <a:pt x="18723" y="5053"/>
                  </a:lnTo>
                  <a:lnTo>
                    <a:pt x="17937" y="4233"/>
                  </a:lnTo>
                  <a:lnTo>
                    <a:pt x="16573" y="3476"/>
                  </a:lnTo>
                  <a:lnTo>
                    <a:pt x="15000" y="3287"/>
                  </a:lnTo>
                  <a:lnTo>
                    <a:pt x="15157" y="2530"/>
                  </a:lnTo>
                  <a:lnTo>
                    <a:pt x="15157" y="1017"/>
                  </a:lnTo>
                  <a:lnTo>
                    <a:pt x="15391" y="0"/>
                  </a:lnTo>
                </a:path>
              </a:pathLst>
            </a:custGeom>
            <a:ln w="15210" cap="flat">
              <a:solidFill>
                <a:srgbClr val="FFEC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3977006" y="5845164"/>
              <a:ext cx="148750" cy="88562"/>
            </a:xfrm>
            <a:custGeom>
              <a:avLst/>
              <a:gdLst/>
              <a:ahLst/>
              <a:cxnLst/>
              <a:rect l="0" t="0" r="0" b="0"/>
              <a:pathLst>
                <a:path w="148750" h="88562">
                  <a:moveTo>
                    <a:pt x="144239" y="0"/>
                  </a:moveTo>
                  <a:lnTo>
                    <a:pt x="144816" y="632"/>
                  </a:lnTo>
                  <a:lnTo>
                    <a:pt x="145602" y="1202"/>
                  </a:lnTo>
                  <a:lnTo>
                    <a:pt x="146494" y="1518"/>
                  </a:lnTo>
                  <a:lnTo>
                    <a:pt x="148750" y="2593"/>
                  </a:lnTo>
                  <a:lnTo>
                    <a:pt x="146180" y="8096"/>
                  </a:lnTo>
                  <a:lnTo>
                    <a:pt x="144763" y="10753"/>
                  </a:lnTo>
                  <a:lnTo>
                    <a:pt x="143400" y="9867"/>
                  </a:lnTo>
                  <a:lnTo>
                    <a:pt x="141774" y="8982"/>
                  </a:lnTo>
                  <a:lnTo>
                    <a:pt x="139624" y="8160"/>
                  </a:lnTo>
                  <a:lnTo>
                    <a:pt x="137001" y="7400"/>
                  </a:lnTo>
                  <a:lnTo>
                    <a:pt x="134222" y="24605"/>
                  </a:lnTo>
                  <a:lnTo>
                    <a:pt x="129921" y="52439"/>
                  </a:lnTo>
                  <a:lnTo>
                    <a:pt x="129134" y="55412"/>
                  </a:lnTo>
                  <a:lnTo>
                    <a:pt x="128715" y="56551"/>
                  </a:lnTo>
                  <a:lnTo>
                    <a:pt x="128977" y="56741"/>
                  </a:lnTo>
                  <a:lnTo>
                    <a:pt x="129082" y="56994"/>
                  </a:lnTo>
                  <a:lnTo>
                    <a:pt x="129029" y="57310"/>
                  </a:lnTo>
                  <a:lnTo>
                    <a:pt x="128819" y="57563"/>
                  </a:lnTo>
                  <a:lnTo>
                    <a:pt x="128504" y="57690"/>
                  </a:lnTo>
                  <a:lnTo>
                    <a:pt x="128242" y="57626"/>
                  </a:lnTo>
                  <a:lnTo>
                    <a:pt x="126617" y="60220"/>
                  </a:lnTo>
                  <a:lnTo>
                    <a:pt x="124099" y="63257"/>
                  </a:lnTo>
                  <a:lnTo>
                    <a:pt x="121949" y="65154"/>
                  </a:lnTo>
                  <a:lnTo>
                    <a:pt x="120533" y="66104"/>
                  </a:lnTo>
                  <a:lnTo>
                    <a:pt x="118540" y="67242"/>
                  </a:lnTo>
                  <a:lnTo>
                    <a:pt x="115078" y="68634"/>
                  </a:lnTo>
                  <a:lnTo>
                    <a:pt x="112351" y="69266"/>
                  </a:lnTo>
                  <a:lnTo>
                    <a:pt x="107106" y="70152"/>
                  </a:lnTo>
                  <a:lnTo>
                    <a:pt x="107106" y="70405"/>
                  </a:lnTo>
                  <a:lnTo>
                    <a:pt x="106949" y="70658"/>
                  </a:lnTo>
                  <a:lnTo>
                    <a:pt x="106791" y="70848"/>
                  </a:lnTo>
                  <a:lnTo>
                    <a:pt x="106529" y="70975"/>
                  </a:lnTo>
                  <a:lnTo>
                    <a:pt x="106162" y="71038"/>
                  </a:lnTo>
                  <a:lnTo>
                    <a:pt x="105847" y="70912"/>
                  </a:lnTo>
                  <a:lnTo>
                    <a:pt x="105533" y="70658"/>
                  </a:lnTo>
                  <a:lnTo>
                    <a:pt x="105428" y="70215"/>
                  </a:lnTo>
                  <a:lnTo>
                    <a:pt x="101599" y="70152"/>
                  </a:lnTo>
                  <a:lnTo>
                    <a:pt x="96931" y="70912"/>
                  </a:lnTo>
                  <a:lnTo>
                    <a:pt x="94152" y="71481"/>
                  </a:lnTo>
                  <a:lnTo>
                    <a:pt x="90637" y="72619"/>
                  </a:lnTo>
                  <a:lnTo>
                    <a:pt x="86075" y="74454"/>
                  </a:lnTo>
                  <a:lnTo>
                    <a:pt x="85236" y="74960"/>
                  </a:lnTo>
                  <a:lnTo>
                    <a:pt x="84239" y="75403"/>
                  </a:lnTo>
                  <a:lnTo>
                    <a:pt x="80987" y="77301"/>
                  </a:lnTo>
                  <a:lnTo>
                    <a:pt x="80305" y="77744"/>
                  </a:lnTo>
                  <a:lnTo>
                    <a:pt x="79466" y="78503"/>
                  </a:lnTo>
                  <a:lnTo>
                    <a:pt x="79571" y="78756"/>
                  </a:lnTo>
                  <a:lnTo>
                    <a:pt x="79519" y="79135"/>
                  </a:lnTo>
                  <a:lnTo>
                    <a:pt x="79361" y="79451"/>
                  </a:lnTo>
                  <a:lnTo>
                    <a:pt x="78837" y="79705"/>
                  </a:lnTo>
                  <a:lnTo>
                    <a:pt x="78522" y="79641"/>
                  </a:lnTo>
                  <a:lnTo>
                    <a:pt x="78102" y="79388"/>
                  </a:lnTo>
                  <a:lnTo>
                    <a:pt x="78050" y="79135"/>
                  </a:lnTo>
                  <a:lnTo>
                    <a:pt x="78102" y="78503"/>
                  </a:lnTo>
                  <a:lnTo>
                    <a:pt x="76215" y="69709"/>
                  </a:lnTo>
                  <a:lnTo>
                    <a:pt x="75847" y="68697"/>
                  </a:lnTo>
                  <a:lnTo>
                    <a:pt x="75008" y="67432"/>
                  </a:lnTo>
                  <a:lnTo>
                    <a:pt x="73749" y="66673"/>
                  </a:lnTo>
                  <a:lnTo>
                    <a:pt x="73592" y="66799"/>
                  </a:lnTo>
                  <a:lnTo>
                    <a:pt x="73015" y="66863"/>
                  </a:lnTo>
                  <a:lnTo>
                    <a:pt x="72648" y="66610"/>
                  </a:lnTo>
                  <a:lnTo>
                    <a:pt x="72491" y="66357"/>
                  </a:lnTo>
                  <a:lnTo>
                    <a:pt x="72491" y="66104"/>
                  </a:lnTo>
                  <a:lnTo>
                    <a:pt x="71494" y="65534"/>
                  </a:lnTo>
                  <a:lnTo>
                    <a:pt x="65987" y="63573"/>
                  </a:lnTo>
                  <a:lnTo>
                    <a:pt x="62998" y="62181"/>
                  </a:lnTo>
                  <a:lnTo>
                    <a:pt x="60743" y="60853"/>
                  </a:lnTo>
                  <a:lnTo>
                    <a:pt x="57858" y="58892"/>
                  </a:lnTo>
                  <a:lnTo>
                    <a:pt x="55288" y="56488"/>
                  </a:lnTo>
                  <a:lnTo>
                    <a:pt x="52194" y="52945"/>
                  </a:lnTo>
                  <a:lnTo>
                    <a:pt x="50201" y="51427"/>
                  </a:lnTo>
                  <a:lnTo>
                    <a:pt x="49466" y="51237"/>
                  </a:lnTo>
                  <a:lnTo>
                    <a:pt x="48889" y="50731"/>
                  </a:lnTo>
                  <a:lnTo>
                    <a:pt x="48627" y="50225"/>
                  </a:lnTo>
                  <a:lnTo>
                    <a:pt x="47473" y="50289"/>
                  </a:lnTo>
                  <a:lnTo>
                    <a:pt x="39554" y="51743"/>
                  </a:lnTo>
                  <a:lnTo>
                    <a:pt x="38400" y="52249"/>
                  </a:lnTo>
                  <a:lnTo>
                    <a:pt x="37404" y="52819"/>
                  </a:lnTo>
                  <a:lnTo>
                    <a:pt x="37089" y="53135"/>
                  </a:lnTo>
                  <a:lnTo>
                    <a:pt x="37351" y="53514"/>
                  </a:lnTo>
                  <a:lnTo>
                    <a:pt x="37351" y="53831"/>
                  </a:lnTo>
                  <a:lnTo>
                    <a:pt x="37246" y="54021"/>
                  </a:lnTo>
                  <a:lnTo>
                    <a:pt x="36879" y="54274"/>
                  </a:lnTo>
                  <a:lnTo>
                    <a:pt x="36355" y="54210"/>
                  </a:lnTo>
                  <a:lnTo>
                    <a:pt x="35987" y="55096"/>
                  </a:lnTo>
                  <a:lnTo>
                    <a:pt x="35411" y="55728"/>
                  </a:lnTo>
                  <a:lnTo>
                    <a:pt x="32526" y="58639"/>
                  </a:lnTo>
                  <a:lnTo>
                    <a:pt x="29012" y="62497"/>
                  </a:lnTo>
                  <a:lnTo>
                    <a:pt x="4519" y="88562"/>
                  </a:lnTo>
                  <a:lnTo>
                    <a:pt x="0" y="84265"/>
                  </a:lnTo>
                </a:path>
              </a:pathLst>
            </a:custGeom>
            <a:ln w="16328" cap="flat">
              <a:solidFill>
                <a:srgbClr val="FFEC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5051244" y="6135389"/>
              <a:ext cx="86296" cy="47337"/>
            </a:xfrm>
            <a:custGeom>
              <a:avLst/>
              <a:gdLst/>
              <a:ahLst/>
              <a:cxnLst/>
              <a:rect l="0" t="0" r="0" b="0"/>
              <a:pathLst>
                <a:path w="86296" h="47337">
                  <a:moveTo>
                    <a:pt x="1816" y="47337"/>
                  </a:moveTo>
                  <a:lnTo>
                    <a:pt x="0" y="47026"/>
                  </a:lnTo>
                  <a:lnTo>
                    <a:pt x="1258" y="39178"/>
                  </a:lnTo>
                  <a:lnTo>
                    <a:pt x="1783" y="36456"/>
                  </a:lnTo>
                  <a:lnTo>
                    <a:pt x="5979" y="37152"/>
                  </a:lnTo>
                  <a:lnTo>
                    <a:pt x="10070" y="38038"/>
                  </a:lnTo>
                  <a:lnTo>
                    <a:pt x="13741" y="16455"/>
                  </a:lnTo>
                  <a:lnTo>
                    <a:pt x="14003" y="15253"/>
                  </a:lnTo>
                  <a:lnTo>
                    <a:pt x="16993" y="15759"/>
                  </a:lnTo>
                  <a:lnTo>
                    <a:pt x="19300" y="16328"/>
                  </a:lnTo>
                  <a:lnTo>
                    <a:pt x="24807" y="17278"/>
                  </a:lnTo>
                  <a:lnTo>
                    <a:pt x="30524" y="18417"/>
                  </a:lnTo>
                  <a:lnTo>
                    <a:pt x="34300" y="18923"/>
                  </a:lnTo>
                  <a:lnTo>
                    <a:pt x="55384" y="22658"/>
                  </a:lnTo>
                  <a:lnTo>
                    <a:pt x="77674" y="26329"/>
                  </a:lnTo>
                  <a:lnTo>
                    <a:pt x="78356" y="22594"/>
                  </a:lnTo>
                  <a:lnTo>
                    <a:pt x="78776" y="20632"/>
                  </a:lnTo>
                  <a:lnTo>
                    <a:pt x="79090" y="19619"/>
                  </a:lnTo>
                  <a:lnTo>
                    <a:pt x="79352" y="17468"/>
                  </a:lnTo>
                  <a:lnTo>
                    <a:pt x="80926" y="8354"/>
                  </a:lnTo>
                  <a:lnTo>
                    <a:pt x="80821" y="7531"/>
                  </a:lnTo>
                  <a:lnTo>
                    <a:pt x="81975" y="0"/>
                  </a:lnTo>
                  <a:lnTo>
                    <a:pt x="86296" y="692"/>
                  </a:lnTo>
                </a:path>
              </a:pathLst>
            </a:custGeom>
            <a:ln w="15534" cap="flat">
              <a:solidFill>
                <a:srgbClr val="FFEC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3237977" y="3216922"/>
              <a:ext cx="116906" cy="308643"/>
            </a:xfrm>
            <a:custGeom>
              <a:avLst/>
              <a:gdLst/>
              <a:ahLst/>
              <a:cxnLst/>
              <a:rect l="0" t="0" r="0" b="0"/>
              <a:pathLst>
                <a:path w="116906" h="308643">
                  <a:moveTo>
                    <a:pt x="116906" y="12904"/>
                  </a:moveTo>
                  <a:lnTo>
                    <a:pt x="107989" y="0"/>
                  </a:lnTo>
                  <a:lnTo>
                    <a:pt x="106101" y="3398"/>
                  </a:lnTo>
                  <a:lnTo>
                    <a:pt x="104684" y="4971"/>
                  </a:lnTo>
                  <a:lnTo>
                    <a:pt x="102954" y="6166"/>
                  </a:lnTo>
                  <a:lnTo>
                    <a:pt x="101223" y="7173"/>
                  </a:lnTo>
                  <a:lnTo>
                    <a:pt x="98181" y="8054"/>
                  </a:lnTo>
                  <a:lnTo>
                    <a:pt x="93985" y="9438"/>
                  </a:lnTo>
                  <a:lnTo>
                    <a:pt x="89160" y="11452"/>
                  </a:lnTo>
                  <a:lnTo>
                    <a:pt x="83181" y="14473"/>
                  </a:lnTo>
                  <a:lnTo>
                    <a:pt x="79458" y="16800"/>
                  </a:lnTo>
                  <a:lnTo>
                    <a:pt x="78618" y="17556"/>
                  </a:lnTo>
                  <a:lnTo>
                    <a:pt x="76573" y="20388"/>
                  </a:lnTo>
                  <a:lnTo>
                    <a:pt x="75996" y="21520"/>
                  </a:lnTo>
                  <a:lnTo>
                    <a:pt x="75261" y="25044"/>
                  </a:lnTo>
                  <a:lnTo>
                    <a:pt x="74894" y="27058"/>
                  </a:lnTo>
                  <a:lnTo>
                    <a:pt x="74684" y="29260"/>
                  </a:lnTo>
                  <a:lnTo>
                    <a:pt x="74422" y="30770"/>
                  </a:lnTo>
                  <a:lnTo>
                    <a:pt x="73688" y="32847"/>
                  </a:lnTo>
                  <a:lnTo>
                    <a:pt x="70909" y="39958"/>
                  </a:lnTo>
                  <a:lnTo>
                    <a:pt x="68496" y="44867"/>
                  </a:lnTo>
                  <a:lnTo>
                    <a:pt x="67604" y="46314"/>
                  </a:lnTo>
                  <a:lnTo>
                    <a:pt x="66345" y="49020"/>
                  </a:lnTo>
                  <a:lnTo>
                    <a:pt x="65926" y="50719"/>
                  </a:lnTo>
                  <a:lnTo>
                    <a:pt x="62727" y="70479"/>
                  </a:lnTo>
                  <a:lnTo>
                    <a:pt x="60367" y="86402"/>
                  </a:lnTo>
                  <a:lnTo>
                    <a:pt x="58950" y="86905"/>
                  </a:lnTo>
                  <a:lnTo>
                    <a:pt x="57219" y="87912"/>
                  </a:lnTo>
                  <a:lnTo>
                    <a:pt x="55017" y="88856"/>
                  </a:lnTo>
                  <a:lnTo>
                    <a:pt x="54964" y="89171"/>
                  </a:lnTo>
                  <a:lnTo>
                    <a:pt x="54755" y="89423"/>
                  </a:lnTo>
                  <a:lnTo>
                    <a:pt x="54440" y="89485"/>
                  </a:lnTo>
                  <a:lnTo>
                    <a:pt x="54178" y="89423"/>
                  </a:lnTo>
                  <a:lnTo>
                    <a:pt x="52132" y="90870"/>
                  </a:lnTo>
                  <a:lnTo>
                    <a:pt x="50244" y="92066"/>
                  </a:lnTo>
                  <a:lnTo>
                    <a:pt x="46206" y="94457"/>
                  </a:lnTo>
                  <a:lnTo>
                    <a:pt x="44947" y="95465"/>
                  </a:lnTo>
                  <a:lnTo>
                    <a:pt x="44213" y="96346"/>
                  </a:lnTo>
                  <a:lnTo>
                    <a:pt x="41643" y="100688"/>
                  </a:lnTo>
                  <a:lnTo>
                    <a:pt x="40541" y="102387"/>
                  </a:lnTo>
                  <a:lnTo>
                    <a:pt x="39440" y="103709"/>
                  </a:lnTo>
                  <a:lnTo>
                    <a:pt x="37709" y="106226"/>
                  </a:lnTo>
                  <a:lnTo>
                    <a:pt x="32727" y="112772"/>
                  </a:lnTo>
                  <a:lnTo>
                    <a:pt x="32412" y="113527"/>
                  </a:lnTo>
                  <a:lnTo>
                    <a:pt x="32045" y="114786"/>
                  </a:lnTo>
                  <a:lnTo>
                    <a:pt x="31311" y="119255"/>
                  </a:lnTo>
                  <a:lnTo>
                    <a:pt x="31048" y="120388"/>
                  </a:lnTo>
                  <a:lnTo>
                    <a:pt x="30681" y="121332"/>
                  </a:lnTo>
                  <a:lnTo>
                    <a:pt x="30156" y="122402"/>
                  </a:lnTo>
                  <a:lnTo>
                    <a:pt x="25384" y="129136"/>
                  </a:lnTo>
                  <a:lnTo>
                    <a:pt x="9702" y="144305"/>
                  </a:lnTo>
                  <a:lnTo>
                    <a:pt x="6975" y="147326"/>
                  </a:lnTo>
                  <a:lnTo>
                    <a:pt x="3408" y="151858"/>
                  </a:lnTo>
                  <a:lnTo>
                    <a:pt x="2517" y="153369"/>
                  </a:lnTo>
                  <a:lnTo>
                    <a:pt x="2045" y="154439"/>
                  </a:lnTo>
                  <a:lnTo>
                    <a:pt x="1782" y="155320"/>
                  </a:lnTo>
                  <a:lnTo>
                    <a:pt x="1625" y="156893"/>
                  </a:lnTo>
                  <a:lnTo>
                    <a:pt x="1730" y="158467"/>
                  </a:lnTo>
                  <a:lnTo>
                    <a:pt x="2255" y="159978"/>
                  </a:lnTo>
                  <a:lnTo>
                    <a:pt x="3513" y="161614"/>
                  </a:lnTo>
                  <a:lnTo>
                    <a:pt x="12534" y="172252"/>
                  </a:lnTo>
                  <a:lnTo>
                    <a:pt x="13269" y="173007"/>
                  </a:lnTo>
                  <a:lnTo>
                    <a:pt x="20611" y="181505"/>
                  </a:lnTo>
                  <a:lnTo>
                    <a:pt x="20873" y="181883"/>
                  </a:lnTo>
                  <a:lnTo>
                    <a:pt x="21765" y="183708"/>
                  </a:lnTo>
                  <a:lnTo>
                    <a:pt x="22132" y="184716"/>
                  </a:lnTo>
                  <a:lnTo>
                    <a:pt x="22185" y="185156"/>
                  </a:lnTo>
                  <a:lnTo>
                    <a:pt x="22027" y="187359"/>
                  </a:lnTo>
                  <a:lnTo>
                    <a:pt x="21451" y="188744"/>
                  </a:lnTo>
                  <a:lnTo>
                    <a:pt x="20454" y="190129"/>
                  </a:lnTo>
                  <a:lnTo>
                    <a:pt x="18880" y="191765"/>
                  </a:lnTo>
                  <a:lnTo>
                    <a:pt x="1678" y="205299"/>
                  </a:lnTo>
                  <a:lnTo>
                    <a:pt x="0" y="206370"/>
                  </a:lnTo>
                  <a:lnTo>
                    <a:pt x="14790" y="223240"/>
                  </a:lnTo>
                  <a:lnTo>
                    <a:pt x="22709" y="232746"/>
                  </a:lnTo>
                  <a:lnTo>
                    <a:pt x="26590" y="237278"/>
                  </a:lnTo>
                  <a:lnTo>
                    <a:pt x="32255" y="243637"/>
                  </a:lnTo>
                  <a:lnTo>
                    <a:pt x="40331" y="253017"/>
                  </a:lnTo>
                  <a:lnTo>
                    <a:pt x="42167" y="255347"/>
                  </a:lnTo>
                  <a:lnTo>
                    <a:pt x="42744" y="256228"/>
                  </a:lnTo>
                  <a:lnTo>
                    <a:pt x="45576" y="261075"/>
                  </a:lnTo>
                  <a:lnTo>
                    <a:pt x="54282" y="274422"/>
                  </a:lnTo>
                  <a:lnTo>
                    <a:pt x="55017" y="275430"/>
                  </a:lnTo>
                  <a:lnTo>
                    <a:pt x="56433" y="277004"/>
                  </a:lnTo>
                  <a:lnTo>
                    <a:pt x="57167" y="277696"/>
                  </a:lnTo>
                  <a:lnTo>
                    <a:pt x="59003" y="279207"/>
                  </a:lnTo>
                  <a:lnTo>
                    <a:pt x="63723" y="282104"/>
                  </a:lnTo>
                  <a:lnTo>
                    <a:pt x="64300" y="282355"/>
                  </a:lnTo>
                  <a:lnTo>
                    <a:pt x="69387" y="285251"/>
                  </a:lnTo>
                  <a:lnTo>
                    <a:pt x="75052" y="288336"/>
                  </a:lnTo>
                  <a:lnTo>
                    <a:pt x="89580" y="296647"/>
                  </a:lnTo>
                  <a:lnTo>
                    <a:pt x="110933" y="308643"/>
                  </a:lnTo>
                </a:path>
              </a:pathLst>
            </a:custGeom>
            <a:ln w="37032" cap="flat">
              <a:solidFill>
                <a:srgbClr val="FFE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3740843" y="6220648"/>
              <a:ext cx="157867" cy="82241"/>
            </a:xfrm>
            <a:custGeom>
              <a:avLst/>
              <a:gdLst/>
              <a:ahLst/>
              <a:cxnLst/>
              <a:rect l="0" t="0" r="0" b="0"/>
              <a:pathLst>
                <a:path w="157867" h="82241">
                  <a:moveTo>
                    <a:pt x="135577" y="57860"/>
                  </a:moveTo>
                  <a:lnTo>
                    <a:pt x="141083" y="58619"/>
                  </a:lnTo>
                  <a:lnTo>
                    <a:pt x="157867" y="13989"/>
                  </a:lnTo>
                  <a:lnTo>
                    <a:pt x="157814" y="12723"/>
                  </a:lnTo>
                  <a:lnTo>
                    <a:pt x="157342" y="12091"/>
                  </a:lnTo>
                  <a:lnTo>
                    <a:pt x="156241" y="11774"/>
                  </a:lnTo>
                  <a:lnTo>
                    <a:pt x="135262" y="12091"/>
                  </a:lnTo>
                  <a:lnTo>
                    <a:pt x="121625" y="12154"/>
                  </a:lnTo>
                  <a:lnTo>
                    <a:pt x="121521" y="12407"/>
                  </a:lnTo>
                  <a:lnTo>
                    <a:pt x="121311" y="12407"/>
                  </a:lnTo>
                  <a:lnTo>
                    <a:pt x="121206" y="12217"/>
                  </a:lnTo>
                  <a:lnTo>
                    <a:pt x="111293" y="12344"/>
                  </a:lnTo>
                  <a:lnTo>
                    <a:pt x="111189" y="12534"/>
                  </a:lnTo>
                  <a:lnTo>
                    <a:pt x="110979" y="12534"/>
                  </a:lnTo>
                  <a:lnTo>
                    <a:pt x="110821" y="12344"/>
                  </a:lnTo>
                  <a:lnTo>
                    <a:pt x="108409" y="12407"/>
                  </a:lnTo>
                  <a:lnTo>
                    <a:pt x="107097" y="12280"/>
                  </a:lnTo>
                  <a:lnTo>
                    <a:pt x="105839" y="12027"/>
                  </a:lnTo>
                  <a:lnTo>
                    <a:pt x="105052" y="11647"/>
                  </a:lnTo>
                  <a:lnTo>
                    <a:pt x="103951" y="10698"/>
                  </a:lnTo>
                  <a:lnTo>
                    <a:pt x="101905" y="7912"/>
                  </a:lnTo>
                  <a:lnTo>
                    <a:pt x="100541" y="5760"/>
                  </a:lnTo>
                  <a:lnTo>
                    <a:pt x="98601" y="2026"/>
                  </a:lnTo>
                  <a:lnTo>
                    <a:pt x="97290" y="823"/>
                  </a:lnTo>
                  <a:lnTo>
                    <a:pt x="96398" y="189"/>
                  </a:lnTo>
                  <a:lnTo>
                    <a:pt x="95874" y="0"/>
                  </a:lnTo>
                  <a:lnTo>
                    <a:pt x="95507" y="0"/>
                  </a:lnTo>
                  <a:lnTo>
                    <a:pt x="94667" y="253"/>
                  </a:lnTo>
                  <a:lnTo>
                    <a:pt x="88531" y="5443"/>
                  </a:lnTo>
                  <a:lnTo>
                    <a:pt x="86433" y="7406"/>
                  </a:lnTo>
                  <a:lnTo>
                    <a:pt x="83916" y="9495"/>
                  </a:lnTo>
                  <a:lnTo>
                    <a:pt x="80087" y="12977"/>
                  </a:lnTo>
                  <a:lnTo>
                    <a:pt x="78356" y="14242"/>
                  </a:lnTo>
                  <a:lnTo>
                    <a:pt x="77202" y="14875"/>
                  </a:lnTo>
                  <a:lnTo>
                    <a:pt x="75996" y="15319"/>
                  </a:lnTo>
                  <a:lnTo>
                    <a:pt x="68968" y="16712"/>
                  </a:lnTo>
                  <a:lnTo>
                    <a:pt x="67342" y="17281"/>
                  </a:lnTo>
                  <a:lnTo>
                    <a:pt x="65821" y="18230"/>
                  </a:lnTo>
                  <a:lnTo>
                    <a:pt x="65244" y="18737"/>
                  </a:lnTo>
                  <a:lnTo>
                    <a:pt x="64877" y="19307"/>
                  </a:lnTo>
                  <a:lnTo>
                    <a:pt x="64930" y="19877"/>
                  </a:lnTo>
                  <a:lnTo>
                    <a:pt x="64825" y="20067"/>
                  </a:lnTo>
                  <a:lnTo>
                    <a:pt x="64300" y="20320"/>
                  </a:lnTo>
                  <a:lnTo>
                    <a:pt x="64038" y="20256"/>
                  </a:lnTo>
                  <a:lnTo>
                    <a:pt x="63776" y="20003"/>
                  </a:lnTo>
                  <a:lnTo>
                    <a:pt x="62937" y="20953"/>
                  </a:lnTo>
                  <a:lnTo>
                    <a:pt x="51136" y="32284"/>
                  </a:lnTo>
                  <a:lnTo>
                    <a:pt x="42849" y="40451"/>
                  </a:lnTo>
                  <a:lnTo>
                    <a:pt x="41958" y="40894"/>
                  </a:lnTo>
                  <a:lnTo>
                    <a:pt x="40174" y="41337"/>
                  </a:lnTo>
                  <a:lnTo>
                    <a:pt x="38759" y="41337"/>
                  </a:lnTo>
                  <a:lnTo>
                    <a:pt x="30891" y="41843"/>
                  </a:lnTo>
                  <a:lnTo>
                    <a:pt x="29161" y="42286"/>
                  </a:lnTo>
                  <a:lnTo>
                    <a:pt x="28059" y="42729"/>
                  </a:lnTo>
                  <a:lnTo>
                    <a:pt x="26014" y="44376"/>
                  </a:lnTo>
                  <a:lnTo>
                    <a:pt x="23864" y="46591"/>
                  </a:lnTo>
                  <a:lnTo>
                    <a:pt x="22762" y="47984"/>
                  </a:lnTo>
                  <a:lnTo>
                    <a:pt x="21975" y="49313"/>
                  </a:lnTo>
                  <a:lnTo>
                    <a:pt x="19877" y="52352"/>
                  </a:lnTo>
                  <a:lnTo>
                    <a:pt x="17308" y="56403"/>
                  </a:lnTo>
                  <a:lnTo>
                    <a:pt x="15209" y="59316"/>
                  </a:lnTo>
                  <a:lnTo>
                    <a:pt x="14528" y="60455"/>
                  </a:lnTo>
                  <a:lnTo>
                    <a:pt x="12430" y="63494"/>
                  </a:lnTo>
                  <a:lnTo>
                    <a:pt x="7762" y="69382"/>
                  </a:lnTo>
                  <a:lnTo>
                    <a:pt x="0" y="80081"/>
                  </a:lnTo>
                  <a:lnTo>
                    <a:pt x="1522" y="82241"/>
                  </a:lnTo>
                </a:path>
              </a:pathLst>
            </a:custGeom>
            <a:ln w="29850" cap="flat">
              <a:solidFill>
                <a:srgbClr val="FFEB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3106019" y="4457163"/>
              <a:ext cx="46002" cy="130526"/>
            </a:xfrm>
            <a:custGeom>
              <a:avLst/>
              <a:gdLst/>
              <a:ahLst/>
              <a:cxnLst/>
              <a:rect l="0" t="0" r="0" b="0"/>
              <a:pathLst>
                <a:path w="46002" h="130526">
                  <a:moveTo>
                    <a:pt x="27028" y="128040"/>
                  </a:moveTo>
                  <a:lnTo>
                    <a:pt x="26643" y="130526"/>
                  </a:lnTo>
                  <a:lnTo>
                    <a:pt x="19038" y="129138"/>
                  </a:lnTo>
                  <a:lnTo>
                    <a:pt x="17045" y="128570"/>
                  </a:lnTo>
                  <a:lnTo>
                    <a:pt x="576" y="125605"/>
                  </a:lnTo>
                  <a:lnTo>
                    <a:pt x="262" y="125794"/>
                  </a:lnTo>
                  <a:lnTo>
                    <a:pt x="0" y="125478"/>
                  </a:lnTo>
                  <a:lnTo>
                    <a:pt x="209" y="125226"/>
                  </a:lnTo>
                  <a:lnTo>
                    <a:pt x="367" y="125226"/>
                  </a:lnTo>
                  <a:lnTo>
                    <a:pt x="1311" y="119863"/>
                  </a:lnTo>
                  <a:lnTo>
                    <a:pt x="3724" y="104026"/>
                  </a:lnTo>
                  <a:lnTo>
                    <a:pt x="3461" y="103964"/>
                  </a:lnTo>
                  <a:lnTo>
                    <a:pt x="3304" y="103585"/>
                  </a:lnTo>
                  <a:lnTo>
                    <a:pt x="3461" y="103270"/>
                  </a:lnTo>
                  <a:lnTo>
                    <a:pt x="3776" y="103207"/>
                  </a:lnTo>
                  <a:lnTo>
                    <a:pt x="4038" y="102260"/>
                  </a:lnTo>
                  <a:lnTo>
                    <a:pt x="6346" y="87876"/>
                  </a:lnTo>
                  <a:lnTo>
                    <a:pt x="8601" y="72987"/>
                  </a:lnTo>
                  <a:lnTo>
                    <a:pt x="9598" y="67056"/>
                  </a:lnTo>
                  <a:lnTo>
                    <a:pt x="10070" y="65290"/>
                  </a:lnTo>
                  <a:lnTo>
                    <a:pt x="10699" y="63460"/>
                  </a:lnTo>
                  <a:lnTo>
                    <a:pt x="10122" y="62956"/>
                  </a:lnTo>
                  <a:lnTo>
                    <a:pt x="10279" y="62388"/>
                  </a:lnTo>
                  <a:lnTo>
                    <a:pt x="10541" y="62136"/>
                  </a:lnTo>
                  <a:lnTo>
                    <a:pt x="11118" y="61946"/>
                  </a:lnTo>
                  <a:lnTo>
                    <a:pt x="11485" y="62073"/>
                  </a:lnTo>
                  <a:lnTo>
                    <a:pt x="12534" y="61000"/>
                  </a:lnTo>
                  <a:lnTo>
                    <a:pt x="28583" y="44157"/>
                  </a:lnTo>
                  <a:lnTo>
                    <a:pt x="38548" y="33306"/>
                  </a:lnTo>
                  <a:lnTo>
                    <a:pt x="38339" y="32864"/>
                  </a:lnTo>
                  <a:lnTo>
                    <a:pt x="38444" y="32612"/>
                  </a:lnTo>
                  <a:lnTo>
                    <a:pt x="31101" y="26808"/>
                  </a:lnTo>
                  <a:lnTo>
                    <a:pt x="33042" y="24853"/>
                  </a:lnTo>
                  <a:lnTo>
                    <a:pt x="34930" y="22078"/>
                  </a:lnTo>
                  <a:lnTo>
                    <a:pt x="34720" y="21951"/>
                  </a:lnTo>
                  <a:lnTo>
                    <a:pt x="34615" y="21699"/>
                  </a:lnTo>
                  <a:lnTo>
                    <a:pt x="34667" y="21510"/>
                  </a:lnTo>
                  <a:lnTo>
                    <a:pt x="34930" y="21320"/>
                  </a:lnTo>
                  <a:lnTo>
                    <a:pt x="35349" y="21320"/>
                  </a:lnTo>
                  <a:lnTo>
                    <a:pt x="37290" y="17851"/>
                  </a:lnTo>
                  <a:lnTo>
                    <a:pt x="38548" y="13940"/>
                  </a:lnTo>
                  <a:lnTo>
                    <a:pt x="39598" y="10155"/>
                  </a:lnTo>
                  <a:lnTo>
                    <a:pt x="42954" y="0"/>
                  </a:lnTo>
                  <a:lnTo>
                    <a:pt x="44318" y="189"/>
                  </a:lnTo>
                  <a:lnTo>
                    <a:pt x="45419" y="567"/>
                  </a:lnTo>
                  <a:lnTo>
                    <a:pt x="46002" y="581"/>
                  </a:lnTo>
                </a:path>
              </a:pathLst>
            </a:custGeom>
            <a:ln w="32907" cap="flat">
              <a:solidFill>
                <a:srgbClr val="FFEA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5051244" y="6150643"/>
              <a:ext cx="179696" cy="65027"/>
            </a:xfrm>
            <a:custGeom>
              <a:avLst/>
              <a:gdLst/>
              <a:ahLst/>
              <a:cxnLst/>
              <a:rect l="0" t="0" r="0" b="0"/>
              <a:pathLst>
                <a:path w="179696" h="65027">
                  <a:moveTo>
                    <a:pt x="1816" y="32084"/>
                  </a:moveTo>
                  <a:lnTo>
                    <a:pt x="0" y="31772"/>
                  </a:lnTo>
                  <a:lnTo>
                    <a:pt x="1258" y="23924"/>
                  </a:lnTo>
                  <a:lnTo>
                    <a:pt x="1783" y="21202"/>
                  </a:lnTo>
                  <a:lnTo>
                    <a:pt x="5979" y="21898"/>
                  </a:lnTo>
                  <a:lnTo>
                    <a:pt x="10070" y="22785"/>
                  </a:lnTo>
                  <a:lnTo>
                    <a:pt x="13741" y="1202"/>
                  </a:lnTo>
                  <a:lnTo>
                    <a:pt x="14003" y="0"/>
                  </a:lnTo>
                  <a:lnTo>
                    <a:pt x="16993" y="506"/>
                  </a:lnTo>
                  <a:lnTo>
                    <a:pt x="19300" y="1075"/>
                  </a:lnTo>
                  <a:lnTo>
                    <a:pt x="24807" y="2025"/>
                  </a:lnTo>
                  <a:lnTo>
                    <a:pt x="30524" y="3164"/>
                  </a:lnTo>
                  <a:lnTo>
                    <a:pt x="34300" y="3670"/>
                  </a:lnTo>
                  <a:lnTo>
                    <a:pt x="55384" y="7404"/>
                  </a:lnTo>
                  <a:lnTo>
                    <a:pt x="60734" y="8227"/>
                  </a:lnTo>
                  <a:lnTo>
                    <a:pt x="68129" y="9556"/>
                  </a:lnTo>
                  <a:lnTo>
                    <a:pt x="72429" y="10189"/>
                  </a:lnTo>
                  <a:lnTo>
                    <a:pt x="86800" y="12658"/>
                  </a:lnTo>
                  <a:lnTo>
                    <a:pt x="100227" y="14810"/>
                  </a:lnTo>
                  <a:lnTo>
                    <a:pt x="103269" y="15506"/>
                  </a:lnTo>
                  <a:lnTo>
                    <a:pt x="110244" y="16645"/>
                  </a:lnTo>
                  <a:lnTo>
                    <a:pt x="115856" y="17342"/>
                  </a:lnTo>
                  <a:lnTo>
                    <a:pt x="135681" y="20633"/>
                  </a:lnTo>
                  <a:lnTo>
                    <a:pt x="139352" y="21329"/>
                  </a:lnTo>
                  <a:lnTo>
                    <a:pt x="140192" y="21392"/>
                  </a:lnTo>
                  <a:lnTo>
                    <a:pt x="144964" y="22215"/>
                  </a:lnTo>
                  <a:lnTo>
                    <a:pt x="150786" y="23038"/>
                  </a:lnTo>
                  <a:lnTo>
                    <a:pt x="156923" y="24241"/>
                  </a:lnTo>
                  <a:lnTo>
                    <a:pt x="162220" y="25000"/>
                  </a:lnTo>
                  <a:lnTo>
                    <a:pt x="167517" y="25886"/>
                  </a:lnTo>
                  <a:lnTo>
                    <a:pt x="167202" y="27152"/>
                  </a:lnTo>
                  <a:lnTo>
                    <a:pt x="165314" y="32975"/>
                  </a:lnTo>
                  <a:lnTo>
                    <a:pt x="163846" y="36963"/>
                  </a:lnTo>
                  <a:lnTo>
                    <a:pt x="160856" y="45698"/>
                  </a:lnTo>
                  <a:lnTo>
                    <a:pt x="160594" y="46014"/>
                  </a:lnTo>
                  <a:lnTo>
                    <a:pt x="160909" y="46204"/>
                  </a:lnTo>
                  <a:lnTo>
                    <a:pt x="160909" y="46520"/>
                  </a:lnTo>
                  <a:lnTo>
                    <a:pt x="160594" y="46710"/>
                  </a:lnTo>
                  <a:lnTo>
                    <a:pt x="160384" y="46647"/>
                  </a:lnTo>
                  <a:lnTo>
                    <a:pt x="159178" y="51521"/>
                  </a:lnTo>
                  <a:lnTo>
                    <a:pt x="157028" y="57408"/>
                  </a:lnTo>
                  <a:lnTo>
                    <a:pt x="155926" y="60890"/>
                  </a:lnTo>
                  <a:lnTo>
                    <a:pt x="157028" y="61143"/>
                  </a:lnTo>
                  <a:lnTo>
                    <a:pt x="179696" y="65027"/>
                  </a:lnTo>
                </a:path>
              </a:pathLst>
            </a:custGeom>
            <a:ln w="18162" cap="flat">
              <a:solidFill>
                <a:srgbClr val="FFE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712836" y="6076212"/>
              <a:ext cx="180419" cy="41077"/>
            </a:xfrm>
            <a:custGeom>
              <a:avLst/>
              <a:gdLst/>
              <a:ahLst/>
              <a:cxnLst/>
              <a:rect l="0" t="0" r="0" b="0"/>
              <a:pathLst>
                <a:path w="180419" h="41077">
                  <a:moveTo>
                    <a:pt x="4200" y="34813"/>
                  </a:moveTo>
                  <a:lnTo>
                    <a:pt x="2674" y="35951"/>
                  </a:lnTo>
                  <a:lnTo>
                    <a:pt x="2098" y="36583"/>
                  </a:lnTo>
                  <a:lnTo>
                    <a:pt x="1416" y="37406"/>
                  </a:lnTo>
                  <a:lnTo>
                    <a:pt x="0" y="39684"/>
                  </a:lnTo>
                  <a:lnTo>
                    <a:pt x="2989" y="41077"/>
                  </a:lnTo>
                  <a:lnTo>
                    <a:pt x="4300" y="39115"/>
                  </a:lnTo>
                  <a:lnTo>
                    <a:pt x="5192" y="38039"/>
                  </a:lnTo>
                  <a:lnTo>
                    <a:pt x="7395" y="36140"/>
                  </a:lnTo>
                  <a:lnTo>
                    <a:pt x="9388" y="35065"/>
                  </a:lnTo>
                  <a:lnTo>
                    <a:pt x="11433" y="34368"/>
                  </a:lnTo>
                  <a:lnTo>
                    <a:pt x="15682" y="33356"/>
                  </a:lnTo>
                  <a:lnTo>
                    <a:pt x="16783" y="33229"/>
                  </a:lnTo>
                  <a:lnTo>
                    <a:pt x="20874" y="32280"/>
                  </a:lnTo>
                  <a:lnTo>
                    <a:pt x="22867" y="31331"/>
                  </a:lnTo>
                  <a:lnTo>
                    <a:pt x="23864" y="30571"/>
                  </a:lnTo>
                  <a:lnTo>
                    <a:pt x="24231" y="30128"/>
                  </a:lnTo>
                  <a:lnTo>
                    <a:pt x="24283" y="29812"/>
                  </a:lnTo>
                  <a:lnTo>
                    <a:pt x="24493" y="29622"/>
                  </a:lnTo>
                  <a:lnTo>
                    <a:pt x="25804" y="28926"/>
                  </a:lnTo>
                  <a:lnTo>
                    <a:pt x="26433" y="28357"/>
                  </a:lnTo>
                  <a:lnTo>
                    <a:pt x="27168" y="27597"/>
                  </a:lnTo>
                  <a:lnTo>
                    <a:pt x="28006" y="26395"/>
                  </a:lnTo>
                  <a:lnTo>
                    <a:pt x="28584" y="26015"/>
                  </a:lnTo>
                  <a:lnTo>
                    <a:pt x="30367" y="22914"/>
                  </a:lnTo>
                  <a:lnTo>
                    <a:pt x="30734" y="22407"/>
                  </a:lnTo>
                  <a:lnTo>
                    <a:pt x="32255" y="19496"/>
                  </a:lnTo>
                  <a:lnTo>
                    <a:pt x="32203" y="18990"/>
                  </a:lnTo>
                  <a:lnTo>
                    <a:pt x="32307" y="18673"/>
                  </a:lnTo>
                  <a:lnTo>
                    <a:pt x="32727" y="18294"/>
                  </a:lnTo>
                  <a:lnTo>
                    <a:pt x="32989" y="18167"/>
                  </a:lnTo>
                  <a:lnTo>
                    <a:pt x="33356" y="18167"/>
                  </a:lnTo>
                  <a:lnTo>
                    <a:pt x="33671" y="18230"/>
                  </a:lnTo>
                  <a:lnTo>
                    <a:pt x="33986" y="18420"/>
                  </a:lnTo>
                  <a:lnTo>
                    <a:pt x="34195" y="18673"/>
                  </a:lnTo>
                  <a:lnTo>
                    <a:pt x="36451" y="20003"/>
                  </a:lnTo>
                  <a:lnTo>
                    <a:pt x="39860" y="20762"/>
                  </a:lnTo>
                  <a:lnTo>
                    <a:pt x="52028" y="22661"/>
                  </a:lnTo>
                  <a:lnTo>
                    <a:pt x="54335" y="23230"/>
                  </a:lnTo>
                  <a:lnTo>
                    <a:pt x="55857" y="23294"/>
                  </a:lnTo>
                  <a:lnTo>
                    <a:pt x="56224" y="23230"/>
                  </a:lnTo>
                  <a:lnTo>
                    <a:pt x="56538" y="23357"/>
                  </a:lnTo>
                  <a:lnTo>
                    <a:pt x="57850" y="23357"/>
                  </a:lnTo>
                  <a:lnTo>
                    <a:pt x="59423" y="23737"/>
                  </a:lnTo>
                  <a:lnTo>
                    <a:pt x="61521" y="23926"/>
                  </a:lnTo>
                  <a:lnTo>
                    <a:pt x="62622" y="24180"/>
                  </a:lnTo>
                  <a:lnTo>
                    <a:pt x="75209" y="26268"/>
                  </a:lnTo>
                  <a:lnTo>
                    <a:pt x="77779" y="26205"/>
                  </a:lnTo>
                  <a:lnTo>
                    <a:pt x="78409" y="26015"/>
                  </a:lnTo>
                  <a:lnTo>
                    <a:pt x="78723" y="26078"/>
                  </a:lnTo>
                  <a:lnTo>
                    <a:pt x="78986" y="26331"/>
                  </a:lnTo>
                  <a:lnTo>
                    <a:pt x="80454" y="26838"/>
                  </a:lnTo>
                  <a:lnTo>
                    <a:pt x="85489" y="27660"/>
                  </a:lnTo>
                  <a:lnTo>
                    <a:pt x="90314" y="28293"/>
                  </a:lnTo>
                  <a:lnTo>
                    <a:pt x="93304" y="28989"/>
                  </a:lnTo>
                  <a:lnTo>
                    <a:pt x="94038" y="28989"/>
                  </a:lnTo>
                  <a:lnTo>
                    <a:pt x="94353" y="28926"/>
                  </a:lnTo>
                  <a:lnTo>
                    <a:pt x="96084" y="27344"/>
                  </a:lnTo>
                  <a:lnTo>
                    <a:pt x="100804" y="17661"/>
                  </a:lnTo>
                  <a:lnTo>
                    <a:pt x="103426" y="11523"/>
                  </a:lnTo>
                  <a:lnTo>
                    <a:pt x="108514" y="195"/>
                  </a:lnTo>
                  <a:lnTo>
                    <a:pt x="111293" y="1081"/>
                  </a:lnTo>
                  <a:lnTo>
                    <a:pt x="120996" y="3802"/>
                  </a:lnTo>
                  <a:lnTo>
                    <a:pt x="121783" y="3738"/>
                  </a:lnTo>
                  <a:lnTo>
                    <a:pt x="122045" y="3928"/>
                  </a:lnTo>
                  <a:lnTo>
                    <a:pt x="122255" y="4308"/>
                  </a:lnTo>
                  <a:lnTo>
                    <a:pt x="122255" y="4561"/>
                  </a:lnTo>
                  <a:lnTo>
                    <a:pt x="125559" y="5700"/>
                  </a:lnTo>
                  <a:lnTo>
                    <a:pt x="134580" y="8169"/>
                  </a:lnTo>
                  <a:lnTo>
                    <a:pt x="135209" y="8485"/>
                  </a:lnTo>
                  <a:lnTo>
                    <a:pt x="135314" y="8295"/>
                  </a:lnTo>
                  <a:lnTo>
                    <a:pt x="135629" y="8042"/>
                  </a:lnTo>
                  <a:lnTo>
                    <a:pt x="136153" y="7915"/>
                  </a:lnTo>
                  <a:lnTo>
                    <a:pt x="136783" y="8042"/>
                  </a:lnTo>
                  <a:lnTo>
                    <a:pt x="136993" y="8169"/>
                  </a:lnTo>
                  <a:lnTo>
                    <a:pt x="137202" y="8548"/>
                  </a:lnTo>
                  <a:lnTo>
                    <a:pt x="137255" y="8865"/>
                  </a:lnTo>
                  <a:lnTo>
                    <a:pt x="139300" y="9308"/>
                  </a:lnTo>
                  <a:lnTo>
                    <a:pt x="141031" y="10004"/>
                  </a:lnTo>
                  <a:lnTo>
                    <a:pt x="142133" y="10637"/>
                  </a:lnTo>
                  <a:lnTo>
                    <a:pt x="143286" y="11523"/>
                  </a:lnTo>
                  <a:lnTo>
                    <a:pt x="144493" y="12788"/>
                  </a:lnTo>
                  <a:lnTo>
                    <a:pt x="145699" y="14370"/>
                  </a:lnTo>
                  <a:lnTo>
                    <a:pt x="146538" y="16395"/>
                  </a:lnTo>
                  <a:lnTo>
                    <a:pt x="147115" y="18547"/>
                  </a:lnTo>
                  <a:lnTo>
                    <a:pt x="147482" y="20952"/>
                  </a:lnTo>
                  <a:lnTo>
                    <a:pt x="148216" y="23420"/>
                  </a:lnTo>
                  <a:lnTo>
                    <a:pt x="148741" y="24623"/>
                  </a:lnTo>
                  <a:lnTo>
                    <a:pt x="149370" y="25698"/>
                  </a:lnTo>
                  <a:lnTo>
                    <a:pt x="151101" y="27914"/>
                  </a:lnTo>
                  <a:lnTo>
                    <a:pt x="152202" y="28926"/>
                  </a:lnTo>
                  <a:lnTo>
                    <a:pt x="153514" y="29812"/>
                  </a:lnTo>
                  <a:lnTo>
                    <a:pt x="155087" y="30698"/>
                  </a:lnTo>
                  <a:lnTo>
                    <a:pt x="156555" y="31394"/>
                  </a:lnTo>
                  <a:lnTo>
                    <a:pt x="168304" y="34115"/>
                  </a:lnTo>
                  <a:lnTo>
                    <a:pt x="172500" y="35381"/>
                  </a:lnTo>
                  <a:lnTo>
                    <a:pt x="174912" y="36394"/>
                  </a:lnTo>
                  <a:lnTo>
                    <a:pt x="175227" y="35887"/>
                  </a:lnTo>
                  <a:lnTo>
                    <a:pt x="180419" y="22597"/>
                  </a:lnTo>
                  <a:lnTo>
                    <a:pt x="171608" y="19433"/>
                  </a:lnTo>
                  <a:lnTo>
                    <a:pt x="171189" y="19623"/>
                  </a:lnTo>
                  <a:lnTo>
                    <a:pt x="170821" y="19433"/>
                  </a:lnTo>
                  <a:lnTo>
                    <a:pt x="170769" y="19243"/>
                  </a:lnTo>
                  <a:lnTo>
                    <a:pt x="163951" y="16838"/>
                  </a:lnTo>
                  <a:lnTo>
                    <a:pt x="162744" y="16458"/>
                  </a:lnTo>
                  <a:lnTo>
                    <a:pt x="162325" y="16648"/>
                  </a:lnTo>
                  <a:lnTo>
                    <a:pt x="162115" y="16585"/>
                  </a:lnTo>
                  <a:lnTo>
                    <a:pt x="161958" y="16458"/>
                  </a:lnTo>
                  <a:lnTo>
                    <a:pt x="161905" y="16205"/>
                  </a:lnTo>
                  <a:lnTo>
                    <a:pt x="153933" y="13358"/>
                  </a:lnTo>
                  <a:lnTo>
                    <a:pt x="153724" y="13041"/>
                  </a:lnTo>
                  <a:lnTo>
                    <a:pt x="153724" y="12662"/>
                  </a:lnTo>
                  <a:lnTo>
                    <a:pt x="153881" y="11902"/>
                  </a:lnTo>
                  <a:lnTo>
                    <a:pt x="154615" y="10574"/>
                  </a:lnTo>
                  <a:lnTo>
                    <a:pt x="158004" y="0"/>
                  </a:lnTo>
                </a:path>
              </a:pathLst>
            </a:custGeom>
            <a:ln w="17534" cap="flat">
              <a:solidFill>
                <a:srgbClr val="FFE9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09427" y="4978714"/>
              <a:ext cx="122150" cy="147101"/>
            </a:xfrm>
            <a:custGeom>
              <a:avLst/>
              <a:gdLst/>
              <a:ahLst/>
              <a:cxnLst/>
              <a:rect l="0" t="0" r="0" b="0"/>
              <a:pathLst>
                <a:path w="122150" h="147101">
                  <a:moveTo>
                    <a:pt x="27912" y="147101"/>
                  </a:moveTo>
                  <a:lnTo>
                    <a:pt x="28688" y="142978"/>
                  </a:lnTo>
                  <a:lnTo>
                    <a:pt x="29790" y="135967"/>
                  </a:lnTo>
                  <a:lnTo>
                    <a:pt x="28216" y="135777"/>
                  </a:lnTo>
                  <a:lnTo>
                    <a:pt x="27797" y="135967"/>
                  </a:lnTo>
                  <a:lnTo>
                    <a:pt x="26328" y="135398"/>
                  </a:lnTo>
                  <a:lnTo>
                    <a:pt x="24126" y="135019"/>
                  </a:lnTo>
                  <a:lnTo>
                    <a:pt x="22814" y="134893"/>
                  </a:lnTo>
                  <a:lnTo>
                    <a:pt x="19825" y="134261"/>
                  </a:lnTo>
                  <a:lnTo>
                    <a:pt x="13111" y="133251"/>
                  </a:lnTo>
                  <a:lnTo>
                    <a:pt x="9912" y="133314"/>
                  </a:lnTo>
                  <a:lnTo>
                    <a:pt x="3042" y="132240"/>
                  </a:lnTo>
                  <a:lnTo>
                    <a:pt x="1731" y="132366"/>
                  </a:lnTo>
                  <a:lnTo>
                    <a:pt x="1625" y="132556"/>
                  </a:lnTo>
                  <a:lnTo>
                    <a:pt x="1416" y="132683"/>
                  </a:lnTo>
                  <a:lnTo>
                    <a:pt x="734" y="132808"/>
                  </a:lnTo>
                  <a:lnTo>
                    <a:pt x="419" y="132683"/>
                  </a:lnTo>
                  <a:lnTo>
                    <a:pt x="0" y="132177"/>
                  </a:lnTo>
                  <a:lnTo>
                    <a:pt x="0" y="131672"/>
                  </a:lnTo>
                  <a:lnTo>
                    <a:pt x="314" y="131104"/>
                  </a:lnTo>
                  <a:lnTo>
                    <a:pt x="419" y="131040"/>
                  </a:lnTo>
                  <a:lnTo>
                    <a:pt x="1731" y="128514"/>
                  </a:lnTo>
                  <a:lnTo>
                    <a:pt x="8339" y="108429"/>
                  </a:lnTo>
                  <a:lnTo>
                    <a:pt x="13164" y="95482"/>
                  </a:lnTo>
                  <a:lnTo>
                    <a:pt x="13951" y="92703"/>
                  </a:lnTo>
                  <a:lnTo>
                    <a:pt x="16888" y="80199"/>
                  </a:lnTo>
                  <a:lnTo>
                    <a:pt x="18041" y="76030"/>
                  </a:lnTo>
                  <a:lnTo>
                    <a:pt x="18828" y="73883"/>
                  </a:lnTo>
                  <a:lnTo>
                    <a:pt x="21293" y="69905"/>
                  </a:lnTo>
                  <a:lnTo>
                    <a:pt x="21241" y="69525"/>
                  </a:lnTo>
                  <a:lnTo>
                    <a:pt x="21293" y="69083"/>
                  </a:lnTo>
                  <a:lnTo>
                    <a:pt x="21503" y="68641"/>
                  </a:lnTo>
                  <a:lnTo>
                    <a:pt x="21818" y="68263"/>
                  </a:lnTo>
                  <a:lnTo>
                    <a:pt x="22133" y="68199"/>
                  </a:lnTo>
                  <a:lnTo>
                    <a:pt x="22290" y="65547"/>
                  </a:lnTo>
                  <a:lnTo>
                    <a:pt x="22185" y="63463"/>
                  </a:lnTo>
                  <a:lnTo>
                    <a:pt x="21451" y="58537"/>
                  </a:lnTo>
                  <a:lnTo>
                    <a:pt x="22395" y="58474"/>
                  </a:lnTo>
                  <a:lnTo>
                    <a:pt x="23811" y="57780"/>
                  </a:lnTo>
                  <a:lnTo>
                    <a:pt x="24073" y="57590"/>
                  </a:lnTo>
                  <a:lnTo>
                    <a:pt x="24545" y="56896"/>
                  </a:lnTo>
                  <a:lnTo>
                    <a:pt x="25017" y="56074"/>
                  </a:lnTo>
                  <a:lnTo>
                    <a:pt x="27377" y="48749"/>
                  </a:lnTo>
                  <a:lnTo>
                    <a:pt x="27168" y="48433"/>
                  </a:lnTo>
                  <a:lnTo>
                    <a:pt x="27115" y="48054"/>
                  </a:lnTo>
                  <a:lnTo>
                    <a:pt x="27220" y="47739"/>
                  </a:lnTo>
                  <a:lnTo>
                    <a:pt x="27482" y="47423"/>
                  </a:lnTo>
                  <a:lnTo>
                    <a:pt x="29003" y="40855"/>
                  </a:lnTo>
                  <a:lnTo>
                    <a:pt x="29790" y="38077"/>
                  </a:lnTo>
                  <a:lnTo>
                    <a:pt x="30839" y="33845"/>
                  </a:lnTo>
                  <a:lnTo>
                    <a:pt x="31468" y="31699"/>
                  </a:lnTo>
                  <a:lnTo>
                    <a:pt x="32517" y="29489"/>
                  </a:lnTo>
                  <a:lnTo>
                    <a:pt x="33828" y="27531"/>
                  </a:lnTo>
                  <a:lnTo>
                    <a:pt x="35192" y="26016"/>
                  </a:lnTo>
                  <a:lnTo>
                    <a:pt x="38339" y="22795"/>
                  </a:lnTo>
                  <a:lnTo>
                    <a:pt x="38339" y="22605"/>
                  </a:lnTo>
                  <a:lnTo>
                    <a:pt x="38496" y="22226"/>
                  </a:lnTo>
                  <a:lnTo>
                    <a:pt x="38916" y="21974"/>
                  </a:lnTo>
                  <a:lnTo>
                    <a:pt x="39545" y="21911"/>
                  </a:lnTo>
                  <a:lnTo>
                    <a:pt x="39755" y="21974"/>
                  </a:lnTo>
                  <a:lnTo>
                    <a:pt x="41800" y="21406"/>
                  </a:lnTo>
                  <a:lnTo>
                    <a:pt x="43321" y="21342"/>
                  </a:lnTo>
                  <a:lnTo>
                    <a:pt x="52762" y="22668"/>
                  </a:lnTo>
                  <a:lnTo>
                    <a:pt x="61993" y="24058"/>
                  </a:lnTo>
                  <a:lnTo>
                    <a:pt x="66031" y="24753"/>
                  </a:lnTo>
                  <a:lnTo>
                    <a:pt x="81451" y="26773"/>
                  </a:lnTo>
                  <a:lnTo>
                    <a:pt x="100279" y="29994"/>
                  </a:lnTo>
                  <a:lnTo>
                    <a:pt x="102535" y="30183"/>
                  </a:lnTo>
                  <a:lnTo>
                    <a:pt x="103374" y="29994"/>
                  </a:lnTo>
                  <a:lnTo>
                    <a:pt x="103584" y="29867"/>
                  </a:lnTo>
                  <a:lnTo>
                    <a:pt x="103898" y="29678"/>
                  </a:lnTo>
                  <a:lnTo>
                    <a:pt x="104108" y="29110"/>
                  </a:lnTo>
                  <a:lnTo>
                    <a:pt x="104528" y="28352"/>
                  </a:lnTo>
                  <a:lnTo>
                    <a:pt x="104999" y="20964"/>
                  </a:lnTo>
                  <a:lnTo>
                    <a:pt x="105891" y="11871"/>
                  </a:lnTo>
                  <a:lnTo>
                    <a:pt x="106625" y="7134"/>
                  </a:lnTo>
                  <a:lnTo>
                    <a:pt x="106678" y="5114"/>
                  </a:lnTo>
                  <a:lnTo>
                    <a:pt x="106258" y="2904"/>
                  </a:lnTo>
                  <a:lnTo>
                    <a:pt x="115751" y="252"/>
                  </a:lnTo>
                  <a:lnTo>
                    <a:pt x="117220" y="0"/>
                  </a:lnTo>
                  <a:lnTo>
                    <a:pt x="118950" y="189"/>
                  </a:lnTo>
                  <a:lnTo>
                    <a:pt x="121153" y="694"/>
                  </a:lnTo>
                  <a:lnTo>
                    <a:pt x="122150" y="504"/>
                  </a:lnTo>
                </a:path>
              </a:pathLst>
            </a:custGeom>
            <a:ln w="23922" cap="flat">
              <a:solidFill>
                <a:srgbClr val="FFE8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1290758" y="4207181"/>
              <a:ext cx="288933" cy="35875"/>
            </a:xfrm>
            <a:custGeom>
              <a:avLst/>
              <a:gdLst/>
              <a:ahLst/>
              <a:cxnLst/>
              <a:rect l="0" t="0" r="0" b="0"/>
              <a:pathLst>
                <a:path w="288933" h="35875">
                  <a:moveTo>
                    <a:pt x="288933" y="11979"/>
                  </a:moveTo>
                  <a:lnTo>
                    <a:pt x="288041" y="11348"/>
                  </a:lnTo>
                  <a:lnTo>
                    <a:pt x="287517" y="11096"/>
                  </a:lnTo>
                  <a:lnTo>
                    <a:pt x="281642" y="8574"/>
                  </a:lnTo>
                  <a:lnTo>
                    <a:pt x="279702" y="8070"/>
                  </a:lnTo>
                  <a:lnTo>
                    <a:pt x="278129" y="7943"/>
                  </a:lnTo>
                  <a:lnTo>
                    <a:pt x="265803" y="8637"/>
                  </a:lnTo>
                  <a:lnTo>
                    <a:pt x="263706" y="8826"/>
                  </a:lnTo>
                  <a:lnTo>
                    <a:pt x="262919" y="8952"/>
                  </a:lnTo>
                  <a:lnTo>
                    <a:pt x="260821" y="9519"/>
                  </a:lnTo>
                  <a:lnTo>
                    <a:pt x="258985" y="10591"/>
                  </a:lnTo>
                  <a:lnTo>
                    <a:pt x="258094" y="11285"/>
                  </a:lnTo>
                  <a:lnTo>
                    <a:pt x="255366" y="13744"/>
                  </a:lnTo>
                  <a:lnTo>
                    <a:pt x="253950" y="14816"/>
                  </a:lnTo>
                  <a:lnTo>
                    <a:pt x="252062" y="15951"/>
                  </a:lnTo>
                  <a:lnTo>
                    <a:pt x="249597" y="17086"/>
                  </a:lnTo>
                  <a:lnTo>
                    <a:pt x="246975" y="17653"/>
                  </a:lnTo>
                  <a:lnTo>
                    <a:pt x="245401" y="17842"/>
                  </a:lnTo>
                  <a:lnTo>
                    <a:pt x="242884" y="17716"/>
                  </a:lnTo>
                  <a:lnTo>
                    <a:pt x="235751" y="16581"/>
                  </a:lnTo>
                  <a:lnTo>
                    <a:pt x="234335" y="16455"/>
                  </a:lnTo>
                  <a:lnTo>
                    <a:pt x="232499" y="16581"/>
                  </a:lnTo>
                  <a:lnTo>
                    <a:pt x="231240" y="16833"/>
                  </a:lnTo>
                  <a:lnTo>
                    <a:pt x="226415" y="18095"/>
                  </a:lnTo>
                  <a:lnTo>
                    <a:pt x="225157" y="18347"/>
                  </a:lnTo>
                  <a:lnTo>
                    <a:pt x="223321" y="18472"/>
                  </a:lnTo>
                  <a:lnTo>
                    <a:pt x="221275" y="18283"/>
                  </a:lnTo>
                  <a:lnTo>
                    <a:pt x="214405" y="16959"/>
                  </a:lnTo>
                  <a:lnTo>
                    <a:pt x="211415" y="16644"/>
                  </a:lnTo>
                  <a:lnTo>
                    <a:pt x="209632" y="16644"/>
                  </a:lnTo>
                  <a:lnTo>
                    <a:pt x="205384" y="16896"/>
                  </a:lnTo>
                  <a:lnTo>
                    <a:pt x="201240" y="17023"/>
                  </a:lnTo>
                  <a:lnTo>
                    <a:pt x="199877" y="16959"/>
                  </a:lnTo>
                  <a:lnTo>
                    <a:pt x="198513" y="16771"/>
                  </a:lnTo>
                  <a:lnTo>
                    <a:pt x="197097" y="16392"/>
                  </a:lnTo>
                  <a:lnTo>
                    <a:pt x="196048" y="16077"/>
                  </a:lnTo>
                  <a:lnTo>
                    <a:pt x="194632" y="15446"/>
                  </a:lnTo>
                  <a:lnTo>
                    <a:pt x="193426" y="14690"/>
                  </a:lnTo>
                  <a:lnTo>
                    <a:pt x="189807" y="11915"/>
                  </a:lnTo>
                  <a:lnTo>
                    <a:pt x="188496" y="11033"/>
                  </a:lnTo>
                  <a:lnTo>
                    <a:pt x="183566" y="8070"/>
                  </a:lnTo>
                  <a:lnTo>
                    <a:pt x="179370" y="5989"/>
                  </a:lnTo>
                  <a:lnTo>
                    <a:pt x="177377" y="5106"/>
                  </a:lnTo>
                  <a:lnTo>
                    <a:pt x="175122" y="4286"/>
                  </a:lnTo>
                  <a:lnTo>
                    <a:pt x="169143" y="2774"/>
                  </a:lnTo>
                  <a:lnTo>
                    <a:pt x="163740" y="1765"/>
                  </a:lnTo>
                  <a:lnTo>
                    <a:pt x="158915" y="1134"/>
                  </a:lnTo>
                  <a:lnTo>
                    <a:pt x="156870" y="630"/>
                  </a:lnTo>
                  <a:lnTo>
                    <a:pt x="152255" y="62"/>
                  </a:lnTo>
                  <a:lnTo>
                    <a:pt x="150838" y="0"/>
                  </a:lnTo>
                  <a:lnTo>
                    <a:pt x="149422" y="62"/>
                  </a:lnTo>
                  <a:lnTo>
                    <a:pt x="147849" y="252"/>
                  </a:lnTo>
                  <a:lnTo>
                    <a:pt x="145226" y="1008"/>
                  </a:lnTo>
                  <a:lnTo>
                    <a:pt x="137989" y="4917"/>
                  </a:lnTo>
                  <a:lnTo>
                    <a:pt x="129072" y="9898"/>
                  </a:lnTo>
                  <a:lnTo>
                    <a:pt x="127447" y="11096"/>
                  </a:lnTo>
                  <a:lnTo>
                    <a:pt x="126293" y="12167"/>
                  </a:lnTo>
                  <a:lnTo>
                    <a:pt x="125821" y="12987"/>
                  </a:lnTo>
                  <a:lnTo>
                    <a:pt x="122517" y="17212"/>
                  </a:lnTo>
                  <a:lnTo>
                    <a:pt x="120524" y="19671"/>
                  </a:lnTo>
                  <a:lnTo>
                    <a:pt x="119685" y="20553"/>
                  </a:lnTo>
                  <a:lnTo>
                    <a:pt x="117429" y="22256"/>
                  </a:lnTo>
                  <a:lnTo>
                    <a:pt x="115017" y="23328"/>
                  </a:lnTo>
                  <a:lnTo>
                    <a:pt x="112552" y="24084"/>
                  </a:lnTo>
                  <a:lnTo>
                    <a:pt x="109772" y="24273"/>
                  </a:lnTo>
                  <a:lnTo>
                    <a:pt x="107569" y="24147"/>
                  </a:lnTo>
                  <a:lnTo>
                    <a:pt x="106730" y="24021"/>
                  </a:lnTo>
                  <a:lnTo>
                    <a:pt x="100856" y="22571"/>
                  </a:lnTo>
                  <a:lnTo>
                    <a:pt x="97552" y="21625"/>
                  </a:lnTo>
                  <a:lnTo>
                    <a:pt x="95978" y="21562"/>
                  </a:lnTo>
                  <a:lnTo>
                    <a:pt x="94510" y="21184"/>
                  </a:lnTo>
                  <a:lnTo>
                    <a:pt x="79614" y="16266"/>
                  </a:lnTo>
                  <a:lnTo>
                    <a:pt x="78146" y="16014"/>
                  </a:lnTo>
                  <a:lnTo>
                    <a:pt x="77465" y="16077"/>
                  </a:lnTo>
                  <a:lnTo>
                    <a:pt x="77150" y="16266"/>
                  </a:lnTo>
                  <a:lnTo>
                    <a:pt x="76730" y="16266"/>
                  </a:lnTo>
                  <a:lnTo>
                    <a:pt x="75891" y="19923"/>
                  </a:lnTo>
                  <a:lnTo>
                    <a:pt x="75104" y="24336"/>
                  </a:lnTo>
                  <a:lnTo>
                    <a:pt x="75471" y="24463"/>
                  </a:lnTo>
                  <a:lnTo>
                    <a:pt x="75629" y="24778"/>
                  </a:lnTo>
                  <a:lnTo>
                    <a:pt x="75576" y="25030"/>
                  </a:lnTo>
                  <a:lnTo>
                    <a:pt x="75314" y="25282"/>
                  </a:lnTo>
                  <a:lnTo>
                    <a:pt x="73793" y="35118"/>
                  </a:lnTo>
                  <a:lnTo>
                    <a:pt x="73950" y="35433"/>
                  </a:lnTo>
                  <a:lnTo>
                    <a:pt x="73846" y="35623"/>
                  </a:lnTo>
                  <a:lnTo>
                    <a:pt x="73688" y="35812"/>
                  </a:lnTo>
                  <a:lnTo>
                    <a:pt x="73321" y="35875"/>
                  </a:lnTo>
                  <a:lnTo>
                    <a:pt x="73111" y="35748"/>
                  </a:lnTo>
                  <a:lnTo>
                    <a:pt x="73006" y="35559"/>
                  </a:lnTo>
                  <a:lnTo>
                    <a:pt x="73006" y="35370"/>
                  </a:lnTo>
                  <a:lnTo>
                    <a:pt x="54440" y="32596"/>
                  </a:lnTo>
                  <a:lnTo>
                    <a:pt x="38706" y="30389"/>
                  </a:lnTo>
                  <a:lnTo>
                    <a:pt x="37185" y="35875"/>
                  </a:lnTo>
                  <a:lnTo>
                    <a:pt x="31153" y="35181"/>
                  </a:lnTo>
                  <a:lnTo>
                    <a:pt x="18828" y="33542"/>
                  </a:lnTo>
                  <a:lnTo>
                    <a:pt x="9387" y="32092"/>
                  </a:lnTo>
                  <a:lnTo>
                    <a:pt x="3199" y="31272"/>
                  </a:lnTo>
                  <a:lnTo>
                    <a:pt x="2097" y="31020"/>
                  </a:lnTo>
                  <a:lnTo>
                    <a:pt x="1573" y="30768"/>
                  </a:lnTo>
                  <a:lnTo>
                    <a:pt x="2202" y="26795"/>
                  </a:lnTo>
                  <a:lnTo>
                    <a:pt x="1835" y="23895"/>
                  </a:lnTo>
                  <a:lnTo>
                    <a:pt x="1153" y="21877"/>
                  </a:lnTo>
                  <a:lnTo>
                    <a:pt x="157" y="20238"/>
                  </a:lnTo>
                  <a:lnTo>
                    <a:pt x="0" y="18851"/>
                  </a:lnTo>
                  <a:lnTo>
                    <a:pt x="262" y="17148"/>
                  </a:lnTo>
                  <a:lnTo>
                    <a:pt x="1835" y="13366"/>
                  </a:lnTo>
                  <a:lnTo>
                    <a:pt x="1940" y="12609"/>
                  </a:lnTo>
                  <a:lnTo>
                    <a:pt x="3146" y="8826"/>
                  </a:lnTo>
                  <a:lnTo>
                    <a:pt x="4038" y="7124"/>
                  </a:lnTo>
                  <a:lnTo>
                    <a:pt x="6135" y="4854"/>
                  </a:lnTo>
                  <a:lnTo>
                    <a:pt x="8076" y="1261"/>
                  </a:lnTo>
                  <a:lnTo>
                    <a:pt x="8286" y="1261"/>
                  </a:lnTo>
                  <a:lnTo>
                    <a:pt x="8286" y="2521"/>
                  </a:lnTo>
                  <a:lnTo>
                    <a:pt x="7817" y="5696"/>
                  </a:lnTo>
                </a:path>
              </a:pathLst>
            </a:custGeom>
            <a:ln w="16460" cap="flat">
              <a:solidFill>
                <a:srgbClr val="FFE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4540963" y="4875281"/>
              <a:ext cx="122727" cy="58059"/>
            </a:xfrm>
            <a:custGeom>
              <a:avLst/>
              <a:gdLst/>
              <a:ahLst/>
              <a:cxnLst/>
              <a:rect l="0" t="0" r="0" b="0"/>
              <a:pathLst>
                <a:path w="122727" h="58059">
                  <a:moveTo>
                    <a:pt x="0" y="58059"/>
                  </a:moveTo>
                  <a:lnTo>
                    <a:pt x="1225" y="52098"/>
                  </a:lnTo>
                  <a:lnTo>
                    <a:pt x="1330" y="51214"/>
                  </a:lnTo>
                  <a:lnTo>
                    <a:pt x="6365" y="52351"/>
                  </a:lnTo>
                  <a:lnTo>
                    <a:pt x="6994" y="52351"/>
                  </a:lnTo>
                  <a:lnTo>
                    <a:pt x="11138" y="53046"/>
                  </a:lnTo>
                  <a:lnTo>
                    <a:pt x="14180" y="38271"/>
                  </a:lnTo>
                  <a:lnTo>
                    <a:pt x="14967" y="35052"/>
                  </a:lnTo>
                  <a:lnTo>
                    <a:pt x="17694" y="24824"/>
                  </a:lnTo>
                  <a:lnTo>
                    <a:pt x="23673" y="21162"/>
                  </a:lnTo>
                  <a:lnTo>
                    <a:pt x="29599" y="17816"/>
                  </a:lnTo>
                  <a:lnTo>
                    <a:pt x="36208" y="13902"/>
                  </a:lnTo>
                  <a:lnTo>
                    <a:pt x="37414" y="12703"/>
                  </a:lnTo>
                  <a:lnTo>
                    <a:pt x="39617" y="8978"/>
                  </a:lnTo>
                  <a:lnTo>
                    <a:pt x="40823" y="6705"/>
                  </a:lnTo>
                  <a:lnTo>
                    <a:pt x="55403" y="7841"/>
                  </a:lnTo>
                  <a:lnTo>
                    <a:pt x="71033" y="8851"/>
                  </a:lnTo>
                  <a:lnTo>
                    <a:pt x="71557" y="8978"/>
                  </a:lnTo>
                  <a:lnTo>
                    <a:pt x="80840" y="8157"/>
                  </a:lnTo>
                  <a:lnTo>
                    <a:pt x="90333" y="7021"/>
                  </a:lnTo>
                  <a:lnTo>
                    <a:pt x="91382" y="6200"/>
                  </a:lnTo>
                  <a:lnTo>
                    <a:pt x="91697" y="5821"/>
                  </a:lnTo>
                  <a:lnTo>
                    <a:pt x="91907" y="5379"/>
                  </a:lnTo>
                  <a:lnTo>
                    <a:pt x="91855" y="3485"/>
                  </a:lnTo>
                  <a:lnTo>
                    <a:pt x="93323" y="3422"/>
                  </a:lnTo>
                  <a:lnTo>
                    <a:pt x="103917" y="2033"/>
                  </a:lnTo>
                  <a:lnTo>
                    <a:pt x="114669" y="960"/>
                  </a:lnTo>
                  <a:lnTo>
                    <a:pt x="115299" y="770"/>
                  </a:lnTo>
                  <a:lnTo>
                    <a:pt x="115613" y="3990"/>
                  </a:lnTo>
                  <a:lnTo>
                    <a:pt x="122169" y="3359"/>
                  </a:lnTo>
                  <a:lnTo>
                    <a:pt x="122727" y="0"/>
                  </a:lnTo>
                </a:path>
              </a:pathLst>
            </a:custGeom>
            <a:ln w="21301" cap="flat">
              <a:solidFill>
                <a:srgbClr val="FFE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5594723" y="4756377"/>
              <a:ext cx="69213" cy="106733"/>
            </a:xfrm>
            <a:custGeom>
              <a:avLst/>
              <a:gdLst/>
              <a:ahLst/>
              <a:cxnLst/>
              <a:rect l="0" t="0" r="0" b="0"/>
              <a:pathLst>
                <a:path w="69213" h="106733">
                  <a:moveTo>
                    <a:pt x="67229" y="0"/>
                  </a:moveTo>
                  <a:lnTo>
                    <a:pt x="69213" y="4978"/>
                  </a:lnTo>
                  <a:lnTo>
                    <a:pt x="47710" y="5483"/>
                  </a:lnTo>
                  <a:lnTo>
                    <a:pt x="47185" y="7629"/>
                  </a:lnTo>
                  <a:lnTo>
                    <a:pt x="46556" y="10722"/>
                  </a:lnTo>
                  <a:lnTo>
                    <a:pt x="45612" y="16402"/>
                  </a:lnTo>
                  <a:lnTo>
                    <a:pt x="43199" y="28900"/>
                  </a:lnTo>
                  <a:lnTo>
                    <a:pt x="42937" y="29973"/>
                  </a:lnTo>
                  <a:lnTo>
                    <a:pt x="39842" y="47962"/>
                  </a:lnTo>
                  <a:lnTo>
                    <a:pt x="39580" y="49162"/>
                  </a:lnTo>
                  <a:lnTo>
                    <a:pt x="39108" y="52065"/>
                  </a:lnTo>
                  <a:lnTo>
                    <a:pt x="39108" y="54401"/>
                  </a:lnTo>
                  <a:lnTo>
                    <a:pt x="40105" y="59577"/>
                  </a:lnTo>
                  <a:lnTo>
                    <a:pt x="42779" y="65006"/>
                  </a:lnTo>
                  <a:lnTo>
                    <a:pt x="43252" y="65637"/>
                  </a:lnTo>
                  <a:lnTo>
                    <a:pt x="44772" y="68540"/>
                  </a:lnTo>
                  <a:lnTo>
                    <a:pt x="45402" y="69930"/>
                  </a:lnTo>
                  <a:lnTo>
                    <a:pt x="46084" y="72202"/>
                  </a:lnTo>
                  <a:lnTo>
                    <a:pt x="46609" y="75169"/>
                  </a:lnTo>
                  <a:lnTo>
                    <a:pt x="46871" y="77504"/>
                  </a:lnTo>
                  <a:lnTo>
                    <a:pt x="46871" y="79209"/>
                  </a:lnTo>
                  <a:lnTo>
                    <a:pt x="46713" y="81040"/>
                  </a:lnTo>
                  <a:lnTo>
                    <a:pt x="46084" y="84069"/>
                  </a:lnTo>
                  <a:lnTo>
                    <a:pt x="45507" y="85900"/>
                  </a:lnTo>
                  <a:lnTo>
                    <a:pt x="44878" y="88804"/>
                  </a:lnTo>
                  <a:lnTo>
                    <a:pt x="44196" y="92339"/>
                  </a:lnTo>
                  <a:lnTo>
                    <a:pt x="43724" y="95559"/>
                  </a:lnTo>
                  <a:lnTo>
                    <a:pt x="42098" y="104334"/>
                  </a:lnTo>
                  <a:lnTo>
                    <a:pt x="33287" y="102503"/>
                  </a:lnTo>
                  <a:lnTo>
                    <a:pt x="31399" y="102187"/>
                  </a:lnTo>
                  <a:lnTo>
                    <a:pt x="30874" y="102187"/>
                  </a:lnTo>
                  <a:lnTo>
                    <a:pt x="22745" y="100799"/>
                  </a:lnTo>
                  <a:lnTo>
                    <a:pt x="21906" y="106733"/>
                  </a:lnTo>
                  <a:lnTo>
                    <a:pt x="19703" y="106228"/>
                  </a:lnTo>
                  <a:lnTo>
                    <a:pt x="10210" y="104649"/>
                  </a:lnTo>
                  <a:lnTo>
                    <a:pt x="9790" y="104397"/>
                  </a:lnTo>
                  <a:lnTo>
                    <a:pt x="9475" y="104018"/>
                  </a:lnTo>
                  <a:lnTo>
                    <a:pt x="8636" y="102314"/>
                  </a:lnTo>
                  <a:lnTo>
                    <a:pt x="7692" y="99915"/>
                  </a:lnTo>
                  <a:lnTo>
                    <a:pt x="7063" y="100420"/>
                  </a:lnTo>
                  <a:lnTo>
                    <a:pt x="4650" y="103450"/>
                  </a:lnTo>
                  <a:lnTo>
                    <a:pt x="4336" y="103955"/>
                  </a:lnTo>
                  <a:lnTo>
                    <a:pt x="1084" y="100988"/>
                  </a:lnTo>
                  <a:lnTo>
                    <a:pt x="979" y="102187"/>
                  </a:lnTo>
                  <a:lnTo>
                    <a:pt x="455" y="103387"/>
                  </a:lnTo>
                  <a:lnTo>
                    <a:pt x="0" y="103977"/>
                  </a:lnTo>
                </a:path>
              </a:pathLst>
            </a:custGeom>
            <a:ln w="16328" cap="flat">
              <a:solidFill>
                <a:srgbClr val="FFE8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3319847" y="4427516"/>
              <a:ext cx="262668" cy="153989"/>
            </a:xfrm>
            <a:custGeom>
              <a:avLst/>
              <a:gdLst/>
              <a:ahLst/>
              <a:cxnLst/>
              <a:rect l="0" t="0" r="0" b="0"/>
              <a:pathLst>
                <a:path w="262668" h="153989">
                  <a:moveTo>
                    <a:pt x="1617" y="367"/>
                  </a:moveTo>
                  <a:lnTo>
                    <a:pt x="1468" y="3784"/>
                  </a:lnTo>
                  <a:lnTo>
                    <a:pt x="1205" y="4541"/>
                  </a:lnTo>
                  <a:lnTo>
                    <a:pt x="943" y="4857"/>
                  </a:lnTo>
                  <a:lnTo>
                    <a:pt x="0" y="8893"/>
                  </a:lnTo>
                  <a:lnTo>
                    <a:pt x="4615" y="9272"/>
                  </a:lnTo>
                  <a:lnTo>
                    <a:pt x="28898" y="13371"/>
                  </a:lnTo>
                  <a:lnTo>
                    <a:pt x="33304" y="14192"/>
                  </a:lnTo>
                  <a:lnTo>
                    <a:pt x="33618" y="13813"/>
                  </a:lnTo>
                  <a:lnTo>
                    <a:pt x="33828" y="13813"/>
                  </a:lnTo>
                  <a:lnTo>
                    <a:pt x="34982" y="7569"/>
                  </a:lnTo>
                  <a:lnTo>
                    <a:pt x="35034" y="6812"/>
                  </a:lnTo>
                  <a:lnTo>
                    <a:pt x="34982" y="6118"/>
                  </a:lnTo>
                  <a:lnTo>
                    <a:pt x="34772" y="5550"/>
                  </a:lnTo>
                  <a:lnTo>
                    <a:pt x="34300" y="4793"/>
                  </a:lnTo>
                  <a:lnTo>
                    <a:pt x="32779" y="3847"/>
                  </a:lnTo>
                  <a:lnTo>
                    <a:pt x="32255" y="3406"/>
                  </a:lnTo>
                  <a:lnTo>
                    <a:pt x="31730" y="2271"/>
                  </a:lnTo>
                  <a:lnTo>
                    <a:pt x="31940" y="0"/>
                  </a:lnTo>
                  <a:lnTo>
                    <a:pt x="42220" y="1766"/>
                  </a:lnTo>
                  <a:lnTo>
                    <a:pt x="43216" y="1703"/>
                  </a:lnTo>
                  <a:lnTo>
                    <a:pt x="50349" y="3217"/>
                  </a:lnTo>
                  <a:lnTo>
                    <a:pt x="51136" y="3658"/>
                  </a:lnTo>
                  <a:lnTo>
                    <a:pt x="57377" y="4983"/>
                  </a:lnTo>
                  <a:lnTo>
                    <a:pt x="68810" y="7064"/>
                  </a:lnTo>
                  <a:lnTo>
                    <a:pt x="75629" y="8073"/>
                  </a:lnTo>
                  <a:lnTo>
                    <a:pt x="81240" y="9524"/>
                  </a:lnTo>
                  <a:lnTo>
                    <a:pt x="89947" y="12110"/>
                  </a:lnTo>
                  <a:lnTo>
                    <a:pt x="96503" y="13246"/>
                  </a:lnTo>
                  <a:lnTo>
                    <a:pt x="100541" y="14066"/>
                  </a:lnTo>
                  <a:lnTo>
                    <a:pt x="103321" y="15012"/>
                  </a:lnTo>
                  <a:lnTo>
                    <a:pt x="105157" y="15768"/>
                  </a:lnTo>
                  <a:lnTo>
                    <a:pt x="114859" y="20373"/>
                  </a:lnTo>
                  <a:lnTo>
                    <a:pt x="128024" y="26429"/>
                  </a:lnTo>
                  <a:lnTo>
                    <a:pt x="130384" y="27312"/>
                  </a:lnTo>
                  <a:lnTo>
                    <a:pt x="135891" y="28573"/>
                  </a:lnTo>
                  <a:lnTo>
                    <a:pt x="137569" y="28321"/>
                  </a:lnTo>
                  <a:lnTo>
                    <a:pt x="138933" y="27943"/>
                  </a:lnTo>
                  <a:lnTo>
                    <a:pt x="139877" y="27880"/>
                  </a:lnTo>
                  <a:lnTo>
                    <a:pt x="140349" y="28195"/>
                  </a:lnTo>
                  <a:lnTo>
                    <a:pt x="140506" y="28826"/>
                  </a:lnTo>
                  <a:lnTo>
                    <a:pt x="140454" y="29141"/>
                  </a:lnTo>
                  <a:lnTo>
                    <a:pt x="140244" y="29394"/>
                  </a:lnTo>
                  <a:lnTo>
                    <a:pt x="139667" y="31286"/>
                  </a:lnTo>
                  <a:lnTo>
                    <a:pt x="139352" y="32043"/>
                  </a:lnTo>
                  <a:lnTo>
                    <a:pt x="139352" y="32926"/>
                  </a:lnTo>
                  <a:lnTo>
                    <a:pt x="138880" y="35890"/>
                  </a:lnTo>
                  <a:lnTo>
                    <a:pt x="138776" y="37404"/>
                  </a:lnTo>
                  <a:lnTo>
                    <a:pt x="138828" y="38918"/>
                  </a:lnTo>
                  <a:lnTo>
                    <a:pt x="139143" y="40306"/>
                  </a:lnTo>
                  <a:lnTo>
                    <a:pt x="139562" y="41505"/>
                  </a:lnTo>
                  <a:lnTo>
                    <a:pt x="143548" y="49264"/>
                  </a:lnTo>
                  <a:lnTo>
                    <a:pt x="143810" y="49200"/>
                  </a:lnTo>
                  <a:lnTo>
                    <a:pt x="144178" y="49264"/>
                  </a:lnTo>
                  <a:lnTo>
                    <a:pt x="144388" y="49453"/>
                  </a:lnTo>
                  <a:lnTo>
                    <a:pt x="144440" y="49831"/>
                  </a:lnTo>
                  <a:lnTo>
                    <a:pt x="144388" y="50147"/>
                  </a:lnTo>
                  <a:lnTo>
                    <a:pt x="144178" y="50336"/>
                  </a:lnTo>
                  <a:lnTo>
                    <a:pt x="147954" y="57338"/>
                  </a:lnTo>
                  <a:lnTo>
                    <a:pt x="148741" y="59167"/>
                  </a:lnTo>
                  <a:lnTo>
                    <a:pt x="149212" y="60744"/>
                  </a:lnTo>
                  <a:lnTo>
                    <a:pt x="149580" y="62763"/>
                  </a:lnTo>
                  <a:lnTo>
                    <a:pt x="149685" y="64845"/>
                  </a:lnTo>
                  <a:lnTo>
                    <a:pt x="149422" y="67242"/>
                  </a:lnTo>
                  <a:lnTo>
                    <a:pt x="145489" y="86987"/>
                  </a:lnTo>
                  <a:lnTo>
                    <a:pt x="144650" y="90268"/>
                  </a:lnTo>
                  <a:lnTo>
                    <a:pt x="142814" y="94495"/>
                  </a:lnTo>
                  <a:lnTo>
                    <a:pt x="139929" y="98595"/>
                  </a:lnTo>
                  <a:lnTo>
                    <a:pt x="137936" y="101182"/>
                  </a:lnTo>
                  <a:lnTo>
                    <a:pt x="137150" y="102444"/>
                  </a:lnTo>
                  <a:lnTo>
                    <a:pt x="135366" y="105535"/>
                  </a:lnTo>
                  <a:lnTo>
                    <a:pt x="134842" y="106671"/>
                  </a:lnTo>
                  <a:lnTo>
                    <a:pt x="134317" y="108374"/>
                  </a:lnTo>
                  <a:lnTo>
                    <a:pt x="133898" y="110203"/>
                  </a:lnTo>
                  <a:lnTo>
                    <a:pt x="133216" y="115061"/>
                  </a:lnTo>
                  <a:lnTo>
                    <a:pt x="133164" y="116260"/>
                  </a:lnTo>
                  <a:lnTo>
                    <a:pt x="133583" y="116512"/>
                  </a:lnTo>
                  <a:lnTo>
                    <a:pt x="133583" y="117017"/>
                  </a:lnTo>
                  <a:lnTo>
                    <a:pt x="133059" y="117206"/>
                  </a:lnTo>
                  <a:lnTo>
                    <a:pt x="132954" y="118216"/>
                  </a:lnTo>
                  <a:lnTo>
                    <a:pt x="133111" y="119856"/>
                  </a:lnTo>
                  <a:lnTo>
                    <a:pt x="133478" y="122064"/>
                  </a:lnTo>
                  <a:lnTo>
                    <a:pt x="133531" y="123011"/>
                  </a:lnTo>
                  <a:lnTo>
                    <a:pt x="133478" y="124083"/>
                  </a:lnTo>
                  <a:lnTo>
                    <a:pt x="131853" y="132790"/>
                  </a:lnTo>
                  <a:lnTo>
                    <a:pt x="141870" y="135503"/>
                  </a:lnTo>
                  <a:lnTo>
                    <a:pt x="151678" y="138405"/>
                  </a:lnTo>
                  <a:lnTo>
                    <a:pt x="152307" y="138657"/>
                  </a:lnTo>
                  <a:lnTo>
                    <a:pt x="157499" y="139919"/>
                  </a:lnTo>
                  <a:lnTo>
                    <a:pt x="161905" y="140865"/>
                  </a:lnTo>
                  <a:lnTo>
                    <a:pt x="167359" y="141496"/>
                  </a:lnTo>
                  <a:lnTo>
                    <a:pt x="184982" y="140424"/>
                  </a:lnTo>
                  <a:lnTo>
                    <a:pt x="192429" y="140424"/>
                  </a:lnTo>
                  <a:lnTo>
                    <a:pt x="199562" y="141307"/>
                  </a:lnTo>
                  <a:lnTo>
                    <a:pt x="208321" y="143011"/>
                  </a:lnTo>
                  <a:lnTo>
                    <a:pt x="218653" y="145723"/>
                  </a:lnTo>
                  <a:lnTo>
                    <a:pt x="221066" y="146418"/>
                  </a:lnTo>
                  <a:lnTo>
                    <a:pt x="228880" y="149068"/>
                  </a:lnTo>
                  <a:lnTo>
                    <a:pt x="236852" y="151402"/>
                  </a:lnTo>
                  <a:lnTo>
                    <a:pt x="244615" y="153989"/>
                  </a:lnTo>
                  <a:lnTo>
                    <a:pt x="245663" y="145723"/>
                  </a:lnTo>
                  <a:lnTo>
                    <a:pt x="251328" y="147175"/>
                  </a:lnTo>
                  <a:lnTo>
                    <a:pt x="251118" y="148247"/>
                  </a:lnTo>
                  <a:lnTo>
                    <a:pt x="251118" y="148816"/>
                  </a:lnTo>
                  <a:lnTo>
                    <a:pt x="251275" y="149194"/>
                  </a:lnTo>
                  <a:lnTo>
                    <a:pt x="251695" y="149509"/>
                  </a:lnTo>
                  <a:lnTo>
                    <a:pt x="257936" y="151465"/>
                  </a:lnTo>
                  <a:lnTo>
                    <a:pt x="262668" y="152681"/>
                  </a:lnTo>
                </a:path>
              </a:pathLst>
            </a:custGeom>
            <a:ln w="15534" cap="flat">
              <a:solidFill>
                <a:srgbClr val="FFE6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5890772" y="4594756"/>
              <a:ext cx="118025" cy="41203"/>
            </a:xfrm>
            <a:custGeom>
              <a:avLst/>
              <a:gdLst/>
              <a:ahLst/>
              <a:cxnLst/>
              <a:rect l="0" t="0" r="0" b="0"/>
              <a:pathLst>
                <a:path w="118025" h="41203">
                  <a:moveTo>
                    <a:pt x="2365" y="20760"/>
                  </a:moveTo>
                  <a:lnTo>
                    <a:pt x="1678" y="18992"/>
                  </a:lnTo>
                  <a:lnTo>
                    <a:pt x="52" y="15584"/>
                  </a:lnTo>
                  <a:lnTo>
                    <a:pt x="0" y="14764"/>
                  </a:lnTo>
                  <a:lnTo>
                    <a:pt x="7080" y="13249"/>
                  </a:lnTo>
                  <a:lnTo>
                    <a:pt x="8234" y="7571"/>
                  </a:lnTo>
                  <a:lnTo>
                    <a:pt x="23863" y="9401"/>
                  </a:lnTo>
                  <a:lnTo>
                    <a:pt x="24755" y="9274"/>
                  </a:lnTo>
                  <a:lnTo>
                    <a:pt x="24860" y="9022"/>
                  </a:lnTo>
                  <a:lnTo>
                    <a:pt x="25069" y="8959"/>
                  </a:lnTo>
                  <a:lnTo>
                    <a:pt x="25279" y="9212"/>
                  </a:lnTo>
                  <a:lnTo>
                    <a:pt x="25279" y="9401"/>
                  </a:lnTo>
                  <a:lnTo>
                    <a:pt x="26643" y="9716"/>
                  </a:lnTo>
                  <a:lnTo>
                    <a:pt x="30471" y="10284"/>
                  </a:lnTo>
                  <a:lnTo>
                    <a:pt x="30629" y="9968"/>
                  </a:lnTo>
                  <a:lnTo>
                    <a:pt x="30839" y="9905"/>
                  </a:lnTo>
                  <a:lnTo>
                    <a:pt x="30996" y="9968"/>
                  </a:lnTo>
                  <a:lnTo>
                    <a:pt x="31153" y="10284"/>
                  </a:lnTo>
                  <a:lnTo>
                    <a:pt x="33042" y="10347"/>
                  </a:lnTo>
                  <a:lnTo>
                    <a:pt x="33986" y="10599"/>
                  </a:lnTo>
                  <a:lnTo>
                    <a:pt x="34930" y="11168"/>
                  </a:lnTo>
                  <a:lnTo>
                    <a:pt x="35664" y="12114"/>
                  </a:lnTo>
                  <a:lnTo>
                    <a:pt x="36765" y="14259"/>
                  </a:lnTo>
                  <a:lnTo>
                    <a:pt x="37604" y="15269"/>
                  </a:lnTo>
                  <a:lnTo>
                    <a:pt x="38129" y="15584"/>
                  </a:lnTo>
                  <a:lnTo>
                    <a:pt x="40961" y="16783"/>
                  </a:lnTo>
                  <a:lnTo>
                    <a:pt x="41485" y="17099"/>
                  </a:lnTo>
                  <a:lnTo>
                    <a:pt x="42744" y="18361"/>
                  </a:lnTo>
                  <a:lnTo>
                    <a:pt x="43584" y="18802"/>
                  </a:lnTo>
                  <a:lnTo>
                    <a:pt x="44422" y="18992"/>
                  </a:lnTo>
                  <a:lnTo>
                    <a:pt x="45262" y="18739"/>
                  </a:lnTo>
                  <a:lnTo>
                    <a:pt x="45891" y="18171"/>
                  </a:lnTo>
                  <a:lnTo>
                    <a:pt x="46311" y="17351"/>
                  </a:lnTo>
                  <a:lnTo>
                    <a:pt x="46521" y="16405"/>
                  </a:lnTo>
                  <a:lnTo>
                    <a:pt x="46625" y="15332"/>
                  </a:lnTo>
                  <a:lnTo>
                    <a:pt x="46940" y="14638"/>
                  </a:lnTo>
                  <a:lnTo>
                    <a:pt x="47465" y="14070"/>
                  </a:lnTo>
                  <a:lnTo>
                    <a:pt x="48408" y="13944"/>
                  </a:lnTo>
                  <a:lnTo>
                    <a:pt x="58688" y="10537"/>
                  </a:lnTo>
                  <a:lnTo>
                    <a:pt x="61573" y="9653"/>
                  </a:lnTo>
                  <a:lnTo>
                    <a:pt x="66713" y="8328"/>
                  </a:lnTo>
                  <a:lnTo>
                    <a:pt x="67237" y="8076"/>
                  </a:lnTo>
                  <a:lnTo>
                    <a:pt x="68548" y="9337"/>
                  </a:lnTo>
                  <a:lnTo>
                    <a:pt x="69702" y="10221"/>
                  </a:lnTo>
                  <a:lnTo>
                    <a:pt x="80139" y="16089"/>
                  </a:lnTo>
                  <a:lnTo>
                    <a:pt x="82500" y="17730"/>
                  </a:lnTo>
                  <a:lnTo>
                    <a:pt x="83968" y="19749"/>
                  </a:lnTo>
                  <a:lnTo>
                    <a:pt x="84755" y="21642"/>
                  </a:lnTo>
                  <a:lnTo>
                    <a:pt x="85961" y="24923"/>
                  </a:lnTo>
                  <a:lnTo>
                    <a:pt x="87063" y="27257"/>
                  </a:lnTo>
                  <a:lnTo>
                    <a:pt x="87901" y="28582"/>
                  </a:lnTo>
                  <a:lnTo>
                    <a:pt x="88898" y="29907"/>
                  </a:lnTo>
                  <a:lnTo>
                    <a:pt x="93094" y="33757"/>
                  </a:lnTo>
                  <a:lnTo>
                    <a:pt x="102010" y="41203"/>
                  </a:lnTo>
                  <a:lnTo>
                    <a:pt x="106153" y="36596"/>
                  </a:lnTo>
                  <a:lnTo>
                    <a:pt x="106677" y="36281"/>
                  </a:lnTo>
                  <a:lnTo>
                    <a:pt x="107097" y="35713"/>
                  </a:lnTo>
                  <a:lnTo>
                    <a:pt x="107359" y="35019"/>
                  </a:lnTo>
                  <a:lnTo>
                    <a:pt x="107936" y="31170"/>
                  </a:lnTo>
                  <a:lnTo>
                    <a:pt x="107936" y="29907"/>
                  </a:lnTo>
                  <a:lnTo>
                    <a:pt x="107465" y="29088"/>
                  </a:lnTo>
                  <a:lnTo>
                    <a:pt x="106048" y="25996"/>
                  </a:lnTo>
                  <a:lnTo>
                    <a:pt x="105943" y="25175"/>
                  </a:lnTo>
                  <a:lnTo>
                    <a:pt x="106258" y="24607"/>
                  </a:lnTo>
                  <a:lnTo>
                    <a:pt x="107045" y="24292"/>
                  </a:lnTo>
                  <a:lnTo>
                    <a:pt x="107936" y="24103"/>
                  </a:lnTo>
                  <a:lnTo>
                    <a:pt x="108881" y="24040"/>
                  </a:lnTo>
                  <a:lnTo>
                    <a:pt x="110821" y="24229"/>
                  </a:lnTo>
                  <a:lnTo>
                    <a:pt x="112499" y="24607"/>
                  </a:lnTo>
                  <a:lnTo>
                    <a:pt x="113234" y="24671"/>
                  </a:lnTo>
                  <a:lnTo>
                    <a:pt x="113915" y="24481"/>
                  </a:lnTo>
                  <a:lnTo>
                    <a:pt x="115437" y="23724"/>
                  </a:lnTo>
                  <a:lnTo>
                    <a:pt x="115174" y="22778"/>
                  </a:lnTo>
                  <a:lnTo>
                    <a:pt x="115069" y="21705"/>
                  </a:lnTo>
                  <a:lnTo>
                    <a:pt x="114650" y="20317"/>
                  </a:lnTo>
                  <a:lnTo>
                    <a:pt x="113706" y="18739"/>
                  </a:lnTo>
                  <a:lnTo>
                    <a:pt x="112657" y="17225"/>
                  </a:lnTo>
                  <a:lnTo>
                    <a:pt x="112289" y="16468"/>
                  </a:lnTo>
                  <a:lnTo>
                    <a:pt x="111398" y="12934"/>
                  </a:lnTo>
                  <a:lnTo>
                    <a:pt x="111188" y="12997"/>
                  </a:lnTo>
                  <a:lnTo>
                    <a:pt x="110978" y="12934"/>
                  </a:lnTo>
                  <a:lnTo>
                    <a:pt x="110821" y="12618"/>
                  </a:lnTo>
                  <a:lnTo>
                    <a:pt x="110978" y="12303"/>
                  </a:lnTo>
                  <a:lnTo>
                    <a:pt x="111188" y="12240"/>
                  </a:lnTo>
                  <a:lnTo>
                    <a:pt x="109615" y="6372"/>
                  </a:lnTo>
                  <a:lnTo>
                    <a:pt x="108985" y="3533"/>
                  </a:lnTo>
                  <a:lnTo>
                    <a:pt x="108723" y="2775"/>
                  </a:lnTo>
                  <a:lnTo>
                    <a:pt x="108618" y="2018"/>
                  </a:lnTo>
                  <a:lnTo>
                    <a:pt x="108618" y="631"/>
                  </a:lnTo>
                  <a:lnTo>
                    <a:pt x="108408" y="567"/>
                  </a:lnTo>
                  <a:lnTo>
                    <a:pt x="108303" y="378"/>
                  </a:lnTo>
                  <a:lnTo>
                    <a:pt x="108356" y="125"/>
                  </a:lnTo>
                  <a:lnTo>
                    <a:pt x="108514" y="0"/>
                  </a:lnTo>
                  <a:lnTo>
                    <a:pt x="108776" y="62"/>
                  </a:lnTo>
                  <a:lnTo>
                    <a:pt x="108881" y="315"/>
                  </a:lnTo>
                  <a:lnTo>
                    <a:pt x="118025" y="1758"/>
                  </a:lnTo>
                </a:path>
              </a:pathLst>
            </a:custGeom>
            <a:ln w="25052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3152021" y="4427884"/>
              <a:ext cx="169443" cy="66117"/>
            </a:xfrm>
            <a:custGeom>
              <a:avLst/>
              <a:gdLst/>
              <a:ahLst/>
              <a:cxnLst/>
              <a:rect l="0" t="0" r="0" b="0"/>
              <a:pathLst>
                <a:path w="169443" h="66117">
                  <a:moveTo>
                    <a:pt x="169443" y="0"/>
                  </a:moveTo>
                  <a:lnTo>
                    <a:pt x="169294" y="3417"/>
                  </a:lnTo>
                  <a:lnTo>
                    <a:pt x="169032" y="4174"/>
                  </a:lnTo>
                  <a:lnTo>
                    <a:pt x="168770" y="4489"/>
                  </a:lnTo>
                  <a:lnTo>
                    <a:pt x="167826" y="8526"/>
                  </a:lnTo>
                  <a:lnTo>
                    <a:pt x="164889" y="25367"/>
                  </a:lnTo>
                  <a:lnTo>
                    <a:pt x="163944" y="31171"/>
                  </a:lnTo>
                  <a:lnTo>
                    <a:pt x="163944" y="31613"/>
                  </a:lnTo>
                  <a:lnTo>
                    <a:pt x="162109" y="41894"/>
                  </a:lnTo>
                  <a:lnTo>
                    <a:pt x="159277" y="59557"/>
                  </a:lnTo>
                  <a:lnTo>
                    <a:pt x="158333" y="63847"/>
                  </a:lnTo>
                  <a:lnTo>
                    <a:pt x="120465" y="57097"/>
                  </a:lnTo>
                  <a:lnTo>
                    <a:pt x="119207" y="57160"/>
                  </a:lnTo>
                  <a:lnTo>
                    <a:pt x="119102" y="57475"/>
                  </a:lnTo>
                  <a:lnTo>
                    <a:pt x="118892" y="57728"/>
                  </a:lnTo>
                  <a:lnTo>
                    <a:pt x="118630" y="57791"/>
                  </a:lnTo>
                  <a:lnTo>
                    <a:pt x="118315" y="57728"/>
                  </a:lnTo>
                  <a:lnTo>
                    <a:pt x="118105" y="57475"/>
                  </a:lnTo>
                  <a:lnTo>
                    <a:pt x="116008" y="57791"/>
                  </a:lnTo>
                  <a:lnTo>
                    <a:pt x="98805" y="54384"/>
                  </a:lnTo>
                  <a:lnTo>
                    <a:pt x="98647" y="54637"/>
                  </a:lnTo>
                  <a:lnTo>
                    <a:pt x="98385" y="54700"/>
                  </a:lnTo>
                  <a:lnTo>
                    <a:pt x="98175" y="54510"/>
                  </a:lnTo>
                  <a:lnTo>
                    <a:pt x="98123" y="54258"/>
                  </a:lnTo>
                  <a:lnTo>
                    <a:pt x="88420" y="52365"/>
                  </a:lnTo>
                  <a:lnTo>
                    <a:pt x="82651" y="51104"/>
                  </a:lnTo>
                  <a:lnTo>
                    <a:pt x="79294" y="50536"/>
                  </a:lnTo>
                  <a:lnTo>
                    <a:pt x="78560" y="54762"/>
                  </a:lnTo>
                  <a:lnTo>
                    <a:pt x="76410" y="65361"/>
                  </a:lnTo>
                  <a:lnTo>
                    <a:pt x="76200" y="66117"/>
                  </a:lnTo>
                  <a:lnTo>
                    <a:pt x="60466" y="61512"/>
                  </a:lnTo>
                  <a:lnTo>
                    <a:pt x="59627" y="60881"/>
                  </a:lnTo>
                  <a:lnTo>
                    <a:pt x="58945" y="60188"/>
                  </a:lnTo>
                  <a:lnTo>
                    <a:pt x="57476" y="56718"/>
                  </a:lnTo>
                  <a:lnTo>
                    <a:pt x="57476" y="56024"/>
                  </a:lnTo>
                  <a:lnTo>
                    <a:pt x="56270" y="54574"/>
                  </a:lnTo>
                  <a:lnTo>
                    <a:pt x="52651" y="51861"/>
                  </a:lnTo>
                  <a:lnTo>
                    <a:pt x="48770" y="49149"/>
                  </a:lnTo>
                  <a:lnTo>
                    <a:pt x="46305" y="47193"/>
                  </a:lnTo>
                  <a:lnTo>
                    <a:pt x="42791" y="44607"/>
                  </a:lnTo>
                  <a:lnTo>
                    <a:pt x="39329" y="42588"/>
                  </a:lnTo>
                  <a:lnTo>
                    <a:pt x="32616" y="39182"/>
                  </a:lnTo>
                  <a:lnTo>
                    <a:pt x="25955" y="36028"/>
                  </a:lnTo>
                  <a:lnTo>
                    <a:pt x="22965" y="34451"/>
                  </a:lnTo>
                  <a:lnTo>
                    <a:pt x="22231" y="34198"/>
                  </a:lnTo>
                  <a:lnTo>
                    <a:pt x="21707" y="34135"/>
                  </a:lnTo>
                  <a:lnTo>
                    <a:pt x="20920" y="34325"/>
                  </a:lnTo>
                  <a:lnTo>
                    <a:pt x="20972" y="34451"/>
                  </a:lnTo>
                  <a:lnTo>
                    <a:pt x="20920" y="34703"/>
                  </a:lnTo>
                  <a:lnTo>
                    <a:pt x="20658" y="35018"/>
                  </a:lnTo>
                  <a:lnTo>
                    <a:pt x="20396" y="35081"/>
                  </a:lnTo>
                  <a:lnTo>
                    <a:pt x="20081" y="35018"/>
                  </a:lnTo>
                  <a:lnTo>
                    <a:pt x="4347" y="30161"/>
                  </a:lnTo>
                  <a:lnTo>
                    <a:pt x="3507" y="29972"/>
                  </a:lnTo>
                  <a:lnTo>
                    <a:pt x="0" y="29860"/>
                  </a:lnTo>
                </a:path>
              </a:pathLst>
            </a:custGeom>
            <a:ln w="29241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3596665" y="6302890"/>
              <a:ext cx="156450" cy="201994"/>
            </a:xfrm>
            <a:custGeom>
              <a:avLst/>
              <a:gdLst/>
              <a:ahLst/>
              <a:cxnLst/>
              <a:rect l="0" t="0" r="0" b="0"/>
              <a:pathLst>
                <a:path w="156450" h="201994">
                  <a:moveTo>
                    <a:pt x="16707" y="189055"/>
                  </a:moveTo>
                  <a:lnTo>
                    <a:pt x="10069" y="192811"/>
                  </a:lnTo>
                  <a:lnTo>
                    <a:pt x="8968" y="193191"/>
                  </a:lnTo>
                  <a:lnTo>
                    <a:pt x="7919" y="193381"/>
                  </a:lnTo>
                  <a:lnTo>
                    <a:pt x="6923" y="193254"/>
                  </a:lnTo>
                  <a:lnTo>
                    <a:pt x="5768" y="192874"/>
                  </a:lnTo>
                  <a:lnTo>
                    <a:pt x="4090" y="191227"/>
                  </a:lnTo>
                  <a:lnTo>
                    <a:pt x="2307" y="192811"/>
                  </a:lnTo>
                  <a:lnTo>
                    <a:pt x="1783" y="193634"/>
                  </a:lnTo>
                  <a:lnTo>
                    <a:pt x="1311" y="194584"/>
                  </a:lnTo>
                  <a:lnTo>
                    <a:pt x="838" y="195978"/>
                  </a:lnTo>
                  <a:lnTo>
                    <a:pt x="0" y="201994"/>
                  </a:lnTo>
                  <a:lnTo>
                    <a:pt x="6450" y="201741"/>
                  </a:lnTo>
                  <a:lnTo>
                    <a:pt x="8968" y="201171"/>
                  </a:lnTo>
                  <a:lnTo>
                    <a:pt x="27063" y="193760"/>
                  </a:lnTo>
                  <a:lnTo>
                    <a:pt x="32884" y="191100"/>
                  </a:lnTo>
                  <a:lnTo>
                    <a:pt x="35454" y="189770"/>
                  </a:lnTo>
                  <a:lnTo>
                    <a:pt x="37814" y="188884"/>
                  </a:lnTo>
                  <a:lnTo>
                    <a:pt x="40646" y="188567"/>
                  </a:lnTo>
                  <a:lnTo>
                    <a:pt x="44003" y="188757"/>
                  </a:lnTo>
                  <a:lnTo>
                    <a:pt x="46258" y="189074"/>
                  </a:lnTo>
                  <a:lnTo>
                    <a:pt x="49090" y="189644"/>
                  </a:lnTo>
                  <a:lnTo>
                    <a:pt x="49615" y="189454"/>
                  </a:lnTo>
                  <a:lnTo>
                    <a:pt x="49877" y="189517"/>
                  </a:lnTo>
                  <a:lnTo>
                    <a:pt x="49929" y="189011"/>
                  </a:lnTo>
                  <a:lnTo>
                    <a:pt x="50192" y="188440"/>
                  </a:lnTo>
                  <a:lnTo>
                    <a:pt x="50401" y="186667"/>
                  </a:lnTo>
                  <a:lnTo>
                    <a:pt x="50611" y="185654"/>
                  </a:lnTo>
                  <a:lnTo>
                    <a:pt x="52762" y="180777"/>
                  </a:lnTo>
                  <a:lnTo>
                    <a:pt x="53758" y="177420"/>
                  </a:lnTo>
                  <a:lnTo>
                    <a:pt x="54597" y="174064"/>
                  </a:lnTo>
                  <a:lnTo>
                    <a:pt x="55069" y="169947"/>
                  </a:lnTo>
                  <a:lnTo>
                    <a:pt x="56852" y="158357"/>
                  </a:lnTo>
                  <a:lnTo>
                    <a:pt x="56643" y="155697"/>
                  </a:lnTo>
                  <a:lnTo>
                    <a:pt x="55174" y="150251"/>
                  </a:lnTo>
                  <a:lnTo>
                    <a:pt x="54859" y="148415"/>
                  </a:lnTo>
                  <a:lnTo>
                    <a:pt x="54492" y="145312"/>
                  </a:lnTo>
                  <a:lnTo>
                    <a:pt x="53863" y="142715"/>
                  </a:lnTo>
                  <a:lnTo>
                    <a:pt x="53444" y="141448"/>
                  </a:lnTo>
                  <a:lnTo>
                    <a:pt x="53181" y="141385"/>
                  </a:lnTo>
                  <a:lnTo>
                    <a:pt x="52919" y="141068"/>
                  </a:lnTo>
                  <a:lnTo>
                    <a:pt x="52919" y="140815"/>
                  </a:lnTo>
                  <a:lnTo>
                    <a:pt x="53024" y="140562"/>
                  </a:lnTo>
                  <a:lnTo>
                    <a:pt x="53233" y="140435"/>
                  </a:lnTo>
                  <a:lnTo>
                    <a:pt x="53548" y="140435"/>
                  </a:lnTo>
                  <a:lnTo>
                    <a:pt x="53811" y="140625"/>
                  </a:lnTo>
                  <a:lnTo>
                    <a:pt x="53915" y="140879"/>
                  </a:lnTo>
                  <a:lnTo>
                    <a:pt x="56381" y="140118"/>
                  </a:lnTo>
                  <a:lnTo>
                    <a:pt x="57587" y="139928"/>
                  </a:lnTo>
                  <a:lnTo>
                    <a:pt x="60367" y="139042"/>
                  </a:lnTo>
                  <a:lnTo>
                    <a:pt x="63356" y="137775"/>
                  </a:lnTo>
                  <a:lnTo>
                    <a:pt x="63251" y="137522"/>
                  </a:lnTo>
                  <a:lnTo>
                    <a:pt x="63251" y="137205"/>
                  </a:lnTo>
                  <a:lnTo>
                    <a:pt x="63356" y="136952"/>
                  </a:lnTo>
                  <a:lnTo>
                    <a:pt x="63880" y="136762"/>
                  </a:lnTo>
                  <a:lnTo>
                    <a:pt x="64090" y="136888"/>
                  </a:lnTo>
                  <a:lnTo>
                    <a:pt x="66136" y="134609"/>
                  </a:lnTo>
                  <a:lnTo>
                    <a:pt x="67499" y="132709"/>
                  </a:lnTo>
                  <a:lnTo>
                    <a:pt x="68653" y="130682"/>
                  </a:lnTo>
                  <a:lnTo>
                    <a:pt x="69912" y="127960"/>
                  </a:lnTo>
                  <a:lnTo>
                    <a:pt x="70803" y="125047"/>
                  </a:lnTo>
                  <a:lnTo>
                    <a:pt x="72167" y="119284"/>
                  </a:lnTo>
                  <a:lnTo>
                    <a:pt x="72639" y="117701"/>
                  </a:lnTo>
                  <a:lnTo>
                    <a:pt x="74108" y="114344"/>
                  </a:lnTo>
                  <a:lnTo>
                    <a:pt x="73846" y="113901"/>
                  </a:lnTo>
                  <a:lnTo>
                    <a:pt x="73898" y="113648"/>
                  </a:lnTo>
                  <a:lnTo>
                    <a:pt x="74108" y="113394"/>
                  </a:lnTo>
                  <a:lnTo>
                    <a:pt x="74370" y="113331"/>
                  </a:lnTo>
                  <a:lnTo>
                    <a:pt x="74632" y="113394"/>
                  </a:lnTo>
                  <a:lnTo>
                    <a:pt x="74999" y="112064"/>
                  </a:lnTo>
                  <a:lnTo>
                    <a:pt x="77517" y="106935"/>
                  </a:lnTo>
                  <a:lnTo>
                    <a:pt x="77884" y="105859"/>
                  </a:lnTo>
                  <a:lnTo>
                    <a:pt x="78408" y="103896"/>
                  </a:lnTo>
                  <a:lnTo>
                    <a:pt x="78408" y="102186"/>
                  </a:lnTo>
                  <a:lnTo>
                    <a:pt x="78199" y="101046"/>
                  </a:lnTo>
                  <a:lnTo>
                    <a:pt x="78303" y="99716"/>
                  </a:lnTo>
                  <a:lnTo>
                    <a:pt x="78199" y="99273"/>
                  </a:lnTo>
                  <a:lnTo>
                    <a:pt x="78618" y="97310"/>
                  </a:lnTo>
                  <a:lnTo>
                    <a:pt x="78566" y="96423"/>
                  </a:lnTo>
                  <a:lnTo>
                    <a:pt x="78356" y="96170"/>
                  </a:lnTo>
                  <a:lnTo>
                    <a:pt x="78303" y="95790"/>
                  </a:lnTo>
                  <a:lnTo>
                    <a:pt x="78408" y="95284"/>
                  </a:lnTo>
                  <a:lnTo>
                    <a:pt x="78670" y="94904"/>
                  </a:lnTo>
                  <a:lnTo>
                    <a:pt x="79510" y="94714"/>
                  </a:lnTo>
                  <a:lnTo>
                    <a:pt x="79877" y="94841"/>
                  </a:lnTo>
                  <a:lnTo>
                    <a:pt x="80192" y="95347"/>
                  </a:lnTo>
                  <a:lnTo>
                    <a:pt x="80873" y="95727"/>
                  </a:lnTo>
                  <a:lnTo>
                    <a:pt x="94824" y="99716"/>
                  </a:lnTo>
                  <a:lnTo>
                    <a:pt x="96136" y="100286"/>
                  </a:lnTo>
                  <a:lnTo>
                    <a:pt x="97290" y="100667"/>
                  </a:lnTo>
                  <a:lnTo>
                    <a:pt x="98338" y="100603"/>
                  </a:lnTo>
                  <a:lnTo>
                    <a:pt x="98916" y="100350"/>
                  </a:lnTo>
                  <a:lnTo>
                    <a:pt x="99283" y="100033"/>
                  </a:lnTo>
                  <a:lnTo>
                    <a:pt x="99860" y="99273"/>
                  </a:lnTo>
                  <a:lnTo>
                    <a:pt x="100331" y="98323"/>
                  </a:lnTo>
                  <a:lnTo>
                    <a:pt x="102535" y="90281"/>
                  </a:lnTo>
                  <a:lnTo>
                    <a:pt x="103216" y="85722"/>
                  </a:lnTo>
                  <a:lnTo>
                    <a:pt x="103321" y="84203"/>
                  </a:lnTo>
                  <a:lnTo>
                    <a:pt x="103321" y="82493"/>
                  </a:lnTo>
                  <a:lnTo>
                    <a:pt x="103164" y="80720"/>
                  </a:lnTo>
                  <a:lnTo>
                    <a:pt x="102849" y="78314"/>
                  </a:lnTo>
                  <a:lnTo>
                    <a:pt x="101853" y="72995"/>
                  </a:lnTo>
                  <a:lnTo>
                    <a:pt x="101538" y="71665"/>
                  </a:lnTo>
                  <a:lnTo>
                    <a:pt x="101171" y="68942"/>
                  </a:lnTo>
                  <a:lnTo>
                    <a:pt x="101066" y="66916"/>
                  </a:lnTo>
                  <a:lnTo>
                    <a:pt x="101380" y="64447"/>
                  </a:lnTo>
                  <a:lnTo>
                    <a:pt x="101485" y="63687"/>
                  </a:lnTo>
                  <a:lnTo>
                    <a:pt x="102797" y="60204"/>
                  </a:lnTo>
                  <a:lnTo>
                    <a:pt x="105891" y="55772"/>
                  </a:lnTo>
                  <a:lnTo>
                    <a:pt x="109038" y="51783"/>
                  </a:lnTo>
                  <a:lnTo>
                    <a:pt x="111607" y="48300"/>
                  </a:lnTo>
                  <a:lnTo>
                    <a:pt x="114335" y="45135"/>
                  </a:lnTo>
                  <a:lnTo>
                    <a:pt x="118163" y="39879"/>
                  </a:lnTo>
                  <a:lnTo>
                    <a:pt x="119737" y="38170"/>
                  </a:lnTo>
                  <a:lnTo>
                    <a:pt x="122202" y="36017"/>
                  </a:lnTo>
                  <a:lnTo>
                    <a:pt x="123513" y="35004"/>
                  </a:lnTo>
                  <a:lnTo>
                    <a:pt x="138776" y="24114"/>
                  </a:lnTo>
                  <a:lnTo>
                    <a:pt x="140506" y="23101"/>
                  </a:lnTo>
                  <a:lnTo>
                    <a:pt x="150104" y="19302"/>
                  </a:lnTo>
                  <a:lnTo>
                    <a:pt x="153251" y="17466"/>
                  </a:lnTo>
                  <a:lnTo>
                    <a:pt x="155297" y="16010"/>
                  </a:lnTo>
                  <a:lnTo>
                    <a:pt x="156450" y="15060"/>
                  </a:lnTo>
                  <a:lnTo>
                    <a:pt x="145700" y="0"/>
                  </a:lnTo>
                </a:path>
              </a:pathLst>
            </a:custGeom>
            <a:ln w="34852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5042874" y="4173326"/>
              <a:ext cx="86872" cy="116012"/>
            </a:xfrm>
            <a:custGeom>
              <a:avLst/>
              <a:gdLst/>
              <a:ahLst/>
              <a:cxnLst/>
              <a:rect l="0" t="0" r="0" b="0"/>
              <a:pathLst>
                <a:path w="86872" h="116012">
                  <a:moveTo>
                    <a:pt x="0" y="111680"/>
                  </a:moveTo>
                  <a:lnTo>
                    <a:pt x="17391" y="115192"/>
                  </a:lnTo>
                  <a:lnTo>
                    <a:pt x="20642" y="115949"/>
                  </a:lnTo>
                  <a:lnTo>
                    <a:pt x="23212" y="116012"/>
                  </a:lnTo>
                  <a:lnTo>
                    <a:pt x="25415" y="115382"/>
                  </a:lnTo>
                  <a:lnTo>
                    <a:pt x="29716" y="114120"/>
                  </a:lnTo>
                  <a:lnTo>
                    <a:pt x="30765" y="113868"/>
                  </a:lnTo>
                  <a:lnTo>
                    <a:pt x="32967" y="113553"/>
                  </a:lnTo>
                  <a:lnTo>
                    <a:pt x="36114" y="113363"/>
                  </a:lnTo>
                  <a:lnTo>
                    <a:pt x="48387" y="113616"/>
                  </a:lnTo>
                  <a:lnTo>
                    <a:pt x="52530" y="113175"/>
                  </a:lnTo>
                  <a:lnTo>
                    <a:pt x="53947" y="112922"/>
                  </a:lnTo>
                  <a:lnTo>
                    <a:pt x="57041" y="112039"/>
                  </a:lnTo>
                  <a:lnTo>
                    <a:pt x="60450" y="110652"/>
                  </a:lnTo>
                  <a:lnTo>
                    <a:pt x="61919" y="109896"/>
                  </a:lnTo>
                  <a:lnTo>
                    <a:pt x="63807" y="108697"/>
                  </a:lnTo>
                  <a:lnTo>
                    <a:pt x="65223" y="107941"/>
                  </a:lnTo>
                  <a:lnTo>
                    <a:pt x="66901" y="106806"/>
                  </a:lnTo>
                  <a:lnTo>
                    <a:pt x="68002" y="105923"/>
                  </a:lnTo>
                  <a:lnTo>
                    <a:pt x="72461" y="101130"/>
                  </a:lnTo>
                  <a:lnTo>
                    <a:pt x="73772" y="98987"/>
                  </a:lnTo>
                  <a:lnTo>
                    <a:pt x="75293" y="96275"/>
                  </a:lnTo>
                  <a:lnTo>
                    <a:pt x="77076" y="92303"/>
                  </a:lnTo>
                  <a:lnTo>
                    <a:pt x="78230" y="88583"/>
                  </a:lnTo>
                  <a:lnTo>
                    <a:pt x="78754" y="86061"/>
                  </a:lnTo>
                  <a:lnTo>
                    <a:pt x="79069" y="83476"/>
                  </a:lnTo>
                  <a:lnTo>
                    <a:pt x="79017" y="82277"/>
                  </a:lnTo>
                  <a:lnTo>
                    <a:pt x="78492" y="79377"/>
                  </a:lnTo>
                  <a:lnTo>
                    <a:pt x="78282" y="77422"/>
                  </a:lnTo>
                  <a:lnTo>
                    <a:pt x="78072" y="72757"/>
                  </a:lnTo>
                  <a:lnTo>
                    <a:pt x="77915" y="71180"/>
                  </a:lnTo>
                  <a:lnTo>
                    <a:pt x="77391" y="69604"/>
                  </a:lnTo>
                  <a:lnTo>
                    <a:pt x="74925" y="63866"/>
                  </a:lnTo>
                  <a:lnTo>
                    <a:pt x="76761" y="62605"/>
                  </a:lnTo>
                  <a:lnTo>
                    <a:pt x="76709" y="62290"/>
                  </a:lnTo>
                  <a:lnTo>
                    <a:pt x="76971" y="62164"/>
                  </a:lnTo>
                  <a:lnTo>
                    <a:pt x="76551" y="61092"/>
                  </a:lnTo>
                  <a:lnTo>
                    <a:pt x="76079" y="60083"/>
                  </a:lnTo>
                  <a:lnTo>
                    <a:pt x="73405" y="55417"/>
                  </a:lnTo>
                  <a:lnTo>
                    <a:pt x="72565" y="53715"/>
                  </a:lnTo>
                  <a:lnTo>
                    <a:pt x="71988" y="52139"/>
                  </a:lnTo>
                  <a:lnTo>
                    <a:pt x="71779" y="51067"/>
                  </a:lnTo>
                  <a:lnTo>
                    <a:pt x="71779" y="49365"/>
                  </a:lnTo>
                  <a:lnTo>
                    <a:pt x="72461" y="44447"/>
                  </a:lnTo>
                  <a:lnTo>
                    <a:pt x="74139" y="35872"/>
                  </a:lnTo>
                  <a:lnTo>
                    <a:pt x="74768" y="31774"/>
                  </a:lnTo>
                  <a:lnTo>
                    <a:pt x="75293" y="29442"/>
                  </a:lnTo>
                  <a:lnTo>
                    <a:pt x="76289" y="22821"/>
                  </a:lnTo>
                  <a:lnTo>
                    <a:pt x="76656" y="18850"/>
                  </a:lnTo>
                  <a:lnTo>
                    <a:pt x="76656" y="17715"/>
                  </a:lnTo>
                  <a:lnTo>
                    <a:pt x="76289" y="17211"/>
                  </a:lnTo>
                  <a:lnTo>
                    <a:pt x="75765" y="15823"/>
                  </a:lnTo>
                  <a:lnTo>
                    <a:pt x="75135" y="14563"/>
                  </a:lnTo>
                  <a:lnTo>
                    <a:pt x="75031" y="13806"/>
                  </a:lnTo>
                  <a:lnTo>
                    <a:pt x="75135" y="12545"/>
                  </a:lnTo>
                  <a:lnTo>
                    <a:pt x="75240" y="11726"/>
                  </a:lnTo>
                  <a:lnTo>
                    <a:pt x="76446" y="6241"/>
                  </a:lnTo>
                  <a:lnTo>
                    <a:pt x="77233" y="3845"/>
                  </a:lnTo>
                  <a:lnTo>
                    <a:pt x="78125" y="0"/>
                  </a:lnTo>
                  <a:lnTo>
                    <a:pt x="79384" y="126"/>
                  </a:lnTo>
                  <a:lnTo>
                    <a:pt x="86872" y="1393"/>
                  </a:lnTo>
                </a:path>
              </a:pathLst>
            </a:custGeom>
            <a:ln w="18553" cap="flat">
              <a:solidFill>
                <a:srgbClr val="FFE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5825999" y="5408781"/>
              <a:ext cx="58321" cy="53719"/>
            </a:xfrm>
            <a:custGeom>
              <a:avLst/>
              <a:gdLst/>
              <a:ahLst/>
              <a:cxnLst/>
              <a:rect l="0" t="0" r="0" b="0"/>
              <a:pathLst>
                <a:path w="58321" h="53719">
                  <a:moveTo>
                    <a:pt x="57441" y="53719"/>
                  </a:moveTo>
                  <a:lnTo>
                    <a:pt x="58321" y="48854"/>
                  </a:lnTo>
                  <a:lnTo>
                    <a:pt x="53024" y="47906"/>
                  </a:lnTo>
                  <a:lnTo>
                    <a:pt x="54807" y="36593"/>
                  </a:lnTo>
                  <a:lnTo>
                    <a:pt x="54545" y="36466"/>
                  </a:lnTo>
                  <a:lnTo>
                    <a:pt x="54388" y="36277"/>
                  </a:lnTo>
                  <a:lnTo>
                    <a:pt x="54388" y="35960"/>
                  </a:lnTo>
                  <a:lnTo>
                    <a:pt x="54440" y="35771"/>
                  </a:lnTo>
                  <a:lnTo>
                    <a:pt x="54912" y="35518"/>
                  </a:lnTo>
                  <a:lnTo>
                    <a:pt x="55646" y="32168"/>
                  </a:lnTo>
                  <a:lnTo>
                    <a:pt x="55384" y="32042"/>
                  </a:lnTo>
                  <a:lnTo>
                    <a:pt x="55226" y="31536"/>
                  </a:lnTo>
                  <a:lnTo>
                    <a:pt x="32674" y="27491"/>
                  </a:lnTo>
                  <a:lnTo>
                    <a:pt x="35192" y="13840"/>
                  </a:lnTo>
                  <a:lnTo>
                    <a:pt x="30471" y="13082"/>
                  </a:lnTo>
                  <a:lnTo>
                    <a:pt x="28216" y="12576"/>
                  </a:lnTo>
                  <a:lnTo>
                    <a:pt x="26223" y="12070"/>
                  </a:lnTo>
                  <a:lnTo>
                    <a:pt x="21136" y="10491"/>
                  </a:lnTo>
                  <a:lnTo>
                    <a:pt x="18566" y="8974"/>
                  </a:lnTo>
                  <a:lnTo>
                    <a:pt x="16415" y="7520"/>
                  </a:lnTo>
                  <a:lnTo>
                    <a:pt x="15471" y="7141"/>
                  </a:lnTo>
                  <a:lnTo>
                    <a:pt x="10646" y="6509"/>
                  </a:lnTo>
                  <a:lnTo>
                    <a:pt x="6870" y="6130"/>
                  </a:lnTo>
                  <a:lnTo>
                    <a:pt x="7814" y="1453"/>
                  </a:lnTo>
                  <a:lnTo>
                    <a:pt x="0" y="0"/>
                  </a:lnTo>
                </a:path>
              </a:pathLst>
            </a:custGeom>
            <a:ln w="16460" cap="flat">
              <a:solidFill>
                <a:srgbClr val="FFE3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pl31"/>
            <p:cNvSpPr/>
            <p:nvPr/>
          </p:nvSpPr>
          <p:spPr>
            <a:xfrm>
              <a:off x="4112644" y="4978714"/>
              <a:ext cx="147258" cy="86412"/>
            </a:xfrm>
            <a:custGeom>
              <a:avLst/>
              <a:gdLst/>
              <a:ahLst/>
              <a:cxnLst/>
              <a:rect l="0" t="0" r="0" b="0"/>
              <a:pathLst>
                <a:path w="147258" h="86412">
                  <a:moveTo>
                    <a:pt x="147258" y="86412"/>
                  </a:moveTo>
                  <a:lnTo>
                    <a:pt x="139562" y="85125"/>
                  </a:lnTo>
                  <a:lnTo>
                    <a:pt x="140402" y="79631"/>
                  </a:lnTo>
                  <a:lnTo>
                    <a:pt x="140244" y="79567"/>
                  </a:lnTo>
                  <a:lnTo>
                    <a:pt x="140087" y="79314"/>
                  </a:lnTo>
                  <a:lnTo>
                    <a:pt x="140139" y="79125"/>
                  </a:lnTo>
                  <a:lnTo>
                    <a:pt x="140402" y="78935"/>
                  </a:lnTo>
                  <a:lnTo>
                    <a:pt x="141503" y="73441"/>
                  </a:lnTo>
                  <a:lnTo>
                    <a:pt x="142551" y="67694"/>
                  </a:lnTo>
                  <a:lnTo>
                    <a:pt x="130279" y="65547"/>
                  </a:lnTo>
                  <a:lnTo>
                    <a:pt x="129230" y="65610"/>
                  </a:lnTo>
                  <a:lnTo>
                    <a:pt x="127394" y="65926"/>
                  </a:lnTo>
                  <a:lnTo>
                    <a:pt x="126031" y="66305"/>
                  </a:lnTo>
                  <a:lnTo>
                    <a:pt x="124457" y="67000"/>
                  </a:lnTo>
                  <a:lnTo>
                    <a:pt x="122517" y="64095"/>
                  </a:lnTo>
                  <a:lnTo>
                    <a:pt x="123723" y="56643"/>
                  </a:lnTo>
                  <a:lnTo>
                    <a:pt x="123461" y="56011"/>
                  </a:lnTo>
                  <a:lnTo>
                    <a:pt x="123408" y="54369"/>
                  </a:lnTo>
                  <a:lnTo>
                    <a:pt x="122884" y="53170"/>
                  </a:lnTo>
                  <a:lnTo>
                    <a:pt x="122622" y="52917"/>
                  </a:lnTo>
                  <a:lnTo>
                    <a:pt x="121153" y="52286"/>
                  </a:lnTo>
                  <a:lnTo>
                    <a:pt x="119894" y="51906"/>
                  </a:lnTo>
                  <a:lnTo>
                    <a:pt x="107465" y="49822"/>
                  </a:lnTo>
                  <a:lnTo>
                    <a:pt x="105314" y="49380"/>
                  </a:lnTo>
                  <a:lnTo>
                    <a:pt x="90629" y="46855"/>
                  </a:lnTo>
                  <a:lnTo>
                    <a:pt x="83129" y="45654"/>
                  </a:lnTo>
                  <a:lnTo>
                    <a:pt x="80402" y="45086"/>
                  </a:lnTo>
                  <a:lnTo>
                    <a:pt x="76835" y="44581"/>
                  </a:lnTo>
                  <a:lnTo>
                    <a:pt x="34248" y="37003"/>
                  </a:lnTo>
                  <a:lnTo>
                    <a:pt x="28374" y="36056"/>
                  </a:lnTo>
                  <a:lnTo>
                    <a:pt x="23863" y="35235"/>
                  </a:lnTo>
                  <a:lnTo>
                    <a:pt x="21713" y="34730"/>
                  </a:lnTo>
                  <a:lnTo>
                    <a:pt x="3880" y="31699"/>
                  </a:lnTo>
                  <a:lnTo>
                    <a:pt x="2464" y="31509"/>
                  </a:lnTo>
                  <a:lnTo>
                    <a:pt x="1835" y="31572"/>
                  </a:lnTo>
                  <a:lnTo>
                    <a:pt x="1520" y="31762"/>
                  </a:lnTo>
                  <a:lnTo>
                    <a:pt x="629" y="31699"/>
                  </a:lnTo>
                  <a:lnTo>
                    <a:pt x="314" y="31509"/>
                  </a:lnTo>
                  <a:lnTo>
                    <a:pt x="157" y="31257"/>
                  </a:lnTo>
                  <a:lnTo>
                    <a:pt x="0" y="30688"/>
                  </a:lnTo>
                  <a:lnTo>
                    <a:pt x="52" y="30373"/>
                  </a:lnTo>
                  <a:lnTo>
                    <a:pt x="367" y="29867"/>
                  </a:lnTo>
                  <a:lnTo>
                    <a:pt x="681" y="29678"/>
                  </a:lnTo>
                  <a:lnTo>
                    <a:pt x="891" y="29110"/>
                  </a:lnTo>
                  <a:lnTo>
                    <a:pt x="1311" y="28352"/>
                  </a:lnTo>
                  <a:lnTo>
                    <a:pt x="1782" y="20964"/>
                  </a:lnTo>
                  <a:lnTo>
                    <a:pt x="2674" y="11871"/>
                  </a:lnTo>
                  <a:lnTo>
                    <a:pt x="3408" y="7134"/>
                  </a:lnTo>
                  <a:lnTo>
                    <a:pt x="3461" y="5114"/>
                  </a:lnTo>
                  <a:lnTo>
                    <a:pt x="3041" y="2904"/>
                  </a:lnTo>
                  <a:lnTo>
                    <a:pt x="12534" y="252"/>
                  </a:lnTo>
                  <a:lnTo>
                    <a:pt x="14003" y="0"/>
                  </a:lnTo>
                  <a:lnTo>
                    <a:pt x="15734" y="189"/>
                  </a:lnTo>
                  <a:lnTo>
                    <a:pt x="17936" y="694"/>
                  </a:lnTo>
                  <a:lnTo>
                    <a:pt x="18933" y="504"/>
                  </a:lnTo>
                </a:path>
              </a:pathLst>
            </a:custGeom>
            <a:ln w="20649" cap="flat">
              <a:solidFill>
                <a:srgbClr val="FFE2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pl32"/>
            <p:cNvSpPr/>
            <p:nvPr/>
          </p:nvSpPr>
          <p:spPr>
            <a:xfrm>
              <a:off x="4023640" y="4497661"/>
              <a:ext cx="191671" cy="53245"/>
            </a:xfrm>
            <a:custGeom>
              <a:avLst/>
              <a:gdLst/>
              <a:ahLst/>
              <a:cxnLst/>
              <a:rect l="0" t="0" r="0" b="0"/>
              <a:pathLst>
                <a:path w="191671" h="53245">
                  <a:moveTo>
                    <a:pt x="1001" y="19723"/>
                  </a:moveTo>
                  <a:lnTo>
                    <a:pt x="0" y="27000"/>
                  </a:lnTo>
                  <a:lnTo>
                    <a:pt x="105" y="27568"/>
                  </a:lnTo>
                  <a:lnTo>
                    <a:pt x="419" y="27757"/>
                  </a:lnTo>
                  <a:lnTo>
                    <a:pt x="9178" y="28956"/>
                  </a:lnTo>
                  <a:lnTo>
                    <a:pt x="8601" y="33056"/>
                  </a:lnTo>
                  <a:lnTo>
                    <a:pt x="25646" y="34949"/>
                  </a:lnTo>
                  <a:lnTo>
                    <a:pt x="25699" y="34760"/>
                  </a:lnTo>
                  <a:lnTo>
                    <a:pt x="25909" y="34571"/>
                  </a:lnTo>
                  <a:lnTo>
                    <a:pt x="26171" y="34508"/>
                  </a:lnTo>
                  <a:lnTo>
                    <a:pt x="26591" y="34760"/>
                  </a:lnTo>
                  <a:lnTo>
                    <a:pt x="26643" y="34949"/>
                  </a:lnTo>
                  <a:lnTo>
                    <a:pt x="32202" y="36526"/>
                  </a:lnTo>
                  <a:lnTo>
                    <a:pt x="36451" y="37409"/>
                  </a:lnTo>
                  <a:lnTo>
                    <a:pt x="42692" y="38545"/>
                  </a:lnTo>
                  <a:lnTo>
                    <a:pt x="50664" y="40248"/>
                  </a:lnTo>
                  <a:lnTo>
                    <a:pt x="52447" y="28072"/>
                  </a:lnTo>
                  <a:lnTo>
                    <a:pt x="52552" y="28072"/>
                  </a:lnTo>
                  <a:lnTo>
                    <a:pt x="90367" y="34633"/>
                  </a:lnTo>
                  <a:lnTo>
                    <a:pt x="92989" y="14194"/>
                  </a:lnTo>
                  <a:lnTo>
                    <a:pt x="94720" y="2207"/>
                  </a:lnTo>
                  <a:lnTo>
                    <a:pt x="94825" y="1703"/>
                  </a:lnTo>
                  <a:lnTo>
                    <a:pt x="94982" y="1451"/>
                  </a:lnTo>
                  <a:lnTo>
                    <a:pt x="96136" y="441"/>
                  </a:lnTo>
                  <a:lnTo>
                    <a:pt x="96608" y="0"/>
                  </a:lnTo>
                  <a:lnTo>
                    <a:pt x="97710" y="1072"/>
                  </a:lnTo>
                  <a:lnTo>
                    <a:pt x="101118" y="4668"/>
                  </a:lnTo>
                  <a:lnTo>
                    <a:pt x="102062" y="5866"/>
                  </a:lnTo>
                  <a:lnTo>
                    <a:pt x="102220" y="6371"/>
                  </a:lnTo>
                  <a:lnTo>
                    <a:pt x="106206" y="10534"/>
                  </a:lnTo>
                  <a:lnTo>
                    <a:pt x="111975" y="16464"/>
                  </a:lnTo>
                  <a:lnTo>
                    <a:pt x="113129" y="17474"/>
                  </a:lnTo>
                  <a:lnTo>
                    <a:pt x="117744" y="22394"/>
                  </a:lnTo>
                  <a:lnTo>
                    <a:pt x="122045" y="26811"/>
                  </a:lnTo>
                  <a:lnTo>
                    <a:pt x="126713" y="31416"/>
                  </a:lnTo>
                  <a:lnTo>
                    <a:pt x="135157" y="39996"/>
                  </a:lnTo>
                  <a:lnTo>
                    <a:pt x="140349" y="44980"/>
                  </a:lnTo>
                  <a:lnTo>
                    <a:pt x="145594" y="50721"/>
                  </a:lnTo>
                  <a:lnTo>
                    <a:pt x="146853" y="52425"/>
                  </a:lnTo>
                  <a:lnTo>
                    <a:pt x="147377" y="52740"/>
                  </a:lnTo>
                  <a:lnTo>
                    <a:pt x="149580" y="53245"/>
                  </a:lnTo>
                  <a:lnTo>
                    <a:pt x="150839" y="51605"/>
                  </a:lnTo>
                  <a:lnTo>
                    <a:pt x="152412" y="49144"/>
                  </a:lnTo>
                  <a:lnTo>
                    <a:pt x="153723" y="47567"/>
                  </a:lnTo>
                  <a:lnTo>
                    <a:pt x="154562" y="46810"/>
                  </a:lnTo>
                  <a:lnTo>
                    <a:pt x="156818" y="45106"/>
                  </a:lnTo>
                  <a:lnTo>
                    <a:pt x="158601" y="44349"/>
                  </a:lnTo>
                  <a:lnTo>
                    <a:pt x="161381" y="43656"/>
                  </a:lnTo>
                  <a:lnTo>
                    <a:pt x="163007" y="43656"/>
                  </a:lnTo>
                  <a:lnTo>
                    <a:pt x="164842" y="43908"/>
                  </a:lnTo>
                  <a:lnTo>
                    <a:pt x="165996" y="44286"/>
                  </a:lnTo>
                  <a:lnTo>
                    <a:pt x="169982" y="45296"/>
                  </a:lnTo>
                  <a:lnTo>
                    <a:pt x="177430" y="47441"/>
                  </a:lnTo>
                  <a:lnTo>
                    <a:pt x="183251" y="49712"/>
                  </a:lnTo>
                  <a:lnTo>
                    <a:pt x="184772" y="48513"/>
                  </a:lnTo>
                  <a:lnTo>
                    <a:pt x="185454" y="43087"/>
                  </a:lnTo>
                  <a:lnTo>
                    <a:pt x="185716" y="41510"/>
                  </a:lnTo>
                  <a:lnTo>
                    <a:pt x="188968" y="25549"/>
                  </a:lnTo>
                  <a:lnTo>
                    <a:pt x="191671" y="8075"/>
                  </a:lnTo>
                </a:path>
              </a:pathLst>
            </a:custGeom>
            <a:ln w="22112" cap="flat">
              <a:solidFill>
                <a:srgbClr val="FFE1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" name="pl33"/>
            <p:cNvSpPr/>
            <p:nvPr/>
          </p:nvSpPr>
          <p:spPr>
            <a:xfrm>
              <a:off x="4726385" y="5351172"/>
              <a:ext cx="66555" cy="102735"/>
            </a:xfrm>
            <a:custGeom>
              <a:avLst/>
              <a:gdLst/>
              <a:ahLst/>
              <a:cxnLst/>
              <a:rect l="0" t="0" r="0" b="0"/>
              <a:pathLst>
                <a:path w="66555" h="102735">
                  <a:moveTo>
                    <a:pt x="8463" y="0"/>
                  </a:moveTo>
                  <a:lnTo>
                    <a:pt x="6870" y="9454"/>
                  </a:lnTo>
                  <a:lnTo>
                    <a:pt x="11171" y="10150"/>
                  </a:lnTo>
                  <a:lnTo>
                    <a:pt x="11223" y="9960"/>
                  </a:lnTo>
                  <a:lnTo>
                    <a:pt x="11538" y="9707"/>
                  </a:lnTo>
                  <a:lnTo>
                    <a:pt x="11905" y="9897"/>
                  </a:lnTo>
                  <a:lnTo>
                    <a:pt x="11958" y="10150"/>
                  </a:lnTo>
                  <a:lnTo>
                    <a:pt x="11905" y="10339"/>
                  </a:lnTo>
                  <a:lnTo>
                    <a:pt x="11538" y="10529"/>
                  </a:lnTo>
                  <a:lnTo>
                    <a:pt x="8916" y="27591"/>
                  </a:lnTo>
                  <a:lnTo>
                    <a:pt x="8654" y="30055"/>
                  </a:lnTo>
                  <a:lnTo>
                    <a:pt x="8601" y="31446"/>
                  </a:lnTo>
                  <a:lnTo>
                    <a:pt x="5559" y="49899"/>
                  </a:lnTo>
                  <a:lnTo>
                    <a:pt x="5769" y="49962"/>
                  </a:lnTo>
                  <a:lnTo>
                    <a:pt x="5979" y="50279"/>
                  </a:lnTo>
                  <a:lnTo>
                    <a:pt x="5979" y="50657"/>
                  </a:lnTo>
                  <a:lnTo>
                    <a:pt x="5769" y="50974"/>
                  </a:lnTo>
                  <a:lnTo>
                    <a:pt x="5402" y="51037"/>
                  </a:lnTo>
                  <a:lnTo>
                    <a:pt x="262" y="81878"/>
                  </a:lnTo>
                  <a:lnTo>
                    <a:pt x="0" y="83837"/>
                  </a:lnTo>
                  <a:lnTo>
                    <a:pt x="14055" y="86302"/>
                  </a:lnTo>
                  <a:lnTo>
                    <a:pt x="34405" y="89588"/>
                  </a:lnTo>
                  <a:lnTo>
                    <a:pt x="48723" y="89146"/>
                  </a:lnTo>
                  <a:lnTo>
                    <a:pt x="50664" y="88956"/>
                  </a:lnTo>
                  <a:lnTo>
                    <a:pt x="52657" y="88893"/>
                  </a:lnTo>
                  <a:lnTo>
                    <a:pt x="53496" y="89083"/>
                  </a:lnTo>
                  <a:lnTo>
                    <a:pt x="54335" y="89715"/>
                  </a:lnTo>
                  <a:lnTo>
                    <a:pt x="58112" y="93570"/>
                  </a:lnTo>
                  <a:lnTo>
                    <a:pt x="58531" y="94518"/>
                  </a:lnTo>
                  <a:lnTo>
                    <a:pt x="59475" y="97236"/>
                  </a:lnTo>
                  <a:lnTo>
                    <a:pt x="60209" y="98184"/>
                  </a:lnTo>
                  <a:lnTo>
                    <a:pt x="61363" y="98626"/>
                  </a:lnTo>
                  <a:lnTo>
                    <a:pt x="63618" y="99764"/>
                  </a:lnTo>
                  <a:lnTo>
                    <a:pt x="66555" y="99575"/>
                  </a:lnTo>
                  <a:lnTo>
                    <a:pt x="65926" y="102735"/>
                  </a:lnTo>
                </a:path>
              </a:pathLst>
            </a:custGeom>
            <a:ln w="16192" cap="flat">
              <a:solidFill>
                <a:srgbClr val="FFE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" name="pl34"/>
            <p:cNvSpPr/>
            <p:nvPr/>
          </p:nvSpPr>
          <p:spPr>
            <a:xfrm>
              <a:off x="6095730" y="3882403"/>
              <a:ext cx="91842" cy="232107"/>
            </a:xfrm>
            <a:custGeom>
              <a:avLst/>
              <a:gdLst/>
              <a:ahLst/>
              <a:cxnLst/>
              <a:rect l="0" t="0" r="0" b="0"/>
              <a:pathLst>
                <a:path w="91842" h="232107">
                  <a:moveTo>
                    <a:pt x="81405" y="0"/>
                  </a:moveTo>
                  <a:lnTo>
                    <a:pt x="80199" y="8190"/>
                  </a:lnTo>
                  <a:lnTo>
                    <a:pt x="88433" y="9577"/>
                  </a:lnTo>
                  <a:lnTo>
                    <a:pt x="87751" y="14113"/>
                  </a:lnTo>
                  <a:lnTo>
                    <a:pt x="86859" y="21549"/>
                  </a:lnTo>
                  <a:lnTo>
                    <a:pt x="82087" y="21800"/>
                  </a:lnTo>
                  <a:lnTo>
                    <a:pt x="82139" y="31945"/>
                  </a:lnTo>
                  <a:lnTo>
                    <a:pt x="90478" y="31882"/>
                  </a:lnTo>
                  <a:lnTo>
                    <a:pt x="91265" y="32071"/>
                  </a:lnTo>
                  <a:lnTo>
                    <a:pt x="91842" y="32386"/>
                  </a:lnTo>
                  <a:lnTo>
                    <a:pt x="90059" y="38498"/>
                  </a:lnTo>
                  <a:lnTo>
                    <a:pt x="89324" y="41460"/>
                  </a:lnTo>
                  <a:lnTo>
                    <a:pt x="87017" y="49525"/>
                  </a:lnTo>
                  <a:lnTo>
                    <a:pt x="85653" y="53432"/>
                  </a:lnTo>
                  <a:lnTo>
                    <a:pt x="84762" y="56772"/>
                  </a:lnTo>
                  <a:lnTo>
                    <a:pt x="84709" y="57591"/>
                  </a:lnTo>
                  <a:lnTo>
                    <a:pt x="84762" y="59418"/>
                  </a:lnTo>
                  <a:lnTo>
                    <a:pt x="85024" y="60679"/>
                  </a:lnTo>
                  <a:lnTo>
                    <a:pt x="87174" y="68681"/>
                  </a:lnTo>
                  <a:lnTo>
                    <a:pt x="90059" y="77063"/>
                  </a:lnTo>
                  <a:lnTo>
                    <a:pt x="90426" y="79142"/>
                  </a:lnTo>
                  <a:lnTo>
                    <a:pt x="90741" y="82734"/>
                  </a:lnTo>
                  <a:lnTo>
                    <a:pt x="90531" y="83931"/>
                  </a:lnTo>
                  <a:lnTo>
                    <a:pt x="88852" y="88595"/>
                  </a:lnTo>
                  <a:lnTo>
                    <a:pt x="87436" y="94077"/>
                  </a:lnTo>
                  <a:lnTo>
                    <a:pt x="86859" y="95905"/>
                  </a:lnTo>
                  <a:lnTo>
                    <a:pt x="86125" y="97291"/>
                  </a:lnTo>
                  <a:lnTo>
                    <a:pt x="84866" y="99119"/>
                  </a:lnTo>
                  <a:lnTo>
                    <a:pt x="84289" y="99623"/>
                  </a:lnTo>
                  <a:lnTo>
                    <a:pt x="82454" y="100820"/>
                  </a:lnTo>
                  <a:lnTo>
                    <a:pt x="80933" y="101513"/>
                  </a:lnTo>
                  <a:lnTo>
                    <a:pt x="76842" y="102837"/>
                  </a:lnTo>
                  <a:lnTo>
                    <a:pt x="74901" y="104161"/>
                  </a:lnTo>
                  <a:lnTo>
                    <a:pt x="73852" y="105043"/>
                  </a:lnTo>
                  <a:lnTo>
                    <a:pt x="72384" y="106744"/>
                  </a:lnTo>
                  <a:lnTo>
                    <a:pt x="71335" y="108572"/>
                  </a:lnTo>
                  <a:lnTo>
                    <a:pt x="67716" y="117647"/>
                  </a:lnTo>
                  <a:lnTo>
                    <a:pt x="66720" y="119286"/>
                  </a:lnTo>
                  <a:lnTo>
                    <a:pt x="65618" y="120609"/>
                  </a:lnTo>
                  <a:lnTo>
                    <a:pt x="63940" y="121743"/>
                  </a:lnTo>
                  <a:lnTo>
                    <a:pt x="60845" y="123256"/>
                  </a:lnTo>
                  <a:lnTo>
                    <a:pt x="59167" y="124579"/>
                  </a:lnTo>
                  <a:lnTo>
                    <a:pt x="57541" y="126785"/>
                  </a:lnTo>
                  <a:lnTo>
                    <a:pt x="56230" y="129810"/>
                  </a:lnTo>
                  <a:lnTo>
                    <a:pt x="54866" y="133339"/>
                  </a:lnTo>
                  <a:lnTo>
                    <a:pt x="53975" y="135104"/>
                  </a:lnTo>
                  <a:lnTo>
                    <a:pt x="52874" y="136554"/>
                  </a:lnTo>
                  <a:lnTo>
                    <a:pt x="52087" y="137310"/>
                  </a:lnTo>
                  <a:lnTo>
                    <a:pt x="50566" y="138381"/>
                  </a:lnTo>
                  <a:lnTo>
                    <a:pt x="49884" y="138760"/>
                  </a:lnTo>
                  <a:lnTo>
                    <a:pt x="48363" y="139326"/>
                  </a:lnTo>
                  <a:lnTo>
                    <a:pt x="44954" y="140335"/>
                  </a:lnTo>
                  <a:lnTo>
                    <a:pt x="42699" y="140839"/>
                  </a:lnTo>
                  <a:lnTo>
                    <a:pt x="35723" y="142730"/>
                  </a:lnTo>
                  <a:lnTo>
                    <a:pt x="32576" y="143423"/>
                  </a:lnTo>
                  <a:lnTo>
                    <a:pt x="30321" y="144116"/>
                  </a:lnTo>
                  <a:lnTo>
                    <a:pt x="28590" y="144936"/>
                  </a:lnTo>
                  <a:lnTo>
                    <a:pt x="26020" y="146763"/>
                  </a:lnTo>
                  <a:lnTo>
                    <a:pt x="24867" y="147835"/>
                  </a:lnTo>
                  <a:lnTo>
                    <a:pt x="23608" y="149285"/>
                  </a:lnTo>
                  <a:lnTo>
                    <a:pt x="21719" y="152625"/>
                  </a:lnTo>
                  <a:lnTo>
                    <a:pt x="20356" y="155587"/>
                  </a:lnTo>
                  <a:lnTo>
                    <a:pt x="19832" y="157793"/>
                  </a:lnTo>
                  <a:lnTo>
                    <a:pt x="19726" y="158738"/>
                  </a:lnTo>
                  <a:lnTo>
                    <a:pt x="19832" y="160756"/>
                  </a:lnTo>
                  <a:lnTo>
                    <a:pt x="20933" y="165923"/>
                  </a:lnTo>
                  <a:lnTo>
                    <a:pt x="21929" y="171218"/>
                  </a:lnTo>
                  <a:lnTo>
                    <a:pt x="28748" y="201977"/>
                  </a:lnTo>
                  <a:lnTo>
                    <a:pt x="29586" y="206199"/>
                  </a:lnTo>
                  <a:lnTo>
                    <a:pt x="30478" y="214394"/>
                  </a:lnTo>
                  <a:lnTo>
                    <a:pt x="31737" y="220887"/>
                  </a:lnTo>
                  <a:lnTo>
                    <a:pt x="32052" y="224101"/>
                  </a:lnTo>
                  <a:lnTo>
                    <a:pt x="31894" y="225677"/>
                  </a:lnTo>
                  <a:lnTo>
                    <a:pt x="31632" y="227253"/>
                  </a:lnTo>
                  <a:lnTo>
                    <a:pt x="31108" y="228703"/>
                  </a:lnTo>
                  <a:lnTo>
                    <a:pt x="30583" y="229838"/>
                  </a:lnTo>
                  <a:lnTo>
                    <a:pt x="29324" y="232107"/>
                  </a:lnTo>
                  <a:lnTo>
                    <a:pt x="25811" y="230594"/>
                  </a:lnTo>
                  <a:lnTo>
                    <a:pt x="21457" y="229081"/>
                  </a:lnTo>
                  <a:lnTo>
                    <a:pt x="18730" y="227884"/>
                  </a:lnTo>
                  <a:lnTo>
                    <a:pt x="15216" y="225803"/>
                  </a:lnTo>
                  <a:lnTo>
                    <a:pt x="13958" y="224732"/>
                  </a:lnTo>
                  <a:lnTo>
                    <a:pt x="12803" y="223534"/>
                  </a:lnTo>
                  <a:lnTo>
                    <a:pt x="11650" y="222147"/>
                  </a:lnTo>
                  <a:lnTo>
                    <a:pt x="11283" y="221202"/>
                  </a:lnTo>
                  <a:lnTo>
                    <a:pt x="11177" y="219626"/>
                  </a:lnTo>
                  <a:lnTo>
                    <a:pt x="11545" y="213133"/>
                  </a:lnTo>
                  <a:lnTo>
                    <a:pt x="11440" y="208028"/>
                  </a:lnTo>
                  <a:lnTo>
                    <a:pt x="9290" y="202733"/>
                  </a:lnTo>
                  <a:lnTo>
                    <a:pt x="8975" y="201535"/>
                  </a:lnTo>
                  <a:lnTo>
                    <a:pt x="8608" y="200653"/>
                  </a:lnTo>
                  <a:lnTo>
                    <a:pt x="7873" y="199644"/>
                  </a:lnTo>
                  <a:lnTo>
                    <a:pt x="7454" y="199392"/>
                  </a:lnTo>
                  <a:lnTo>
                    <a:pt x="4936" y="198258"/>
                  </a:lnTo>
                  <a:lnTo>
                    <a:pt x="688" y="195925"/>
                  </a:lnTo>
                  <a:lnTo>
                    <a:pt x="0" y="195634"/>
                  </a:lnTo>
                </a:path>
              </a:pathLst>
            </a:custGeom>
            <a:ln w="28341" cap="flat">
              <a:solidFill>
                <a:srgbClr val="FFE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" name="pl35"/>
            <p:cNvSpPr/>
            <p:nvPr/>
          </p:nvSpPr>
          <p:spPr>
            <a:xfrm>
              <a:off x="3712836" y="5929429"/>
              <a:ext cx="268688" cy="187860"/>
            </a:xfrm>
            <a:custGeom>
              <a:avLst/>
              <a:gdLst/>
              <a:ahLst/>
              <a:cxnLst/>
              <a:rect l="0" t="0" r="0" b="0"/>
              <a:pathLst>
                <a:path w="268688" h="187860">
                  <a:moveTo>
                    <a:pt x="4200" y="181596"/>
                  </a:moveTo>
                  <a:lnTo>
                    <a:pt x="2674" y="182733"/>
                  </a:lnTo>
                  <a:lnTo>
                    <a:pt x="2098" y="183366"/>
                  </a:lnTo>
                  <a:lnTo>
                    <a:pt x="1416" y="184189"/>
                  </a:lnTo>
                  <a:lnTo>
                    <a:pt x="0" y="186467"/>
                  </a:lnTo>
                  <a:lnTo>
                    <a:pt x="2989" y="187860"/>
                  </a:lnTo>
                  <a:lnTo>
                    <a:pt x="4300" y="185898"/>
                  </a:lnTo>
                  <a:lnTo>
                    <a:pt x="5192" y="184822"/>
                  </a:lnTo>
                  <a:lnTo>
                    <a:pt x="7395" y="182923"/>
                  </a:lnTo>
                  <a:lnTo>
                    <a:pt x="9388" y="181847"/>
                  </a:lnTo>
                  <a:lnTo>
                    <a:pt x="11433" y="181151"/>
                  </a:lnTo>
                  <a:lnTo>
                    <a:pt x="15682" y="180138"/>
                  </a:lnTo>
                  <a:lnTo>
                    <a:pt x="16783" y="180012"/>
                  </a:lnTo>
                  <a:lnTo>
                    <a:pt x="20874" y="179062"/>
                  </a:lnTo>
                  <a:lnTo>
                    <a:pt x="22867" y="178113"/>
                  </a:lnTo>
                  <a:lnTo>
                    <a:pt x="23864" y="177354"/>
                  </a:lnTo>
                  <a:lnTo>
                    <a:pt x="24231" y="176911"/>
                  </a:lnTo>
                  <a:lnTo>
                    <a:pt x="24283" y="176594"/>
                  </a:lnTo>
                  <a:lnTo>
                    <a:pt x="24493" y="176404"/>
                  </a:lnTo>
                  <a:lnTo>
                    <a:pt x="25804" y="175708"/>
                  </a:lnTo>
                  <a:lnTo>
                    <a:pt x="26433" y="175139"/>
                  </a:lnTo>
                  <a:lnTo>
                    <a:pt x="27168" y="174379"/>
                  </a:lnTo>
                  <a:lnTo>
                    <a:pt x="28006" y="173177"/>
                  </a:lnTo>
                  <a:lnTo>
                    <a:pt x="28584" y="172797"/>
                  </a:lnTo>
                  <a:lnTo>
                    <a:pt x="30367" y="169696"/>
                  </a:lnTo>
                  <a:lnTo>
                    <a:pt x="30734" y="169190"/>
                  </a:lnTo>
                  <a:lnTo>
                    <a:pt x="32255" y="166279"/>
                  </a:lnTo>
                  <a:lnTo>
                    <a:pt x="32203" y="165773"/>
                  </a:lnTo>
                  <a:lnTo>
                    <a:pt x="32307" y="165456"/>
                  </a:lnTo>
                  <a:lnTo>
                    <a:pt x="32727" y="165077"/>
                  </a:lnTo>
                  <a:lnTo>
                    <a:pt x="32989" y="164950"/>
                  </a:lnTo>
                  <a:lnTo>
                    <a:pt x="33356" y="164950"/>
                  </a:lnTo>
                  <a:lnTo>
                    <a:pt x="33671" y="165013"/>
                  </a:lnTo>
                  <a:lnTo>
                    <a:pt x="33986" y="165203"/>
                  </a:lnTo>
                  <a:lnTo>
                    <a:pt x="34195" y="165456"/>
                  </a:lnTo>
                  <a:lnTo>
                    <a:pt x="36451" y="166785"/>
                  </a:lnTo>
                  <a:lnTo>
                    <a:pt x="39860" y="167545"/>
                  </a:lnTo>
                  <a:lnTo>
                    <a:pt x="52028" y="169443"/>
                  </a:lnTo>
                  <a:lnTo>
                    <a:pt x="54335" y="170013"/>
                  </a:lnTo>
                  <a:lnTo>
                    <a:pt x="55857" y="170076"/>
                  </a:lnTo>
                  <a:lnTo>
                    <a:pt x="56224" y="170013"/>
                  </a:lnTo>
                  <a:lnTo>
                    <a:pt x="56538" y="170139"/>
                  </a:lnTo>
                  <a:lnTo>
                    <a:pt x="57850" y="170139"/>
                  </a:lnTo>
                  <a:lnTo>
                    <a:pt x="59423" y="170519"/>
                  </a:lnTo>
                  <a:lnTo>
                    <a:pt x="61521" y="170709"/>
                  </a:lnTo>
                  <a:lnTo>
                    <a:pt x="62622" y="170962"/>
                  </a:lnTo>
                  <a:lnTo>
                    <a:pt x="75209" y="173050"/>
                  </a:lnTo>
                  <a:lnTo>
                    <a:pt x="77779" y="172987"/>
                  </a:lnTo>
                  <a:lnTo>
                    <a:pt x="78409" y="172797"/>
                  </a:lnTo>
                  <a:lnTo>
                    <a:pt x="78723" y="172860"/>
                  </a:lnTo>
                  <a:lnTo>
                    <a:pt x="78986" y="173113"/>
                  </a:lnTo>
                  <a:lnTo>
                    <a:pt x="80454" y="173620"/>
                  </a:lnTo>
                  <a:lnTo>
                    <a:pt x="85489" y="174442"/>
                  </a:lnTo>
                  <a:lnTo>
                    <a:pt x="90314" y="175075"/>
                  </a:lnTo>
                  <a:lnTo>
                    <a:pt x="93304" y="175771"/>
                  </a:lnTo>
                  <a:lnTo>
                    <a:pt x="94038" y="175771"/>
                  </a:lnTo>
                  <a:lnTo>
                    <a:pt x="94353" y="175708"/>
                  </a:lnTo>
                  <a:lnTo>
                    <a:pt x="96084" y="174126"/>
                  </a:lnTo>
                  <a:lnTo>
                    <a:pt x="100804" y="164444"/>
                  </a:lnTo>
                  <a:lnTo>
                    <a:pt x="103426" y="158305"/>
                  </a:lnTo>
                  <a:lnTo>
                    <a:pt x="108514" y="146977"/>
                  </a:lnTo>
                  <a:lnTo>
                    <a:pt x="111293" y="147863"/>
                  </a:lnTo>
                  <a:lnTo>
                    <a:pt x="120996" y="150585"/>
                  </a:lnTo>
                  <a:lnTo>
                    <a:pt x="121783" y="150521"/>
                  </a:lnTo>
                  <a:lnTo>
                    <a:pt x="122045" y="150711"/>
                  </a:lnTo>
                  <a:lnTo>
                    <a:pt x="122255" y="151091"/>
                  </a:lnTo>
                  <a:lnTo>
                    <a:pt x="122255" y="151344"/>
                  </a:lnTo>
                  <a:lnTo>
                    <a:pt x="125559" y="152483"/>
                  </a:lnTo>
                  <a:lnTo>
                    <a:pt x="134580" y="154951"/>
                  </a:lnTo>
                  <a:lnTo>
                    <a:pt x="135209" y="155267"/>
                  </a:lnTo>
                  <a:lnTo>
                    <a:pt x="135314" y="155078"/>
                  </a:lnTo>
                  <a:lnTo>
                    <a:pt x="135629" y="154825"/>
                  </a:lnTo>
                  <a:lnTo>
                    <a:pt x="136153" y="154698"/>
                  </a:lnTo>
                  <a:lnTo>
                    <a:pt x="136783" y="154825"/>
                  </a:lnTo>
                  <a:lnTo>
                    <a:pt x="136993" y="154951"/>
                  </a:lnTo>
                  <a:lnTo>
                    <a:pt x="137202" y="155331"/>
                  </a:lnTo>
                  <a:lnTo>
                    <a:pt x="137255" y="155647"/>
                  </a:lnTo>
                  <a:lnTo>
                    <a:pt x="139300" y="156090"/>
                  </a:lnTo>
                  <a:lnTo>
                    <a:pt x="141031" y="156786"/>
                  </a:lnTo>
                  <a:lnTo>
                    <a:pt x="142133" y="157419"/>
                  </a:lnTo>
                  <a:lnTo>
                    <a:pt x="143286" y="158305"/>
                  </a:lnTo>
                  <a:lnTo>
                    <a:pt x="144493" y="159571"/>
                  </a:lnTo>
                  <a:lnTo>
                    <a:pt x="145699" y="161153"/>
                  </a:lnTo>
                  <a:lnTo>
                    <a:pt x="146538" y="163178"/>
                  </a:lnTo>
                  <a:lnTo>
                    <a:pt x="147115" y="165330"/>
                  </a:lnTo>
                  <a:lnTo>
                    <a:pt x="147482" y="167735"/>
                  </a:lnTo>
                  <a:lnTo>
                    <a:pt x="148216" y="170203"/>
                  </a:lnTo>
                  <a:lnTo>
                    <a:pt x="148741" y="171405"/>
                  </a:lnTo>
                  <a:lnTo>
                    <a:pt x="149370" y="172481"/>
                  </a:lnTo>
                  <a:lnTo>
                    <a:pt x="151101" y="174696"/>
                  </a:lnTo>
                  <a:lnTo>
                    <a:pt x="152202" y="175708"/>
                  </a:lnTo>
                  <a:lnTo>
                    <a:pt x="153514" y="176594"/>
                  </a:lnTo>
                  <a:lnTo>
                    <a:pt x="155087" y="177480"/>
                  </a:lnTo>
                  <a:lnTo>
                    <a:pt x="156555" y="178176"/>
                  </a:lnTo>
                  <a:lnTo>
                    <a:pt x="168304" y="180898"/>
                  </a:lnTo>
                  <a:lnTo>
                    <a:pt x="172500" y="182164"/>
                  </a:lnTo>
                  <a:lnTo>
                    <a:pt x="174912" y="183176"/>
                  </a:lnTo>
                  <a:lnTo>
                    <a:pt x="175227" y="182670"/>
                  </a:lnTo>
                  <a:lnTo>
                    <a:pt x="180419" y="169380"/>
                  </a:lnTo>
                  <a:lnTo>
                    <a:pt x="182465" y="163495"/>
                  </a:lnTo>
                  <a:lnTo>
                    <a:pt x="189492" y="141472"/>
                  </a:lnTo>
                  <a:lnTo>
                    <a:pt x="190751" y="137169"/>
                  </a:lnTo>
                  <a:lnTo>
                    <a:pt x="199196" y="111604"/>
                  </a:lnTo>
                  <a:lnTo>
                    <a:pt x="200611" y="110022"/>
                  </a:lnTo>
                  <a:lnTo>
                    <a:pt x="201346" y="109389"/>
                  </a:lnTo>
                  <a:lnTo>
                    <a:pt x="202657" y="108566"/>
                  </a:lnTo>
                  <a:lnTo>
                    <a:pt x="218339" y="102682"/>
                  </a:lnTo>
                  <a:lnTo>
                    <a:pt x="230978" y="97809"/>
                  </a:lnTo>
                  <a:lnTo>
                    <a:pt x="235122" y="96038"/>
                  </a:lnTo>
                  <a:lnTo>
                    <a:pt x="235070" y="95722"/>
                  </a:lnTo>
                  <a:lnTo>
                    <a:pt x="235174" y="95279"/>
                  </a:lnTo>
                  <a:lnTo>
                    <a:pt x="235332" y="95089"/>
                  </a:lnTo>
                  <a:lnTo>
                    <a:pt x="235699" y="94962"/>
                  </a:lnTo>
                  <a:lnTo>
                    <a:pt x="237954" y="84648"/>
                  </a:lnTo>
                  <a:lnTo>
                    <a:pt x="240472" y="74082"/>
                  </a:lnTo>
                  <a:lnTo>
                    <a:pt x="244353" y="56935"/>
                  </a:lnTo>
                  <a:lnTo>
                    <a:pt x="246765" y="47445"/>
                  </a:lnTo>
                  <a:lnTo>
                    <a:pt x="252482" y="22833"/>
                  </a:lnTo>
                  <a:lnTo>
                    <a:pt x="252115" y="22517"/>
                  </a:lnTo>
                  <a:lnTo>
                    <a:pt x="252062" y="22264"/>
                  </a:lnTo>
                  <a:lnTo>
                    <a:pt x="252062" y="21631"/>
                  </a:lnTo>
                  <a:lnTo>
                    <a:pt x="252429" y="21188"/>
                  </a:lnTo>
                  <a:lnTo>
                    <a:pt x="252902" y="21125"/>
                  </a:lnTo>
                  <a:lnTo>
                    <a:pt x="253478" y="21378"/>
                  </a:lnTo>
                  <a:lnTo>
                    <a:pt x="253846" y="20429"/>
                  </a:lnTo>
                  <a:lnTo>
                    <a:pt x="260716" y="12837"/>
                  </a:lnTo>
                  <a:lnTo>
                    <a:pt x="268688" y="4296"/>
                  </a:lnTo>
                  <a:lnTo>
                    <a:pt x="264169" y="0"/>
                  </a:lnTo>
                </a:path>
              </a:pathLst>
            </a:custGeom>
            <a:ln w="19869" cap="flat">
              <a:solidFill>
                <a:srgbClr val="FFE0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" name="pl36"/>
            <p:cNvSpPr/>
            <p:nvPr/>
          </p:nvSpPr>
          <p:spPr>
            <a:xfrm>
              <a:off x="4958675" y="6116600"/>
              <a:ext cx="95349" cy="66127"/>
            </a:xfrm>
            <a:custGeom>
              <a:avLst/>
              <a:gdLst/>
              <a:ahLst/>
              <a:cxnLst/>
              <a:rect l="0" t="0" r="0" b="0"/>
              <a:pathLst>
                <a:path w="95349" h="66127">
                  <a:moveTo>
                    <a:pt x="94386" y="66127"/>
                  </a:moveTo>
                  <a:lnTo>
                    <a:pt x="92569" y="65815"/>
                  </a:lnTo>
                  <a:lnTo>
                    <a:pt x="93828" y="57967"/>
                  </a:lnTo>
                  <a:lnTo>
                    <a:pt x="94353" y="55245"/>
                  </a:lnTo>
                  <a:lnTo>
                    <a:pt x="91520" y="54739"/>
                  </a:lnTo>
                  <a:lnTo>
                    <a:pt x="95192" y="33535"/>
                  </a:lnTo>
                  <a:lnTo>
                    <a:pt x="95349" y="32269"/>
                  </a:lnTo>
                  <a:lnTo>
                    <a:pt x="94405" y="31953"/>
                  </a:lnTo>
                  <a:lnTo>
                    <a:pt x="90000" y="31067"/>
                  </a:lnTo>
                  <a:lnTo>
                    <a:pt x="83601" y="30181"/>
                  </a:lnTo>
                  <a:lnTo>
                    <a:pt x="76206" y="28725"/>
                  </a:lnTo>
                  <a:lnTo>
                    <a:pt x="61731" y="26320"/>
                  </a:lnTo>
                  <a:lnTo>
                    <a:pt x="60786" y="26257"/>
                  </a:lnTo>
                  <a:lnTo>
                    <a:pt x="54597" y="25055"/>
                  </a:lnTo>
                  <a:lnTo>
                    <a:pt x="44895" y="23472"/>
                  </a:lnTo>
                  <a:lnTo>
                    <a:pt x="41538" y="22776"/>
                  </a:lnTo>
                  <a:lnTo>
                    <a:pt x="29056" y="20561"/>
                  </a:lnTo>
                  <a:lnTo>
                    <a:pt x="22762" y="19169"/>
                  </a:lnTo>
                  <a:lnTo>
                    <a:pt x="14790" y="18030"/>
                  </a:lnTo>
                  <a:lnTo>
                    <a:pt x="12010" y="17460"/>
                  </a:lnTo>
                  <a:lnTo>
                    <a:pt x="8234" y="16890"/>
                  </a:lnTo>
                  <a:lnTo>
                    <a:pt x="6818" y="16827"/>
                  </a:lnTo>
                  <a:lnTo>
                    <a:pt x="681" y="15878"/>
                  </a:lnTo>
                  <a:lnTo>
                    <a:pt x="0" y="15751"/>
                  </a:lnTo>
                  <a:lnTo>
                    <a:pt x="943" y="10688"/>
                  </a:lnTo>
                  <a:lnTo>
                    <a:pt x="1625" y="7650"/>
                  </a:lnTo>
                  <a:lnTo>
                    <a:pt x="2959" y="0"/>
                  </a:lnTo>
                </a:path>
              </a:pathLst>
            </a:custGeom>
            <a:ln w="21017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" name="pl37"/>
            <p:cNvSpPr/>
            <p:nvPr/>
          </p:nvSpPr>
          <p:spPr>
            <a:xfrm>
              <a:off x="5990003" y="4594756"/>
              <a:ext cx="28140" cy="138829"/>
            </a:xfrm>
            <a:custGeom>
              <a:avLst/>
              <a:gdLst/>
              <a:ahLst/>
              <a:cxnLst/>
              <a:rect l="0" t="0" r="0" b="0"/>
              <a:pathLst>
                <a:path w="28140" h="138829">
                  <a:moveTo>
                    <a:pt x="28140" y="134704"/>
                  </a:moveTo>
                  <a:lnTo>
                    <a:pt x="28059" y="135232"/>
                  </a:lnTo>
                  <a:lnTo>
                    <a:pt x="27587" y="136178"/>
                  </a:lnTo>
                  <a:lnTo>
                    <a:pt x="27062" y="136620"/>
                  </a:lnTo>
                  <a:lnTo>
                    <a:pt x="26328" y="136810"/>
                  </a:lnTo>
                  <a:lnTo>
                    <a:pt x="22342" y="136494"/>
                  </a:lnTo>
                  <a:lnTo>
                    <a:pt x="22237" y="138829"/>
                  </a:lnTo>
                  <a:lnTo>
                    <a:pt x="17045" y="137567"/>
                  </a:lnTo>
                  <a:lnTo>
                    <a:pt x="18303" y="129931"/>
                  </a:lnTo>
                  <a:lnTo>
                    <a:pt x="14422" y="129110"/>
                  </a:lnTo>
                  <a:lnTo>
                    <a:pt x="10384" y="128416"/>
                  </a:lnTo>
                  <a:lnTo>
                    <a:pt x="9597" y="128352"/>
                  </a:lnTo>
                  <a:lnTo>
                    <a:pt x="7761" y="128479"/>
                  </a:lnTo>
                  <a:lnTo>
                    <a:pt x="4982" y="128858"/>
                  </a:lnTo>
                  <a:lnTo>
                    <a:pt x="2884" y="128984"/>
                  </a:lnTo>
                  <a:lnTo>
                    <a:pt x="471" y="128921"/>
                  </a:lnTo>
                  <a:lnTo>
                    <a:pt x="2307" y="118381"/>
                  </a:lnTo>
                  <a:lnTo>
                    <a:pt x="0" y="117939"/>
                  </a:lnTo>
                  <a:lnTo>
                    <a:pt x="1835" y="108157"/>
                  </a:lnTo>
                  <a:lnTo>
                    <a:pt x="2674" y="102225"/>
                  </a:lnTo>
                  <a:lnTo>
                    <a:pt x="2674" y="101594"/>
                  </a:lnTo>
                  <a:lnTo>
                    <a:pt x="2464" y="101089"/>
                  </a:lnTo>
                  <a:lnTo>
                    <a:pt x="524" y="97870"/>
                  </a:lnTo>
                  <a:lnTo>
                    <a:pt x="891" y="97555"/>
                  </a:lnTo>
                  <a:lnTo>
                    <a:pt x="5454" y="94778"/>
                  </a:lnTo>
                  <a:lnTo>
                    <a:pt x="7814" y="93453"/>
                  </a:lnTo>
                  <a:lnTo>
                    <a:pt x="9020" y="92570"/>
                  </a:lnTo>
                  <a:lnTo>
                    <a:pt x="10594" y="91686"/>
                  </a:lnTo>
                  <a:lnTo>
                    <a:pt x="11485" y="91307"/>
                  </a:lnTo>
                  <a:lnTo>
                    <a:pt x="12272" y="91244"/>
                  </a:lnTo>
                  <a:lnTo>
                    <a:pt x="14265" y="91560"/>
                  </a:lnTo>
                  <a:lnTo>
                    <a:pt x="15104" y="91497"/>
                  </a:lnTo>
                  <a:lnTo>
                    <a:pt x="15524" y="91055"/>
                  </a:lnTo>
                  <a:lnTo>
                    <a:pt x="15786" y="90550"/>
                  </a:lnTo>
                  <a:lnTo>
                    <a:pt x="16101" y="88152"/>
                  </a:lnTo>
                  <a:lnTo>
                    <a:pt x="16625" y="85565"/>
                  </a:lnTo>
                  <a:lnTo>
                    <a:pt x="16677" y="84429"/>
                  </a:lnTo>
                  <a:lnTo>
                    <a:pt x="17989" y="76414"/>
                  </a:lnTo>
                  <a:lnTo>
                    <a:pt x="18094" y="75341"/>
                  </a:lnTo>
                  <a:lnTo>
                    <a:pt x="18618" y="74143"/>
                  </a:lnTo>
                  <a:lnTo>
                    <a:pt x="18408" y="73827"/>
                  </a:lnTo>
                  <a:lnTo>
                    <a:pt x="18461" y="73511"/>
                  </a:lnTo>
                  <a:lnTo>
                    <a:pt x="18670" y="73259"/>
                  </a:lnTo>
                  <a:lnTo>
                    <a:pt x="18933" y="73133"/>
                  </a:lnTo>
                  <a:lnTo>
                    <a:pt x="18723" y="71681"/>
                  </a:lnTo>
                  <a:lnTo>
                    <a:pt x="18880" y="70041"/>
                  </a:lnTo>
                  <a:lnTo>
                    <a:pt x="19405" y="66380"/>
                  </a:lnTo>
                  <a:lnTo>
                    <a:pt x="19614" y="63920"/>
                  </a:lnTo>
                  <a:lnTo>
                    <a:pt x="19614" y="62784"/>
                  </a:lnTo>
                  <a:lnTo>
                    <a:pt x="19510" y="60575"/>
                  </a:lnTo>
                  <a:lnTo>
                    <a:pt x="19300" y="59250"/>
                  </a:lnTo>
                  <a:lnTo>
                    <a:pt x="18461" y="56599"/>
                  </a:lnTo>
                  <a:lnTo>
                    <a:pt x="17517" y="54644"/>
                  </a:lnTo>
                  <a:lnTo>
                    <a:pt x="15839" y="52182"/>
                  </a:lnTo>
                  <a:lnTo>
                    <a:pt x="14999" y="51425"/>
                  </a:lnTo>
                  <a:lnTo>
                    <a:pt x="10909" y="48270"/>
                  </a:lnTo>
                  <a:lnTo>
                    <a:pt x="8653" y="46125"/>
                  </a:lnTo>
                  <a:lnTo>
                    <a:pt x="2779" y="41203"/>
                  </a:lnTo>
                  <a:lnTo>
                    <a:pt x="6923" y="36596"/>
                  </a:lnTo>
                  <a:lnTo>
                    <a:pt x="7447" y="36281"/>
                  </a:lnTo>
                  <a:lnTo>
                    <a:pt x="7867" y="35713"/>
                  </a:lnTo>
                  <a:lnTo>
                    <a:pt x="8129" y="35019"/>
                  </a:lnTo>
                  <a:lnTo>
                    <a:pt x="8705" y="31170"/>
                  </a:lnTo>
                  <a:lnTo>
                    <a:pt x="8705" y="29907"/>
                  </a:lnTo>
                  <a:lnTo>
                    <a:pt x="8234" y="29088"/>
                  </a:lnTo>
                  <a:lnTo>
                    <a:pt x="6817" y="25996"/>
                  </a:lnTo>
                  <a:lnTo>
                    <a:pt x="6712" y="25175"/>
                  </a:lnTo>
                  <a:lnTo>
                    <a:pt x="7027" y="24607"/>
                  </a:lnTo>
                  <a:lnTo>
                    <a:pt x="7814" y="24292"/>
                  </a:lnTo>
                  <a:lnTo>
                    <a:pt x="8705" y="24103"/>
                  </a:lnTo>
                  <a:lnTo>
                    <a:pt x="9650" y="24040"/>
                  </a:lnTo>
                  <a:lnTo>
                    <a:pt x="11590" y="24229"/>
                  </a:lnTo>
                  <a:lnTo>
                    <a:pt x="13268" y="24607"/>
                  </a:lnTo>
                  <a:lnTo>
                    <a:pt x="14003" y="24671"/>
                  </a:lnTo>
                  <a:lnTo>
                    <a:pt x="14684" y="24481"/>
                  </a:lnTo>
                  <a:lnTo>
                    <a:pt x="16206" y="23724"/>
                  </a:lnTo>
                  <a:lnTo>
                    <a:pt x="15943" y="22778"/>
                  </a:lnTo>
                  <a:lnTo>
                    <a:pt x="15839" y="21705"/>
                  </a:lnTo>
                  <a:lnTo>
                    <a:pt x="15419" y="20317"/>
                  </a:lnTo>
                  <a:lnTo>
                    <a:pt x="14475" y="18739"/>
                  </a:lnTo>
                  <a:lnTo>
                    <a:pt x="13426" y="17225"/>
                  </a:lnTo>
                  <a:lnTo>
                    <a:pt x="13059" y="16468"/>
                  </a:lnTo>
                  <a:lnTo>
                    <a:pt x="12167" y="12934"/>
                  </a:lnTo>
                  <a:lnTo>
                    <a:pt x="11957" y="12997"/>
                  </a:lnTo>
                  <a:lnTo>
                    <a:pt x="11747" y="12934"/>
                  </a:lnTo>
                  <a:lnTo>
                    <a:pt x="11590" y="12618"/>
                  </a:lnTo>
                  <a:lnTo>
                    <a:pt x="11747" y="12303"/>
                  </a:lnTo>
                  <a:lnTo>
                    <a:pt x="11957" y="12240"/>
                  </a:lnTo>
                  <a:lnTo>
                    <a:pt x="10384" y="6372"/>
                  </a:lnTo>
                  <a:lnTo>
                    <a:pt x="9754" y="3533"/>
                  </a:lnTo>
                  <a:lnTo>
                    <a:pt x="9492" y="2775"/>
                  </a:lnTo>
                  <a:lnTo>
                    <a:pt x="9387" y="2018"/>
                  </a:lnTo>
                  <a:lnTo>
                    <a:pt x="9387" y="631"/>
                  </a:lnTo>
                  <a:lnTo>
                    <a:pt x="9178" y="567"/>
                  </a:lnTo>
                  <a:lnTo>
                    <a:pt x="9072" y="378"/>
                  </a:lnTo>
                  <a:lnTo>
                    <a:pt x="9125" y="125"/>
                  </a:lnTo>
                  <a:lnTo>
                    <a:pt x="9283" y="0"/>
                  </a:lnTo>
                  <a:lnTo>
                    <a:pt x="9545" y="62"/>
                  </a:lnTo>
                  <a:lnTo>
                    <a:pt x="9650" y="315"/>
                  </a:lnTo>
                  <a:lnTo>
                    <a:pt x="18794" y="1758"/>
                  </a:lnTo>
                </a:path>
              </a:pathLst>
            </a:custGeom>
            <a:ln w="17253" cap="flat">
              <a:solidFill>
                <a:srgbClr val="FFDF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3740843" y="6076212"/>
              <a:ext cx="153566" cy="226678"/>
            </a:xfrm>
            <a:custGeom>
              <a:avLst/>
              <a:gdLst/>
              <a:ahLst/>
              <a:cxnLst/>
              <a:rect l="0" t="0" r="0" b="0"/>
              <a:pathLst>
                <a:path w="153566" h="226678">
                  <a:moveTo>
                    <a:pt x="129997" y="0"/>
                  </a:moveTo>
                  <a:lnTo>
                    <a:pt x="126608" y="10574"/>
                  </a:lnTo>
                  <a:lnTo>
                    <a:pt x="125874" y="11902"/>
                  </a:lnTo>
                  <a:lnTo>
                    <a:pt x="125717" y="12662"/>
                  </a:lnTo>
                  <a:lnTo>
                    <a:pt x="125717" y="13041"/>
                  </a:lnTo>
                  <a:lnTo>
                    <a:pt x="125926" y="13358"/>
                  </a:lnTo>
                  <a:lnTo>
                    <a:pt x="133898" y="16205"/>
                  </a:lnTo>
                  <a:lnTo>
                    <a:pt x="133951" y="15952"/>
                  </a:lnTo>
                  <a:lnTo>
                    <a:pt x="134475" y="15826"/>
                  </a:lnTo>
                  <a:lnTo>
                    <a:pt x="134737" y="15952"/>
                  </a:lnTo>
                  <a:lnTo>
                    <a:pt x="134790" y="16205"/>
                  </a:lnTo>
                  <a:lnTo>
                    <a:pt x="134737" y="16458"/>
                  </a:lnTo>
                  <a:lnTo>
                    <a:pt x="142762" y="19243"/>
                  </a:lnTo>
                  <a:lnTo>
                    <a:pt x="142919" y="18863"/>
                  </a:lnTo>
                  <a:lnTo>
                    <a:pt x="143182" y="18800"/>
                  </a:lnTo>
                  <a:lnTo>
                    <a:pt x="143444" y="18863"/>
                  </a:lnTo>
                  <a:lnTo>
                    <a:pt x="143601" y="18990"/>
                  </a:lnTo>
                  <a:lnTo>
                    <a:pt x="143653" y="19243"/>
                  </a:lnTo>
                  <a:lnTo>
                    <a:pt x="143601" y="19433"/>
                  </a:lnTo>
                  <a:lnTo>
                    <a:pt x="152412" y="22597"/>
                  </a:lnTo>
                  <a:lnTo>
                    <a:pt x="153566" y="22977"/>
                  </a:lnTo>
                  <a:lnTo>
                    <a:pt x="148636" y="36077"/>
                  </a:lnTo>
                  <a:lnTo>
                    <a:pt x="148898" y="36647"/>
                  </a:lnTo>
                  <a:lnTo>
                    <a:pt x="148898" y="37090"/>
                  </a:lnTo>
                  <a:lnTo>
                    <a:pt x="148426" y="37659"/>
                  </a:lnTo>
                  <a:lnTo>
                    <a:pt x="147849" y="37849"/>
                  </a:lnTo>
                  <a:lnTo>
                    <a:pt x="147482" y="38798"/>
                  </a:lnTo>
                  <a:lnTo>
                    <a:pt x="144860" y="43355"/>
                  </a:lnTo>
                  <a:lnTo>
                    <a:pt x="143496" y="46140"/>
                  </a:lnTo>
                  <a:lnTo>
                    <a:pt x="140034" y="54494"/>
                  </a:lnTo>
                  <a:lnTo>
                    <a:pt x="138199" y="59241"/>
                  </a:lnTo>
                  <a:lnTo>
                    <a:pt x="137150" y="62152"/>
                  </a:lnTo>
                  <a:lnTo>
                    <a:pt x="136415" y="64494"/>
                  </a:lnTo>
                  <a:lnTo>
                    <a:pt x="134528" y="69114"/>
                  </a:lnTo>
                  <a:lnTo>
                    <a:pt x="134842" y="69494"/>
                  </a:lnTo>
                  <a:lnTo>
                    <a:pt x="134895" y="69937"/>
                  </a:lnTo>
                  <a:lnTo>
                    <a:pt x="134790" y="70317"/>
                  </a:lnTo>
                  <a:lnTo>
                    <a:pt x="134528" y="70570"/>
                  </a:lnTo>
                  <a:lnTo>
                    <a:pt x="133898" y="70570"/>
                  </a:lnTo>
                  <a:lnTo>
                    <a:pt x="133584" y="70443"/>
                  </a:lnTo>
                  <a:lnTo>
                    <a:pt x="133426" y="72912"/>
                  </a:lnTo>
                  <a:lnTo>
                    <a:pt x="133216" y="73671"/>
                  </a:lnTo>
                  <a:lnTo>
                    <a:pt x="128706" y="88102"/>
                  </a:lnTo>
                  <a:lnTo>
                    <a:pt x="128129" y="89621"/>
                  </a:lnTo>
                  <a:lnTo>
                    <a:pt x="127028" y="91962"/>
                  </a:lnTo>
                  <a:lnTo>
                    <a:pt x="123933" y="97090"/>
                  </a:lnTo>
                  <a:lnTo>
                    <a:pt x="118112" y="107723"/>
                  </a:lnTo>
                  <a:lnTo>
                    <a:pt x="116433" y="111710"/>
                  </a:lnTo>
                  <a:lnTo>
                    <a:pt x="111975" y="121775"/>
                  </a:lnTo>
                  <a:lnTo>
                    <a:pt x="110402" y="126459"/>
                  </a:lnTo>
                  <a:lnTo>
                    <a:pt x="108776" y="130447"/>
                  </a:lnTo>
                  <a:lnTo>
                    <a:pt x="107674" y="132788"/>
                  </a:lnTo>
                  <a:lnTo>
                    <a:pt x="106416" y="134245"/>
                  </a:lnTo>
                  <a:lnTo>
                    <a:pt x="105052" y="135384"/>
                  </a:lnTo>
                  <a:lnTo>
                    <a:pt x="101381" y="138739"/>
                  </a:lnTo>
                  <a:lnTo>
                    <a:pt x="98286" y="141714"/>
                  </a:lnTo>
                  <a:lnTo>
                    <a:pt x="88531" y="149880"/>
                  </a:lnTo>
                  <a:lnTo>
                    <a:pt x="86433" y="151842"/>
                  </a:lnTo>
                  <a:lnTo>
                    <a:pt x="83916" y="153931"/>
                  </a:lnTo>
                  <a:lnTo>
                    <a:pt x="80087" y="157413"/>
                  </a:lnTo>
                  <a:lnTo>
                    <a:pt x="78356" y="158678"/>
                  </a:lnTo>
                  <a:lnTo>
                    <a:pt x="77202" y="159312"/>
                  </a:lnTo>
                  <a:lnTo>
                    <a:pt x="75996" y="159755"/>
                  </a:lnTo>
                  <a:lnTo>
                    <a:pt x="68968" y="161148"/>
                  </a:lnTo>
                  <a:lnTo>
                    <a:pt x="67342" y="161717"/>
                  </a:lnTo>
                  <a:lnTo>
                    <a:pt x="65821" y="162666"/>
                  </a:lnTo>
                  <a:lnTo>
                    <a:pt x="65244" y="163173"/>
                  </a:lnTo>
                  <a:lnTo>
                    <a:pt x="64877" y="163743"/>
                  </a:lnTo>
                  <a:lnTo>
                    <a:pt x="64930" y="164313"/>
                  </a:lnTo>
                  <a:lnTo>
                    <a:pt x="64825" y="164503"/>
                  </a:lnTo>
                  <a:lnTo>
                    <a:pt x="64300" y="164756"/>
                  </a:lnTo>
                  <a:lnTo>
                    <a:pt x="64038" y="164693"/>
                  </a:lnTo>
                  <a:lnTo>
                    <a:pt x="63776" y="164439"/>
                  </a:lnTo>
                  <a:lnTo>
                    <a:pt x="62937" y="165389"/>
                  </a:lnTo>
                  <a:lnTo>
                    <a:pt x="51136" y="176720"/>
                  </a:lnTo>
                  <a:lnTo>
                    <a:pt x="42849" y="184887"/>
                  </a:lnTo>
                  <a:lnTo>
                    <a:pt x="41958" y="185330"/>
                  </a:lnTo>
                  <a:lnTo>
                    <a:pt x="40174" y="185773"/>
                  </a:lnTo>
                  <a:lnTo>
                    <a:pt x="38759" y="185773"/>
                  </a:lnTo>
                  <a:lnTo>
                    <a:pt x="30891" y="186279"/>
                  </a:lnTo>
                  <a:lnTo>
                    <a:pt x="29161" y="186722"/>
                  </a:lnTo>
                  <a:lnTo>
                    <a:pt x="28059" y="187165"/>
                  </a:lnTo>
                  <a:lnTo>
                    <a:pt x="26014" y="188812"/>
                  </a:lnTo>
                  <a:lnTo>
                    <a:pt x="23864" y="191027"/>
                  </a:lnTo>
                  <a:lnTo>
                    <a:pt x="22762" y="192420"/>
                  </a:lnTo>
                  <a:lnTo>
                    <a:pt x="21975" y="193749"/>
                  </a:lnTo>
                  <a:lnTo>
                    <a:pt x="19877" y="196788"/>
                  </a:lnTo>
                  <a:lnTo>
                    <a:pt x="17308" y="200840"/>
                  </a:lnTo>
                  <a:lnTo>
                    <a:pt x="15209" y="203752"/>
                  </a:lnTo>
                  <a:lnTo>
                    <a:pt x="14528" y="204892"/>
                  </a:lnTo>
                  <a:lnTo>
                    <a:pt x="12430" y="207930"/>
                  </a:lnTo>
                  <a:lnTo>
                    <a:pt x="7762" y="213818"/>
                  </a:lnTo>
                  <a:lnTo>
                    <a:pt x="0" y="224517"/>
                  </a:lnTo>
                  <a:lnTo>
                    <a:pt x="1522" y="226678"/>
                  </a:lnTo>
                </a:path>
              </a:pathLst>
            </a:custGeom>
            <a:ln w="20724" cap="flat">
              <a:solidFill>
                <a:srgbClr val="FFDF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5121000" y="3604475"/>
              <a:ext cx="255576" cy="570243"/>
            </a:xfrm>
            <a:custGeom>
              <a:avLst/>
              <a:gdLst/>
              <a:ahLst/>
              <a:cxnLst/>
              <a:rect l="0" t="0" r="0" b="0"/>
              <a:pathLst>
                <a:path w="255576" h="570243">
                  <a:moveTo>
                    <a:pt x="239487" y="0"/>
                  </a:moveTo>
                  <a:lnTo>
                    <a:pt x="236747" y="1655"/>
                  </a:lnTo>
                  <a:lnTo>
                    <a:pt x="234125" y="3607"/>
                  </a:lnTo>
                  <a:lnTo>
                    <a:pt x="233391" y="3985"/>
                  </a:lnTo>
                  <a:lnTo>
                    <a:pt x="232132" y="4299"/>
                  </a:lnTo>
                  <a:lnTo>
                    <a:pt x="230401" y="4488"/>
                  </a:lnTo>
                  <a:lnTo>
                    <a:pt x="228880" y="4363"/>
                  </a:lnTo>
                  <a:lnTo>
                    <a:pt x="225996" y="3166"/>
                  </a:lnTo>
                  <a:lnTo>
                    <a:pt x="223845" y="2536"/>
                  </a:lnTo>
                  <a:lnTo>
                    <a:pt x="218391" y="10723"/>
                  </a:lnTo>
                  <a:lnTo>
                    <a:pt x="210629" y="22625"/>
                  </a:lnTo>
                  <a:lnTo>
                    <a:pt x="210576" y="23192"/>
                  </a:lnTo>
                  <a:lnTo>
                    <a:pt x="215034" y="35031"/>
                  </a:lnTo>
                  <a:lnTo>
                    <a:pt x="206695" y="36921"/>
                  </a:lnTo>
                  <a:lnTo>
                    <a:pt x="205488" y="38054"/>
                  </a:lnTo>
                  <a:lnTo>
                    <a:pt x="198513" y="46052"/>
                  </a:lnTo>
                  <a:lnTo>
                    <a:pt x="198565" y="46241"/>
                  </a:lnTo>
                  <a:lnTo>
                    <a:pt x="198513" y="46619"/>
                  </a:lnTo>
                  <a:lnTo>
                    <a:pt x="208059" y="58018"/>
                  </a:lnTo>
                  <a:lnTo>
                    <a:pt x="216398" y="68284"/>
                  </a:lnTo>
                  <a:lnTo>
                    <a:pt x="222009" y="74267"/>
                  </a:lnTo>
                  <a:lnTo>
                    <a:pt x="227989" y="80439"/>
                  </a:lnTo>
                  <a:lnTo>
                    <a:pt x="228618" y="81006"/>
                  </a:lnTo>
                  <a:lnTo>
                    <a:pt x="229352" y="81447"/>
                  </a:lnTo>
                  <a:lnTo>
                    <a:pt x="230191" y="81762"/>
                  </a:lnTo>
                  <a:lnTo>
                    <a:pt x="231450" y="82014"/>
                  </a:lnTo>
                  <a:lnTo>
                    <a:pt x="233810" y="82266"/>
                  </a:lnTo>
                  <a:lnTo>
                    <a:pt x="235594" y="82707"/>
                  </a:lnTo>
                  <a:lnTo>
                    <a:pt x="236170" y="83022"/>
                  </a:lnTo>
                  <a:lnTo>
                    <a:pt x="236957" y="83904"/>
                  </a:lnTo>
                  <a:lnTo>
                    <a:pt x="237219" y="84470"/>
                  </a:lnTo>
                  <a:lnTo>
                    <a:pt x="237272" y="85919"/>
                  </a:lnTo>
                  <a:lnTo>
                    <a:pt x="234859" y="100783"/>
                  </a:lnTo>
                  <a:lnTo>
                    <a:pt x="234650" y="102862"/>
                  </a:lnTo>
                  <a:lnTo>
                    <a:pt x="234912" y="102798"/>
                  </a:lnTo>
                  <a:lnTo>
                    <a:pt x="235121" y="102862"/>
                  </a:lnTo>
                  <a:lnTo>
                    <a:pt x="235332" y="102987"/>
                  </a:lnTo>
                  <a:lnTo>
                    <a:pt x="235384" y="103239"/>
                  </a:lnTo>
                  <a:lnTo>
                    <a:pt x="235332" y="103491"/>
                  </a:lnTo>
                  <a:lnTo>
                    <a:pt x="237219" y="104373"/>
                  </a:lnTo>
                  <a:lnTo>
                    <a:pt x="248076" y="106074"/>
                  </a:lnTo>
                  <a:lnTo>
                    <a:pt x="248233" y="105759"/>
                  </a:lnTo>
                  <a:lnTo>
                    <a:pt x="248601" y="105696"/>
                  </a:lnTo>
                  <a:lnTo>
                    <a:pt x="248758" y="105759"/>
                  </a:lnTo>
                  <a:lnTo>
                    <a:pt x="248863" y="106200"/>
                  </a:lnTo>
                  <a:lnTo>
                    <a:pt x="251223" y="106704"/>
                  </a:lnTo>
                  <a:lnTo>
                    <a:pt x="253478" y="107019"/>
                  </a:lnTo>
                  <a:lnTo>
                    <a:pt x="254842" y="107396"/>
                  </a:lnTo>
                  <a:lnTo>
                    <a:pt x="255576" y="108026"/>
                  </a:lnTo>
                  <a:lnTo>
                    <a:pt x="254370" y="108908"/>
                  </a:lnTo>
                  <a:lnTo>
                    <a:pt x="252586" y="110482"/>
                  </a:lnTo>
                  <a:lnTo>
                    <a:pt x="244142" y="118860"/>
                  </a:lnTo>
                  <a:lnTo>
                    <a:pt x="242989" y="120183"/>
                  </a:lnTo>
                  <a:lnTo>
                    <a:pt x="241887" y="121757"/>
                  </a:lnTo>
                  <a:lnTo>
                    <a:pt x="241048" y="123395"/>
                  </a:lnTo>
                  <a:lnTo>
                    <a:pt x="239422" y="127112"/>
                  </a:lnTo>
                  <a:lnTo>
                    <a:pt x="239055" y="128119"/>
                  </a:lnTo>
                  <a:lnTo>
                    <a:pt x="238740" y="129442"/>
                  </a:lnTo>
                  <a:lnTo>
                    <a:pt x="238531" y="131269"/>
                  </a:lnTo>
                  <a:lnTo>
                    <a:pt x="237954" y="132024"/>
                  </a:lnTo>
                  <a:lnTo>
                    <a:pt x="238269" y="135111"/>
                  </a:lnTo>
                  <a:lnTo>
                    <a:pt x="239265" y="141851"/>
                  </a:lnTo>
                  <a:lnTo>
                    <a:pt x="239894" y="148150"/>
                  </a:lnTo>
                  <a:lnTo>
                    <a:pt x="239842" y="150984"/>
                  </a:lnTo>
                  <a:lnTo>
                    <a:pt x="239265" y="154953"/>
                  </a:lnTo>
                  <a:lnTo>
                    <a:pt x="237849" y="159488"/>
                  </a:lnTo>
                  <a:lnTo>
                    <a:pt x="230506" y="173914"/>
                  </a:lnTo>
                  <a:lnTo>
                    <a:pt x="229720" y="175677"/>
                  </a:lnTo>
                  <a:lnTo>
                    <a:pt x="226992" y="180780"/>
                  </a:lnTo>
                  <a:lnTo>
                    <a:pt x="225524" y="183930"/>
                  </a:lnTo>
                  <a:lnTo>
                    <a:pt x="223321" y="187898"/>
                  </a:lnTo>
                  <a:lnTo>
                    <a:pt x="219702" y="193568"/>
                  </a:lnTo>
                  <a:lnTo>
                    <a:pt x="215506" y="198923"/>
                  </a:lnTo>
                  <a:lnTo>
                    <a:pt x="207954" y="207743"/>
                  </a:lnTo>
                  <a:lnTo>
                    <a:pt x="205961" y="209632"/>
                  </a:lnTo>
                  <a:lnTo>
                    <a:pt x="204754" y="210640"/>
                  </a:lnTo>
                  <a:lnTo>
                    <a:pt x="201083" y="213034"/>
                  </a:lnTo>
                  <a:lnTo>
                    <a:pt x="199300" y="213790"/>
                  </a:lnTo>
                  <a:lnTo>
                    <a:pt x="190227" y="217066"/>
                  </a:lnTo>
                  <a:lnTo>
                    <a:pt x="188234" y="218074"/>
                  </a:lnTo>
                  <a:lnTo>
                    <a:pt x="187289" y="218704"/>
                  </a:lnTo>
                  <a:lnTo>
                    <a:pt x="186241" y="219523"/>
                  </a:lnTo>
                  <a:lnTo>
                    <a:pt x="183985" y="221539"/>
                  </a:lnTo>
                  <a:lnTo>
                    <a:pt x="182622" y="223114"/>
                  </a:lnTo>
                  <a:lnTo>
                    <a:pt x="180419" y="226894"/>
                  </a:lnTo>
                  <a:lnTo>
                    <a:pt x="179107" y="231115"/>
                  </a:lnTo>
                  <a:lnTo>
                    <a:pt x="178950" y="232249"/>
                  </a:lnTo>
                  <a:lnTo>
                    <a:pt x="178845" y="234581"/>
                  </a:lnTo>
                  <a:lnTo>
                    <a:pt x="179003" y="237604"/>
                  </a:lnTo>
                  <a:lnTo>
                    <a:pt x="179527" y="240062"/>
                  </a:lnTo>
                  <a:lnTo>
                    <a:pt x="182359" y="248441"/>
                  </a:lnTo>
                  <a:lnTo>
                    <a:pt x="182726" y="250079"/>
                  </a:lnTo>
                  <a:lnTo>
                    <a:pt x="183199" y="252914"/>
                  </a:lnTo>
                  <a:lnTo>
                    <a:pt x="183199" y="254363"/>
                  </a:lnTo>
                  <a:lnTo>
                    <a:pt x="183093" y="255812"/>
                  </a:lnTo>
                  <a:lnTo>
                    <a:pt x="182359" y="259466"/>
                  </a:lnTo>
                  <a:lnTo>
                    <a:pt x="180943" y="264444"/>
                  </a:lnTo>
                  <a:lnTo>
                    <a:pt x="180576" y="266208"/>
                  </a:lnTo>
                  <a:lnTo>
                    <a:pt x="180419" y="267909"/>
                  </a:lnTo>
                  <a:lnTo>
                    <a:pt x="180471" y="270051"/>
                  </a:lnTo>
                  <a:lnTo>
                    <a:pt x="181048" y="274966"/>
                  </a:lnTo>
                  <a:lnTo>
                    <a:pt x="181311" y="279061"/>
                  </a:lnTo>
                  <a:lnTo>
                    <a:pt x="181311" y="280888"/>
                  </a:lnTo>
                  <a:lnTo>
                    <a:pt x="181205" y="282023"/>
                  </a:lnTo>
                  <a:lnTo>
                    <a:pt x="181468" y="282779"/>
                  </a:lnTo>
                  <a:lnTo>
                    <a:pt x="180786" y="286118"/>
                  </a:lnTo>
                  <a:lnTo>
                    <a:pt x="180209" y="288008"/>
                  </a:lnTo>
                  <a:lnTo>
                    <a:pt x="178111" y="292608"/>
                  </a:lnTo>
                  <a:lnTo>
                    <a:pt x="177325" y="293805"/>
                  </a:lnTo>
                  <a:lnTo>
                    <a:pt x="175751" y="295759"/>
                  </a:lnTo>
                  <a:lnTo>
                    <a:pt x="174964" y="296577"/>
                  </a:lnTo>
                  <a:lnTo>
                    <a:pt x="174125" y="297334"/>
                  </a:lnTo>
                  <a:lnTo>
                    <a:pt x="171345" y="299476"/>
                  </a:lnTo>
                  <a:lnTo>
                    <a:pt x="170296" y="299854"/>
                  </a:lnTo>
                  <a:lnTo>
                    <a:pt x="167254" y="301996"/>
                  </a:lnTo>
                  <a:lnTo>
                    <a:pt x="162220" y="305777"/>
                  </a:lnTo>
                  <a:lnTo>
                    <a:pt x="156241" y="309999"/>
                  </a:lnTo>
                  <a:lnTo>
                    <a:pt x="134527" y="325752"/>
                  </a:lnTo>
                  <a:lnTo>
                    <a:pt x="127290" y="330855"/>
                  </a:lnTo>
                  <a:lnTo>
                    <a:pt x="125297" y="332431"/>
                  </a:lnTo>
                  <a:lnTo>
                    <a:pt x="123304" y="334195"/>
                  </a:lnTo>
                  <a:lnTo>
                    <a:pt x="120209" y="337472"/>
                  </a:lnTo>
                  <a:lnTo>
                    <a:pt x="118688" y="339300"/>
                  </a:lnTo>
                  <a:lnTo>
                    <a:pt x="116800" y="342324"/>
                  </a:lnTo>
                  <a:lnTo>
                    <a:pt x="114177" y="346924"/>
                  </a:lnTo>
                  <a:lnTo>
                    <a:pt x="112342" y="349823"/>
                  </a:lnTo>
                  <a:lnTo>
                    <a:pt x="110716" y="352155"/>
                  </a:lnTo>
                  <a:lnTo>
                    <a:pt x="107727" y="356188"/>
                  </a:lnTo>
                  <a:lnTo>
                    <a:pt x="104265" y="360347"/>
                  </a:lnTo>
                  <a:lnTo>
                    <a:pt x="102324" y="362426"/>
                  </a:lnTo>
                  <a:lnTo>
                    <a:pt x="98286" y="366207"/>
                  </a:lnTo>
                  <a:lnTo>
                    <a:pt x="95086" y="368854"/>
                  </a:lnTo>
                  <a:lnTo>
                    <a:pt x="91468" y="371690"/>
                  </a:lnTo>
                  <a:lnTo>
                    <a:pt x="86118" y="375660"/>
                  </a:lnTo>
                  <a:lnTo>
                    <a:pt x="81188" y="379693"/>
                  </a:lnTo>
                  <a:lnTo>
                    <a:pt x="75786" y="385365"/>
                  </a:lnTo>
                  <a:lnTo>
                    <a:pt x="65244" y="398095"/>
                  </a:lnTo>
                  <a:lnTo>
                    <a:pt x="63985" y="400049"/>
                  </a:lnTo>
                  <a:lnTo>
                    <a:pt x="63199" y="401687"/>
                  </a:lnTo>
                  <a:lnTo>
                    <a:pt x="62464" y="404145"/>
                  </a:lnTo>
                  <a:lnTo>
                    <a:pt x="62149" y="406477"/>
                  </a:lnTo>
                  <a:lnTo>
                    <a:pt x="62097" y="407549"/>
                  </a:lnTo>
                  <a:lnTo>
                    <a:pt x="62202" y="408872"/>
                  </a:lnTo>
                  <a:lnTo>
                    <a:pt x="62989" y="414103"/>
                  </a:lnTo>
                  <a:lnTo>
                    <a:pt x="63199" y="416435"/>
                  </a:lnTo>
                  <a:lnTo>
                    <a:pt x="63461" y="417759"/>
                  </a:lnTo>
                  <a:lnTo>
                    <a:pt x="63356" y="419271"/>
                  </a:lnTo>
                  <a:lnTo>
                    <a:pt x="62412" y="422738"/>
                  </a:lnTo>
                  <a:lnTo>
                    <a:pt x="62045" y="423809"/>
                  </a:lnTo>
                  <a:lnTo>
                    <a:pt x="60838" y="426456"/>
                  </a:lnTo>
                  <a:lnTo>
                    <a:pt x="59475" y="428977"/>
                  </a:lnTo>
                  <a:lnTo>
                    <a:pt x="58216" y="430994"/>
                  </a:lnTo>
                  <a:lnTo>
                    <a:pt x="57115" y="433074"/>
                  </a:lnTo>
                  <a:lnTo>
                    <a:pt x="56643" y="434397"/>
                  </a:lnTo>
                  <a:lnTo>
                    <a:pt x="56381" y="435658"/>
                  </a:lnTo>
                  <a:lnTo>
                    <a:pt x="56328" y="437171"/>
                  </a:lnTo>
                  <a:lnTo>
                    <a:pt x="56433" y="439061"/>
                  </a:lnTo>
                  <a:lnTo>
                    <a:pt x="55961" y="453053"/>
                  </a:lnTo>
                  <a:lnTo>
                    <a:pt x="55803" y="456268"/>
                  </a:lnTo>
                  <a:lnTo>
                    <a:pt x="55541" y="458347"/>
                  </a:lnTo>
                  <a:lnTo>
                    <a:pt x="52552" y="467235"/>
                  </a:lnTo>
                  <a:lnTo>
                    <a:pt x="51136" y="470575"/>
                  </a:lnTo>
                  <a:lnTo>
                    <a:pt x="49195" y="474799"/>
                  </a:lnTo>
                  <a:lnTo>
                    <a:pt x="46887" y="478959"/>
                  </a:lnTo>
                  <a:lnTo>
                    <a:pt x="45209" y="481165"/>
                  </a:lnTo>
                  <a:lnTo>
                    <a:pt x="43740" y="483623"/>
                  </a:lnTo>
                  <a:lnTo>
                    <a:pt x="39702" y="489233"/>
                  </a:lnTo>
                  <a:lnTo>
                    <a:pt x="39492" y="489926"/>
                  </a:lnTo>
                  <a:lnTo>
                    <a:pt x="39178" y="490494"/>
                  </a:lnTo>
                  <a:lnTo>
                    <a:pt x="37237" y="492700"/>
                  </a:lnTo>
                  <a:lnTo>
                    <a:pt x="36398" y="493141"/>
                  </a:lnTo>
                  <a:lnTo>
                    <a:pt x="35768" y="494087"/>
                  </a:lnTo>
                  <a:lnTo>
                    <a:pt x="34090" y="495914"/>
                  </a:lnTo>
                  <a:lnTo>
                    <a:pt x="32307" y="497743"/>
                  </a:lnTo>
                  <a:lnTo>
                    <a:pt x="10331" y="521381"/>
                  </a:lnTo>
                  <a:lnTo>
                    <a:pt x="8653" y="523524"/>
                  </a:lnTo>
                  <a:lnTo>
                    <a:pt x="7342" y="525415"/>
                  </a:lnTo>
                  <a:lnTo>
                    <a:pt x="5873" y="527748"/>
                  </a:lnTo>
                  <a:lnTo>
                    <a:pt x="3986" y="531656"/>
                  </a:lnTo>
                  <a:lnTo>
                    <a:pt x="2884" y="534367"/>
                  </a:lnTo>
                  <a:lnTo>
                    <a:pt x="1573" y="538086"/>
                  </a:lnTo>
                  <a:lnTo>
                    <a:pt x="1363" y="538779"/>
                  </a:lnTo>
                  <a:lnTo>
                    <a:pt x="1258" y="539473"/>
                  </a:lnTo>
                  <a:lnTo>
                    <a:pt x="4195" y="540166"/>
                  </a:lnTo>
                  <a:lnTo>
                    <a:pt x="4824" y="540229"/>
                  </a:lnTo>
                  <a:lnTo>
                    <a:pt x="5087" y="541490"/>
                  </a:lnTo>
                  <a:lnTo>
                    <a:pt x="5244" y="543255"/>
                  </a:lnTo>
                  <a:lnTo>
                    <a:pt x="5192" y="545777"/>
                  </a:lnTo>
                  <a:lnTo>
                    <a:pt x="5034" y="546848"/>
                  </a:lnTo>
                  <a:lnTo>
                    <a:pt x="3146" y="555989"/>
                  </a:lnTo>
                  <a:lnTo>
                    <a:pt x="0" y="568850"/>
                  </a:lnTo>
                  <a:lnTo>
                    <a:pt x="1258" y="568976"/>
                  </a:lnTo>
                  <a:lnTo>
                    <a:pt x="8747" y="570243"/>
                  </a:lnTo>
                </a:path>
              </a:pathLst>
            </a:custGeom>
            <a:ln w="22080" cap="flat">
              <a:solidFill>
                <a:srgbClr val="FFDF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4141192" y="4505737"/>
              <a:ext cx="74120" cy="138614"/>
            </a:xfrm>
            <a:custGeom>
              <a:avLst/>
              <a:gdLst/>
              <a:ahLst/>
              <a:cxnLst/>
              <a:rect l="0" t="0" r="0" b="0"/>
              <a:pathLst>
                <a:path w="74120" h="138614">
                  <a:moveTo>
                    <a:pt x="0" y="137387"/>
                  </a:moveTo>
                  <a:lnTo>
                    <a:pt x="7378" y="138614"/>
                  </a:lnTo>
                  <a:lnTo>
                    <a:pt x="10787" y="118738"/>
                  </a:lnTo>
                  <a:lnTo>
                    <a:pt x="11731" y="112743"/>
                  </a:lnTo>
                  <a:lnTo>
                    <a:pt x="13252" y="104730"/>
                  </a:lnTo>
                  <a:lnTo>
                    <a:pt x="13829" y="101070"/>
                  </a:lnTo>
                  <a:lnTo>
                    <a:pt x="19284" y="82204"/>
                  </a:lnTo>
                  <a:lnTo>
                    <a:pt x="21801" y="73876"/>
                  </a:lnTo>
                  <a:lnTo>
                    <a:pt x="22431" y="72235"/>
                  </a:lnTo>
                  <a:lnTo>
                    <a:pt x="24843" y="65169"/>
                  </a:lnTo>
                  <a:lnTo>
                    <a:pt x="26941" y="57345"/>
                  </a:lnTo>
                  <a:lnTo>
                    <a:pt x="28934" y="50973"/>
                  </a:lnTo>
                  <a:lnTo>
                    <a:pt x="29931" y="48197"/>
                  </a:lnTo>
                  <a:lnTo>
                    <a:pt x="31032" y="46494"/>
                  </a:lnTo>
                  <a:lnTo>
                    <a:pt x="33287" y="43529"/>
                  </a:lnTo>
                  <a:lnTo>
                    <a:pt x="34861" y="41068"/>
                  </a:lnTo>
                  <a:lnTo>
                    <a:pt x="36172" y="39491"/>
                  </a:lnTo>
                  <a:lnTo>
                    <a:pt x="37011" y="38734"/>
                  </a:lnTo>
                  <a:lnTo>
                    <a:pt x="39267" y="37030"/>
                  </a:lnTo>
                  <a:lnTo>
                    <a:pt x="41049" y="36273"/>
                  </a:lnTo>
                  <a:lnTo>
                    <a:pt x="43829" y="35580"/>
                  </a:lnTo>
                  <a:lnTo>
                    <a:pt x="45455" y="35580"/>
                  </a:lnTo>
                  <a:lnTo>
                    <a:pt x="47291" y="35832"/>
                  </a:lnTo>
                  <a:lnTo>
                    <a:pt x="48445" y="36210"/>
                  </a:lnTo>
                  <a:lnTo>
                    <a:pt x="52431" y="37220"/>
                  </a:lnTo>
                  <a:lnTo>
                    <a:pt x="59878" y="39365"/>
                  </a:lnTo>
                  <a:lnTo>
                    <a:pt x="65700" y="41636"/>
                  </a:lnTo>
                  <a:lnTo>
                    <a:pt x="67221" y="40437"/>
                  </a:lnTo>
                  <a:lnTo>
                    <a:pt x="67903" y="35011"/>
                  </a:lnTo>
                  <a:lnTo>
                    <a:pt x="68165" y="33434"/>
                  </a:lnTo>
                  <a:lnTo>
                    <a:pt x="71417" y="17473"/>
                  </a:lnTo>
                  <a:lnTo>
                    <a:pt x="74120" y="0"/>
                  </a:lnTo>
                </a:path>
              </a:pathLst>
            </a:custGeom>
            <a:ln w="29869" cap="flat">
              <a:solidFill>
                <a:srgbClr val="FFDF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3298344" y="3216922"/>
              <a:ext cx="687684" cy="443934"/>
            </a:xfrm>
            <a:custGeom>
              <a:avLst/>
              <a:gdLst/>
              <a:ahLst/>
              <a:cxnLst/>
              <a:rect l="0" t="0" r="0" b="0"/>
              <a:pathLst>
                <a:path w="687684" h="443934">
                  <a:moveTo>
                    <a:pt x="56538" y="12904"/>
                  </a:moveTo>
                  <a:lnTo>
                    <a:pt x="47621" y="0"/>
                  </a:lnTo>
                  <a:lnTo>
                    <a:pt x="45734" y="3398"/>
                  </a:lnTo>
                  <a:lnTo>
                    <a:pt x="44317" y="4971"/>
                  </a:lnTo>
                  <a:lnTo>
                    <a:pt x="42587" y="6166"/>
                  </a:lnTo>
                  <a:lnTo>
                    <a:pt x="40856" y="7173"/>
                  </a:lnTo>
                  <a:lnTo>
                    <a:pt x="37814" y="8054"/>
                  </a:lnTo>
                  <a:lnTo>
                    <a:pt x="33618" y="9438"/>
                  </a:lnTo>
                  <a:lnTo>
                    <a:pt x="28793" y="11452"/>
                  </a:lnTo>
                  <a:lnTo>
                    <a:pt x="22814" y="14473"/>
                  </a:lnTo>
                  <a:lnTo>
                    <a:pt x="19090" y="16800"/>
                  </a:lnTo>
                  <a:lnTo>
                    <a:pt x="18251" y="17556"/>
                  </a:lnTo>
                  <a:lnTo>
                    <a:pt x="16206" y="20388"/>
                  </a:lnTo>
                  <a:lnTo>
                    <a:pt x="15629" y="21520"/>
                  </a:lnTo>
                  <a:lnTo>
                    <a:pt x="14894" y="25044"/>
                  </a:lnTo>
                  <a:lnTo>
                    <a:pt x="14527" y="27058"/>
                  </a:lnTo>
                  <a:lnTo>
                    <a:pt x="14317" y="29260"/>
                  </a:lnTo>
                  <a:lnTo>
                    <a:pt x="14055" y="30770"/>
                  </a:lnTo>
                  <a:lnTo>
                    <a:pt x="13321" y="32847"/>
                  </a:lnTo>
                  <a:lnTo>
                    <a:pt x="10541" y="39958"/>
                  </a:lnTo>
                  <a:lnTo>
                    <a:pt x="8129" y="44867"/>
                  </a:lnTo>
                  <a:lnTo>
                    <a:pt x="7237" y="46314"/>
                  </a:lnTo>
                  <a:lnTo>
                    <a:pt x="5978" y="49020"/>
                  </a:lnTo>
                  <a:lnTo>
                    <a:pt x="5559" y="50719"/>
                  </a:lnTo>
                  <a:lnTo>
                    <a:pt x="2360" y="70479"/>
                  </a:lnTo>
                  <a:lnTo>
                    <a:pt x="0" y="86402"/>
                  </a:lnTo>
                  <a:lnTo>
                    <a:pt x="2412" y="85836"/>
                  </a:lnTo>
                  <a:lnTo>
                    <a:pt x="4720" y="85458"/>
                  </a:lnTo>
                  <a:lnTo>
                    <a:pt x="13006" y="84513"/>
                  </a:lnTo>
                  <a:lnTo>
                    <a:pt x="14842" y="84451"/>
                  </a:lnTo>
                  <a:lnTo>
                    <a:pt x="41747" y="85017"/>
                  </a:lnTo>
                  <a:lnTo>
                    <a:pt x="51293" y="83885"/>
                  </a:lnTo>
                  <a:lnTo>
                    <a:pt x="56905" y="82751"/>
                  </a:lnTo>
                  <a:lnTo>
                    <a:pt x="59370" y="82122"/>
                  </a:lnTo>
                  <a:lnTo>
                    <a:pt x="79247" y="74507"/>
                  </a:lnTo>
                  <a:lnTo>
                    <a:pt x="83443" y="72682"/>
                  </a:lnTo>
                  <a:lnTo>
                    <a:pt x="88426" y="71235"/>
                  </a:lnTo>
                  <a:lnTo>
                    <a:pt x="90629" y="70731"/>
                  </a:lnTo>
                  <a:lnTo>
                    <a:pt x="92726" y="70857"/>
                  </a:lnTo>
                  <a:lnTo>
                    <a:pt x="95349" y="71549"/>
                  </a:lnTo>
                  <a:lnTo>
                    <a:pt x="100541" y="73249"/>
                  </a:lnTo>
                  <a:lnTo>
                    <a:pt x="112027" y="76584"/>
                  </a:lnTo>
                  <a:lnTo>
                    <a:pt x="117167" y="77339"/>
                  </a:lnTo>
                  <a:lnTo>
                    <a:pt x="120891" y="77528"/>
                  </a:lnTo>
                  <a:lnTo>
                    <a:pt x="128496" y="78220"/>
                  </a:lnTo>
                  <a:lnTo>
                    <a:pt x="130541" y="78032"/>
                  </a:lnTo>
                  <a:lnTo>
                    <a:pt x="132639" y="77276"/>
                  </a:lnTo>
                  <a:lnTo>
                    <a:pt x="136783" y="74255"/>
                  </a:lnTo>
                  <a:lnTo>
                    <a:pt x="142080" y="70605"/>
                  </a:lnTo>
                  <a:lnTo>
                    <a:pt x="143601" y="69787"/>
                  </a:lnTo>
                  <a:lnTo>
                    <a:pt x="145751" y="69661"/>
                  </a:lnTo>
                  <a:lnTo>
                    <a:pt x="161275" y="72305"/>
                  </a:lnTo>
                  <a:lnTo>
                    <a:pt x="221747" y="82059"/>
                  </a:lnTo>
                  <a:lnTo>
                    <a:pt x="229929" y="83570"/>
                  </a:lnTo>
                  <a:lnTo>
                    <a:pt x="267954" y="102324"/>
                  </a:lnTo>
                  <a:lnTo>
                    <a:pt x="288671" y="105849"/>
                  </a:lnTo>
                  <a:lnTo>
                    <a:pt x="313163" y="109562"/>
                  </a:lnTo>
                  <a:lnTo>
                    <a:pt x="319247" y="110254"/>
                  </a:lnTo>
                  <a:lnTo>
                    <a:pt x="330471" y="109814"/>
                  </a:lnTo>
                  <a:lnTo>
                    <a:pt x="332097" y="109625"/>
                  </a:lnTo>
                  <a:lnTo>
                    <a:pt x="340331" y="107800"/>
                  </a:lnTo>
                  <a:lnTo>
                    <a:pt x="341485" y="107674"/>
                  </a:lnTo>
                  <a:lnTo>
                    <a:pt x="343321" y="107611"/>
                  </a:lnTo>
                  <a:lnTo>
                    <a:pt x="350978" y="107800"/>
                  </a:lnTo>
                  <a:lnTo>
                    <a:pt x="359999" y="108996"/>
                  </a:lnTo>
                  <a:lnTo>
                    <a:pt x="361677" y="109373"/>
                  </a:lnTo>
                  <a:lnTo>
                    <a:pt x="364405" y="110318"/>
                  </a:lnTo>
                  <a:lnTo>
                    <a:pt x="370278" y="112898"/>
                  </a:lnTo>
                  <a:lnTo>
                    <a:pt x="371275" y="113464"/>
                  </a:lnTo>
                  <a:lnTo>
                    <a:pt x="374212" y="116234"/>
                  </a:lnTo>
                  <a:lnTo>
                    <a:pt x="375943" y="117870"/>
                  </a:lnTo>
                  <a:lnTo>
                    <a:pt x="377464" y="118940"/>
                  </a:lnTo>
                  <a:lnTo>
                    <a:pt x="382184" y="121394"/>
                  </a:lnTo>
                  <a:lnTo>
                    <a:pt x="383233" y="122275"/>
                  </a:lnTo>
                  <a:lnTo>
                    <a:pt x="384282" y="123723"/>
                  </a:lnTo>
                  <a:lnTo>
                    <a:pt x="384544" y="124227"/>
                  </a:lnTo>
                  <a:lnTo>
                    <a:pt x="384754" y="125108"/>
                  </a:lnTo>
                  <a:lnTo>
                    <a:pt x="384964" y="129073"/>
                  </a:lnTo>
                  <a:lnTo>
                    <a:pt x="387744" y="144934"/>
                  </a:lnTo>
                  <a:lnTo>
                    <a:pt x="388373" y="148018"/>
                  </a:lnTo>
                  <a:lnTo>
                    <a:pt x="391362" y="166335"/>
                  </a:lnTo>
                  <a:lnTo>
                    <a:pt x="391415" y="167028"/>
                  </a:lnTo>
                  <a:lnTo>
                    <a:pt x="394352" y="183456"/>
                  </a:lnTo>
                  <a:lnTo>
                    <a:pt x="394510" y="185785"/>
                  </a:lnTo>
                  <a:lnTo>
                    <a:pt x="393146" y="194283"/>
                  </a:lnTo>
                  <a:lnTo>
                    <a:pt x="389055" y="218456"/>
                  </a:lnTo>
                  <a:lnTo>
                    <a:pt x="388635" y="220218"/>
                  </a:lnTo>
                  <a:lnTo>
                    <a:pt x="388478" y="220534"/>
                  </a:lnTo>
                  <a:lnTo>
                    <a:pt x="388845" y="220659"/>
                  </a:lnTo>
                  <a:lnTo>
                    <a:pt x="389002" y="220848"/>
                  </a:lnTo>
                  <a:lnTo>
                    <a:pt x="389107" y="221163"/>
                  </a:lnTo>
                  <a:lnTo>
                    <a:pt x="395296" y="222359"/>
                  </a:lnTo>
                  <a:lnTo>
                    <a:pt x="402744" y="223555"/>
                  </a:lnTo>
                  <a:lnTo>
                    <a:pt x="409090" y="224688"/>
                  </a:lnTo>
                  <a:lnTo>
                    <a:pt x="414177" y="225066"/>
                  </a:lnTo>
                  <a:lnTo>
                    <a:pt x="418583" y="224562"/>
                  </a:lnTo>
                  <a:lnTo>
                    <a:pt x="426817" y="223429"/>
                  </a:lnTo>
                  <a:lnTo>
                    <a:pt x="430698" y="222800"/>
                  </a:lnTo>
                  <a:lnTo>
                    <a:pt x="439404" y="222107"/>
                  </a:lnTo>
                  <a:lnTo>
                    <a:pt x="440716" y="222107"/>
                  </a:lnTo>
                  <a:lnTo>
                    <a:pt x="447744" y="222926"/>
                  </a:lnTo>
                  <a:lnTo>
                    <a:pt x="458600" y="225759"/>
                  </a:lnTo>
                  <a:lnTo>
                    <a:pt x="467149" y="228402"/>
                  </a:lnTo>
                  <a:lnTo>
                    <a:pt x="470926" y="229976"/>
                  </a:lnTo>
                  <a:lnTo>
                    <a:pt x="473390" y="231613"/>
                  </a:lnTo>
                  <a:lnTo>
                    <a:pt x="475488" y="233501"/>
                  </a:lnTo>
                  <a:lnTo>
                    <a:pt x="479579" y="239167"/>
                  </a:lnTo>
                  <a:lnTo>
                    <a:pt x="481730" y="245274"/>
                  </a:lnTo>
                  <a:lnTo>
                    <a:pt x="484457" y="250058"/>
                  </a:lnTo>
                  <a:lnTo>
                    <a:pt x="485191" y="253332"/>
                  </a:lnTo>
                  <a:lnTo>
                    <a:pt x="486607" y="260635"/>
                  </a:lnTo>
                  <a:lnTo>
                    <a:pt x="487132" y="264224"/>
                  </a:lnTo>
                  <a:lnTo>
                    <a:pt x="487184" y="266616"/>
                  </a:lnTo>
                  <a:lnTo>
                    <a:pt x="484614" y="276248"/>
                  </a:lnTo>
                  <a:lnTo>
                    <a:pt x="482412" y="280089"/>
                  </a:lnTo>
                  <a:lnTo>
                    <a:pt x="479160" y="286196"/>
                  </a:lnTo>
                  <a:lnTo>
                    <a:pt x="475069" y="297844"/>
                  </a:lnTo>
                  <a:lnTo>
                    <a:pt x="473076" y="302943"/>
                  </a:lnTo>
                  <a:lnTo>
                    <a:pt x="468827" y="310310"/>
                  </a:lnTo>
                  <a:lnTo>
                    <a:pt x="465838" y="314969"/>
                  </a:lnTo>
                  <a:lnTo>
                    <a:pt x="462272" y="319629"/>
                  </a:lnTo>
                  <a:lnTo>
                    <a:pt x="455821" y="328317"/>
                  </a:lnTo>
                  <a:lnTo>
                    <a:pt x="454090" y="330458"/>
                  </a:lnTo>
                  <a:lnTo>
                    <a:pt x="453251" y="333103"/>
                  </a:lnTo>
                  <a:lnTo>
                    <a:pt x="453198" y="334866"/>
                  </a:lnTo>
                  <a:lnTo>
                    <a:pt x="453355" y="335936"/>
                  </a:lnTo>
                  <a:lnTo>
                    <a:pt x="454090" y="338266"/>
                  </a:lnTo>
                  <a:lnTo>
                    <a:pt x="458285" y="349915"/>
                  </a:lnTo>
                  <a:lnTo>
                    <a:pt x="467254" y="364839"/>
                  </a:lnTo>
                  <a:lnTo>
                    <a:pt x="466677" y="365153"/>
                  </a:lnTo>
                  <a:lnTo>
                    <a:pt x="466100" y="365720"/>
                  </a:lnTo>
                  <a:lnTo>
                    <a:pt x="465628" y="366349"/>
                  </a:lnTo>
                  <a:lnTo>
                    <a:pt x="465366" y="367105"/>
                  </a:lnTo>
                  <a:lnTo>
                    <a:pt x="465314" y="367735"/>
                  </a:lnTo>
                  <a:lnTo>
                    <a:pt x="465418" y="368617"/>
                  </a:lnTo>
                  <a:lnTo>
                    <a:pt x="465681" y="369498"/>
                  </a:lnTo>
                  <a:lnTo>
                    <a:pt x="466310" y="370947"/>
                  </a:lnTo>
                  <a:lnTo>
                    <a:pt x="469142" y="376488"/>
                  </a:lnTo>
                  <a:lnTo>
                    <a:pt x="469614" y="377559"/>
                  </a:lnTo>
                  <a:lnTo>
                    <a:pt x="470401" y="378818"/>
                  </a:lnTo>
                  <a:lnTo>
                    <a:pt x="471764" y="380014"/>
                  </a:lnTo>
                  <a:lnTo>
                    <a:pt x="473390" y="380959"/>
                  </a:lnTo>
                  <a:lnTo>
                    <a:pt x="474177" y="381526"/>
                  </a:lnTo>
                  <a:lnTo>
                    <a:pt x="474649" y="382093"/>
                  </a:lnTo>
                  <a:lnTo>
                    <a:pt x="474859" y="382029"/>
                  </a:lnTo>
                  <a:lnTo>
                    <a:pt x="475121" y="382093"/>
                  </a:lnTo>
                  <a:lnTo>
                    <a:pt x="475226" y="382218"/>
                  </a:lnTo>
                  <a:lnTo>
                    <a:pt x="475279" y="382533"/>
                  </a:lnTo>
                  <a:lnTo>
                    <a:pt x="475121" y="382722"/>
                  </a:lnTo>
                  <a:lnTo>
                    <a:pt x="476590" y="384737"/>
                  </a:lnTo>
                  <a:lnTo>
                    <a:pt x="480104" y="390027"/>
                  </a:lnTo>
                  <a:lnTo>
                    <a:pt x="481782" y="392168"/>
                  </a:lnTo>
                  <a:lnTo>
                    <a:pt x="488653" y="400229"/>
                  </a:lnTo>
                  <a:lnTo>
                    <a:pt x="494999" y="408604"/>
                  </a:lnTo>
                  <a:lnTo>
                    <a:pt x="508373" y="424159"/>
                  </a:lnTo>
                  <a:lnTo>
                    <a:pt x="513408" y="430142"/>
                  </a:lnTo>
                  <a:lnTo>
                    <a:pt x="516345" y="434046"/>
                  </a:lnTo>
                  <a:lnTo>
                    <a:pt x="519229" y="437385"/>
                  </a:lnTo>
                  <a:lnTo>
                    <a:pt x="521957" y="440785"/>
                  </a:lnTo>
                  <a:lnTo>
                    <a:pt x="524212" y="443934"/>
                  </a:lnTo>
                  <a:lnTo>
                    <a:pt x="527778" y="443367"/>
                  </a:lnTo>
                  <a:lnTo>
                    <a:pt x="534597" y="442045"/>
                  </a:lnTo>
                  <a:lnTo>
                    <a:pt x="536327" y="441856"/>
                  </a:lnTo>
                  <a:lnTo>
                    <a:pt x="546555" y="439085"/>
                  </a:lnTo>
                  <a:lnTo>
                    <a:pt x="549439" y="438014"/>
                  </a:lnTo>
                  <a:lnTo>
                    <a:pt x="556363" y="435117"/>
                  </a:lnTo>
                  <a:lnTo>
                    <a:pt x="557359" y="434487"/>
                  </a:lnTo>
                  <a:lnTo>
                    <a:pt x="565016" y="428190"/>
                  </a:lnTo>
                  <a:lnTo>
                    <a:pt x="568163" y="425797"/>
                  </a:lnTo>
                  <a:lnTo>
                    <a:pt x="570681" y="424096"/>
                  </a:lnTo>
                  <a:lnTo>
                    <a:pt x="578076" y="421010"/>
                  </a:lnTo>
                  <a:lnTo>
                    <a:pt x="589037" y="416161"/>
                  </a:lnTo>
                  <a:lnTo>
                    <a:pt x="591922" y="414398"/>
                  </a:lnTo>
                  <a:lnTo>
                    <a:pt x="598425" y="409864"/>
                  </a:lnTo>
                  <a:lnTo>
                    <a:pt x="607813" y="404574"/>
                  </a:lnTo>
                  <a:lnTo>
                    <a:pt x="620244" y="399032"/>
                  </a:lnTo>
                  <a:lnTo>
                    <a:pt x="622866" y="397710"/>
                  </a:lnTo>
                  <a:lnTo>
                    <a:pt x="625541" y="395694"/>
                  </a:lnTo>
                  <a:lnTo>
                    <a:pt x="628530" y="393050"/>
                  </a:lnTo>
                  <a:lnTo>
                    <a:pt x="629631" y="391916"/>
                  </a:lnTo>
                  <a:lnTo>
                    <a:pt x="637918" y="381526"/>
                  </a:lnTo>
                  <a:lnTo>
                    <a:pt x="638705" y="382533"/>
                  </a:lnTo>
                  <a:lnTo>
                    <a:pt x="640331" y="392042"/>
                  </a:lnTo>
                  <a:lnTo>
                    <a:pt x="640488" y="394372"/>
                  </a:lnTo>
                  <a:lnTo>
                    <a:pt x="641432" y="403944"/>
                  </a:lnTo>
                  <a:lnTo>
                    <a:pt x="641747" y="405456"/>
                  </a:lnTo>
                  <a:lnTo>
                    <a:pt x="642586" y="406966"/>
                  </a:lnTo>
                  <a:lnTo>
                    <a:pt x="660995" y="417861"/>
                  </a:lnTo>
                  <a:lnTo>
                    <a:pt x="661730" y="418239"/>
                  </a:lnTo>
                  <a:lnTo>
                    <a:pt x="662412" y="418428"/>
                  </a:lnTo>
                  <a:lnTo>
                    <a:pt x="672114" y="400543"/>
                  </a:lnTo>
                  <a:lnTo>
                    <a:pt x="673635" y="400354"/>
                  </a:lnTo>
                  <a:lnTo>
                    <a:pt x="686222" y="398843"/>
                  </a:lnTo>
                  <a:lnTo>
                    <a:pt x="687684" y="399300"/>
                  </a:lnTo>
                </a:path>
              </a:pathLst>
            </a:custGeom>
            <a:ln w="16839" cap="flat">
              <a:solidFill>
                <a:srgbClr val="FFDE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5546567" y="4747391"/>
              <a:ext cx="117369" cy="21791"/>
            </a:xfrm>
            <a:custGeom>
              <a:avLst/>
              <a:gdLst/>
              <a:ahLst/>
              <a:cxnLst/>
              <a:rect l="0" t="0" r="0" b="0"/>
              <a:pathLst>
                <a:path w="117369" h="21791">
                  <a:moveTo>
                    <a:pt x="115384" y="8986"/>
                  </a:moveTo>
                  <a:lnTo>
                    <a:pt x="117369" y="13965"/>
                  </a:lnTo>
                  <a:lnTo>
                    <a:pt x="100375" y="14407"/>
                  </a:lnTo>
                  <a:lnTo>
                    <a:pt x="90882" y="14469"/>
                  </a:lnTo>
                  <a:lnTo>
                    <a:pt x="83592" y="14722"/>
                  </a:lnTo>
                  <a:lnTo>
                    <a:pt x="84746" y="18320"/>
                  </a:lnTo>
                  <a:lnTo>
                    <a:pt x="73417" y="16553"/>
                  </a:lnTo>
                  <a:lnTo>
                    <a:pt x="71005" y="21791"/>
                  </a:lnTo>
                  <a:lnTo>
                    <a:pt x="62823" y="20466"/>
                  </a:lnTo>
                  <a:lnTo>
                    <a:pt x="57841" y="19519"/>
                  </a:lnTo>
                  <a:lnTo>
                    <a:pt x="48820" y="18067"/>
                  </a:lnTo>
                  <a:lnTo>
                    <a:pt x="42368" y="17057"/>
                  </a:lnTo>
                  <a:lnTo>
                    <a:pt x="33977" y="15921"/>
                  </a:lnTo>
                  <a:lnTo>
                    <a:pt x="32771" y="15606"/>
                  </a:lnTo>
                  <a:lnTo>
                    <a:pt x="26215" y="12513"/>
                  </a:lnTo>
                  <a:lnTo>
                    <a:pt x="25061" y="11882"/>
                  </a:lnTo>
                  <a:lnTo>
                    <a:pt x="21757" y="10493"/>
                  </a:lnTo>
                  <a:lnTo>
                    <a:pt x="17036" y="8600"/>
                  </a:lnTo>
                  <a:lnTo>
                    <a:pt x="16040" y="8411"/>
                  </a:lnTo>
                  <a:lnTo>
                    <a:pt x="14834" y="8474"/>
                  </a:lnTo>
                  <a:lnTo>
                    <a:pt x="13155" y="8726"/>
                  </a:lnTo>
                  <a:lnTo>
                    <a:pt x="10166" y="8663"/>
                  </a:lnTo>
                  <a:lnTo>
                    <a:pt x="7596" y="8474"/>
                  </a:lnTo>
                  <a:lnTo>
                    <a:pt x="4921" y="8474"/>
                  </a:lnTo>
                  <a:lnTo>
                    <a:pt x="4344" y="8537"/>
                  </a:lnTo>
                  <a:lnTo>
                    <a:pt x="3295" y="8978"/>
                  </a:lnTo>
                  <a:lnTo>
                    <a:pt x="0" y="0"/>
                  </a:lnTo>
                </a:path>
              </a:pathLst>
            </a:custGeom>
            <a:ln w="15039" cap="flat">
              <a:solidFill>
                <a:srgbClr val="FFDD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4692031" y="6116600"/>
              <a:ext cx="269603" cy="184952"/>
            </a:xfrm>
            <a:custGeom>
              <a:avLst/>
              <a:gdLst/>
              <a:ahLst/>
              <a:cxnLst/>
              <a:rect l="0" t="0" r="0" b="0"/>
              <a:pathLst>
                <a:path w="269603" h="184952">
                  <a:moveTo>
                    <a:pt x="49465" y="118086"/>
                  </a:moveTo>
                  <a:lnTo>
                    <a:pt x="47570" y="118037"/>
                  </a:lnTo>
                  <a:lnTo>
                    <a:pt x="46888" y="121962"/>
                  </a:lnTo>
                  <a:lnTo>
                    <a:pt x="46783" y="122088"/>
                  </a:lnTo>
                  <a:lnTo>
                    <a:pt x="42377" y="122658"/>
                  </a:lnTo>
                  <a:lnTo>
                    <a:pt x="38496" y="123861"/>
                  </a:lnTo>
                  <a:lnTo>
                    <a:pt x="32045" y="123987"/>
                  </a:lnTo>
                  <a:lnTo>
                    <a:pt x="26486" y="124177"/>
                  </a:lnTo>
                  <a:lnTo>
                    <a:pt x="25384" y="124304"/>
                  </a:lnTo>
                  <a:lnTo>
                    <a:pt x="24335" y="124810"/>
                  </a:lnTo>
                  <a:lnTo>
                    <a:pt x="7604" y="135699"/>
                  </a:lnTo>
                  <a:lnTo>
                    <a:pt x="5717" y="141522"/>
                  </a:lnTo>
                  <a:lnTo>
                    <a:pt x="5611" y="148866"/>
                  </a:lnTo>
                  <a:lnTo>
                    <a:pt x="12430" y="154753"/>
                  </a:lnTo>
                  <a:lnTo>
                    <a:pt x="3409" y="165009"/>
                  </a:lnTo>
                  <a:lnTo>
                    <a:pt x="3514" y="165326"/>
                  </a:lnTo>
                  <a:lnTo>
                    <a:pt x="3409" y="165642"/>
                  </a:lnTo>
                  <a:lnTo>
                    <a:pt x="3199" y="165705"/>
                  </a:lnTo>
                  <a:lnTo>
                    <a:pt x="2989" y="165642"/>
                  </a:lnTo>
                  <a:lnTo>
                    <a:pt x="943" y="167985"/>
                  </a:lnTo>
                  <a:lnTo>
                    <a:pt x="0" y="169314"/>
                  </a:lnTo>
                  <a:lnTo>
                    <a:pt x="262" y="169504"/>
                  </a:lnTo>
                  <a:lnTo>
                    <a:pt x="314" y="169631"/>
                  </a:lnTo>
                  <a:lnTo>
                    <a:pt x="262" y="169758"/>
                  </a:lnTo>
                  <a:lnTo>
                    <a:pt x="11066" y="173366"/>
                  </a:lnTo>
                  <a:lnTo>
                    <a:pt x="19615" y="175962"/>
                  </a:lnTo>
                  <a:lnTo>
                    <a:pt x="19930" y="175772"/>
                  </a:lnTo>
                  <a:lnTo>
                    <a:pt x="20192" y="175962"/>
                  </a:lnTo>
                  <a:lnTo>
                    <a:pt x="20244" y="176089"/>
                  </a:lnTo>
                  <a:lnTo>
                    <a:pt x="20192" y="176278"/>
                  </a:lnTo>
                  <a:lnTo>
                    <a:pt x="24440" y="177797"/>
                  </a:lnTo>
                  <a:lnTo>
                    <a:pt x="32098" y="180203"/>
                  </a:lnTo>
                  <a:lnTo>
                    <a:pt x="33199" y="181280"/>
                  </a:lnTo>
                  <a:lnTo>
                    <a:pt x="35139" y="183939"/>
                  </a:lnTo>
                  <a:lnTo>
                    <a:pt x="35926" y="184699"/>
                  </a:lnTo>
                  <a:lnTo>
                    <a:pt x="36451" y="184889"/>
                  </a:lnTo>
                  <a:lnTo>
                    <a:pt x="36975" y="184952"/>
                  </a:lnTo>
                  <a:lnTo>
                    <a:pt x="37762" y="184825"/>
                  </a:lnTo>
                  <a:lnTo>
                    <a:pt x="48461" y="179127"/>
                  </a:lnTo>
                  <a:lnTo>
                    <a:pt x="50559" y="177608"/>
                  </a:lnTo>
                  <a:lnTo>
                    <a:pt x="51293" y="176975"/>
                  </a:lnTo>
                  <a:lnTo>
                    <a:pt x="53496" y="174316"/>
                  </a:lnTo>
                  <a:lnTo>
                    <a:pt x="54807" y="172480"/>
                  </a:lnTo>
                  <a:lnTo>
                    <a:pt x="55699" y="171403"/>
                  </a:lnTo>
                  <a:lnTo>
                    <a:pt x="57377" y="169758"/>
                  </a:lnTo>
                  <a:lnTo>
                    <a:pt x="58950" y="168428"/>
                  </a:lnTo>
                  <a:lnTo>
                    <a:pt x="66608" y="164123"/>
                  </a:lnTo>
                  <a:lnTo>
                    <a:pt x="70279" y="162160"/>
                  </a:lnTo>
                  <a:lnTo>
                    <a:pt x="72429" y="161211"/>
                  </a:lnTo>
                  <a:lnTo>
                    <a:pt x="76415" y="159565"/>
                  </a:lnTo>
                  <a:lnTo>
                    <a:pt x="86119" y="156209"/>
                  </a:lnTo>
                  <a:lnTo>
                    <a:pt x="89160" y="155323"/>
                  </a:lnTo>
                  <a:lnTo>
                    <a:pt x="92202" y="154690"/>
                  </a:lnTo>
                  <a:lnTo>
                    <a:pt x="97604" y="153994"/>
                  </a:lnTo>
                  <a:lnTo>
                    <a:pt x="103846" y="153551"/>
                  </a:lnTo>
                  <a:lnTo>
                    <a:pt x="106363" y="153488"/>
                  </a:lnTo>
                  <a:lnTo>
                    <a:pt x="116853" y="152538"/>
                  </a:lnTo>
                  <a:lnTo>
                    <a:pt x="121101" y="151651"/>
                  </a:lnTo>
                  <a:lnTo>
                    <a:pt x="125349" y="150322"/>
                  </a:lnTo>
                  <a:lnTo>
                    <a:pt x="129545" y="148676"/>
                  </a:lnTo>
                  <a:lnTo>
                    <a:pt x="132167" y="147410"/>
                  </a:lnTo>
                  <a:lnTo>
                    <a:pt x="171818" y="125823"/>
                  </a:lnTo>
                  <a:lnTo>
                    <a:pt x="175646" y="123608"/>
                  </a:lnTo>
                  <a:lnTo>
                    <a:pt x="179108" y="121202"/>
                  </a:lnTo>
                  <a:lnTo>
                    <a:pt x="181835" y="118923"/>
                  </a:lnTo>
                  <a:lnTo>
                    <a:pt x="185821" y="114872"/>
                  </a:lnTo>
                  <a:lnTo>
                    <a:pt x="191276" y="108542"/>
                  </a:lnTo>
                  <a:lnTo>
                    <a:pt x="192744" y="106452"/>
                  </a:lnTo>
                  <a:lnTo>
                    <a:pt x="195471" y="102211"/>
                  </a:lnTo>
                  <a:lnTo>
                    <a:pt x="196311" y="100123"/>
                  </a:lnTo>
                  <a:lnTo>
                    <a:pt x="196730" y="97907"/>
                  </a:lnTo>
                  <a:lnTo>
                    <a:pt x="196940" y="95122"/>
                  </a:lnTo>
                  <a:lnTo>
                    <a:pt x="197045" y="91830"/>
                  </a:lnTo>
                  <a:lnTo>
                    <a:pt x="197569" y="86450"/>
                  </a:lnTo>
                  <a:lnTo>
                    <a:pt x="198094" y="83348"/>
                  </a:lnTo>
                  <a:lnTo>
                    <a:pt x="199300" y="78601"/>
                  </a:lnTo>
                  <a:lnTo>
                    <a:pt x="199772" y="77462"/>
                  </a:lnTo>
                  <a:lnTo>
                    <a:pt x="200296" y="76512"/>
                  </a:lnTo>
                  <a:lnTo>
                    <a:pt x="201031" y="75689"/>
                  </a:lnTo>
                  <a:lnTo>
                    <a:pt x="202027" y="74803"/>
                  </a:lnTo>
                  <a:lnTo>
                    <a:pt x="207534" y="70562"/>
                  </a:lnTo>
                  <a:lnTo>
                    <a:pt x="210471" y="68030"/>
                  </a:lnTo>
                  <a:lnTo>
                    <a:pt x="211887" y="66638"/>
                  </a:lnTo>
                  <a:lnTo>
                    <a:pt x="214248" y="63917"/>
                  </a:lnTo>
                  <a:lnTo>
                    <a:pt x="217552" y="58979"/>
                  </a:lnTo>
                  <a:lnTo>
                    <a:pt x="219335" y="56574"/>
                  </a:lnTo>
                  <a:lnTo>
                    <a:pt x="220279" y="55435"/>
                  </a:lnTo>
                  <a:lnTo>
                    <a:pt x="222482" y="53156"/>
                  </a:lnTo>
                  <a:lnTo>
                    <a:pt x="223846" y="51890"/>
                  </a:lnTo>
                  <a:lnTo>
                    <a:pt x="225104" y="50878"/>
                  </a:lnTo>
                  <a:lnTo>
                    <a:pt x="226573" y="49865"/>
                  </a:lnTo>
                  <a:lnTo>
                    <a:pt x="228514" y="48789"/>
                  </a:lnTo>
                  <a:lnTo>
                    <a:pt x="233653" y="46257"/>
                  </a:lnTo>
                  <a:lnTo>
                    <a:pt x="256730" y="35244"/>
                  </a:lnTo>
                  <a:lnTo>
                    <a:pt x="258514" y="34168"/>
                  </a:lnTo>
                  <a:lnTo>
                    <a:pt x="259458" y="33472"/>
                  </a:lnTo>
                  <a:lnTo>
                    <a:pt x="261083" y="31953"/>
                  </a:lnTo>
                  <a:lnTo>
                    <a:pt x="263181" y="29105"/>
                  </a:lnTo>
                  <a:lnTo>
                    <a:pt x="263653" y="28282"/>
                  </a:lnTo>
                  <a:lnTo>
                    <a:pt x="264492" y="26320"/>
                  </a:lnTo>
                  <a:lnTo>
                    <a:pt x="264807" y="25244"/>
                  </a:lnTo>
                  <a:lnTo>
                    <a:pt x="265122" y="24042"/>
                  </a:lnTo>
                  <a:lnTo>
                    <a:pt x="267587" y="10688"/>
                  </a:lnTo>
                  <a:lnTo>
                    <a:pt x="268269" y="7650"/>
                  </a:lnTo>
                  <a:lnTo>
                    <a:pt x="269603" y="0"/>
                  </a:lnTo>
                </a:path>
              </a:pathLst>
            </a:custGeom>
            <a:ln w="30994" cap="flat">
              <a:solidFill>
                <a:srgbClr val="FFDD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3712836" y="6094379"/>
              <a:ext cx="95611" cy="208510"/>
            </a:xfrm>
            <a:custGeom>
              <a:avLst/>
              <a:gdLst/>
              <a:ahLst/>
              <a:cxnLst/>
              <a:rect l="0" t="0" r="0" b="0"/>
              <a:pathLst>
                <a:path w="95611" h="208510">
                  <a:moveTo>
                    <a:pt x="4200" y="16645"/>
                  </a:moveTo>
                  <a:lnTo>
                    <a:pt x="2674" y="17783"/>
                  </a:lnTo>
                  <a:lnTo>
                    <a:pt x="2098" y="18416"/>
                  </a:lnTo>
                  <a:lnTo>
                    <a:pt x="1416" y="19239"/>
                  </a:lnTo>
                  <a:lnTo>
                    <a:pt x="0" y="21517"/>
                  </a:lnTo>
                  <a:lnTo>
                    <a:pt x="2989" y="22909"/>
                  </a:lnTo>
                  <a:lnTo>
                    <a:pt x="4300" y="20947"/>
                  </a:lnTo>
                  <a:lnTo>
                    <a:pt x="5192" y="19871"/>
                  </a:lnTo>
                  <a:lnTo>
                    <a:pt x="7395" y="17973"/>
                  </a:lnTo>
                  <a:lnTo>
                    <a:pt x="9388" y="16897"/>
                  </a:lnTo>
                  <a:lnTo>
                    <a:pt x="11433" y="16201"/>
                  </a:lnTo>
                  <a:lnTo>
                    <a:pt x="15682" y="15188"/>
                  </a:lnTo>
                  <a:lnTo>
                    <a:pt x="16783" y="15062"/>
                  </a:lnTo>
                  <a:lnTo>
                    <a:pt x="20874" y="14112"/>
                  </a:lnTo>
                  <a:lnTo>
                    <a:pt x="22867" y="13163"/>
                  </a:lnTo>
                  <a:lnTo>
                    <a:pt x="23864" y="12404"/>
                  </a:lnTo>
                  <a:lnTo>
                    <a:pt x="24231" y="11961"/>
                  </a:lnTo>
                  <a:lnTo>
                    <a:pt x="24283" y="11644"/>
                  </a:lnTo>
                  <a:lnTo>
                    <a:pt x="24493" y="11454"/>
                  </a:lnTo>
                  <a:lnTo>
                    <a:pt x="25804" y="10758"/>
                  </a:lnTo>
                  <a:lnTo>
                    <a:pt x="26433" y="10189"/>
                  </a:lnTo>
                  <a:lnTo>
                    <a:pt x="27168" y="9429"/>
                  </a:lnTo>
                  <a:lnTo>
                    <a:pt x="28006" y="8227"/>
                  </a:lnTo>
                  <a:lnTo>
                    <a:pt x="28584" y="7847"/>
                  </a:lnTo>
                  <a:lnTo>
                    <a:pt x="30367" y="4746"/>
                  </a:lnTo>
                  <a:lnTo>
                    <a:pt x="30734" y="4239"/>
                  </a:lnTo>
                  <a:lnTo>
                    <a:pt x="32255" y="1328"/>
                  </a:lnTo>
                  <a:lnTo>
                    <a:pt x="32203" y="822"/>
                  </a:lnTo>
                  <a:lnTo>
                    <a:pt x="32307" y="506"/>
                  </a:lnTo>
                  <a:lnTo>
                    <a:pt x="32727" y="126"/>
                  </a:lnTo>
                  <a:lnTo>
                    <a:pt x="32989" y="0"/>
                  </a:lnTo>
                  <a:lnTo>
                    <a:pt x="33356" y="0"/>
                  </a:lnTo>
                  <a:lnTo>
                    <a:pt x="33671" y="63"/>
                  </a:lnTo>
                  <a:lnTo>
                    <a:pt x="33986" y="253"/>
                  </a:lnTo>
                  <a:lnTo>
                    <a:pt x="34195" y="506"/>
                  </a:lnTo>
                  <a:lnTo>
                    <a:pt x="36451" y="1835"/>
                  </a:lnTo>
                  <a:lnTo>
                    <a:pt x="39860" y="2594"/>
                  </a:lnTo>
                  <a:lnTo>
                    <a:pt x="52028" y="4493"/>
                  </a:lnTo>
                  <a:lnTo>
                    <a:pt x="54335" y="5062"/>
                  </a:lnTo>
                  <a:lnTo>
                    <a:pt x="55857" y="5126"/>
                  </a:lnTo>
                  <a:lnTo>
                    <a:pt x="56224" y="5062"/>
                  </a:lnTo>
                  <a:lnTo>
                    <a:pt x="56538" y="5189"/>
                  </a:lnTo>
                  <a:lnTo>
                    <a:pt x="57850" y="5189"/>
                  </a:lnTo>
                  <a:lnTo>
                    <a:pt x="59423" y="5569"/>
                  </a:lnTo>
                  <a:lnTo>
                    <a:pt x="61521" y="5758"/>
                  </a:lnTo>
                  <a:lnTo>
                    <a:pt x="62622" y="6012"/>
                  </a:lnTo>
                  <a:lnTo>
                    <a:pt x="75209" y="8100"/>
                  </a:lnTo>
                  <a:lnTo>
                    <a:pt x="77779" y="8037"/>
                  </a:lnTo>
                  <a:lnTo>
                    <a:pt x="78409" y="7847"/>
                  </a:lnTo>
                  <a:lnTo>
                    <a:pt x="78723" y="7910"/>
                  </a:lnTo>
                  <a:lnTo>
                    <a:pt x="78986" y="8163"/>
                  </a:lnTo>
                  <a:lnTo>
                    <a:pt x="80454" y="8670"/>
                  </a:lnTo>
                  <a:lnTo>
                    <a:pt x="85489" y="9492"/>
                  </a:lnTo>
                  <a:lnTo>
                    <a:pt x="90314" y="10125"/>
                  </a:lnTo>
                  <a:lnTo>
                    <a:pt x="93304" y="10821"/>
                  </a:lnTo>
                  <a:lnTo>
                    <a:pt x="94038" y="10821"/>
                  </a:lnTo>
                  <a:lnTo>
                    <a:pt x="94825" y="10758"/>
                  </a:lnTo>
                  <a:lnTo>
                    <a:pt x="95244" y="10948"/>
                  </a:lnTo>
                  <a:lnTo>
                    <a:pt x="95454" y="11201"/>
                  </a:lnTo>
                  <a:lnTo>
                    <a:pt x="95611" y="11644"/>
                  </a:lnTo>
                  <a:lnTo>
                    <a:pt x="95559" y="12340"/>
                  </a:lnTo>
                  <a:lnTo>
                    <a:pt x="95087" y="12973"/>
                  </a:lnTo>
                  <a:lnTo>
                    <a:pt x="94667" y="13226"/>
                  </a:lnTo>
                  <a:lnTo>
                    <a:pt x="93147" y="15442"/>
                  </a:lnTo>
                  <a:lnTo>
                    <a:pt x="92517" y="16834"/>
                  </a:lnTo>
                  <a:lnTo>
                    <a:pt x="90419" y="20757"/>
                  </a:lnTo>
                  <a:lnTo>
                    <a:pt x="88951" y="23795"/>
                  </a:lnTo>
                  <a:lnTo>
                    <a:pt x="84965" y="33288"/>
                  </a:lnTo>
                  <a:lnTo>
                    <a:pt x="84702" y="34428"/>
                  </a:lnTo>
                  <a:lnTo>
                    <a:pt x="83864" y="47022"/>
                  </a:lnTo>
                  <a:lnTo>
                    <a:pt x="83444" y="48098"/>
                  </a:lnTo>
                  <a:lnTo>
                    <a:pt x="83024" y="49744"/>
                  </a:lnTo>
                  <a:lnTo>
                    <a:pt x="82709" y="50630"/>
                  </a:lnTo>
                  <a:lnTo>
                    <a:pt x="82080" y="52022"/>
                  </a:lnTo>
                  <a:lnTo>
                    <a:pt x="80979" y="53541"/>
                  </a:lnTo>
                  <a:lnTo>
                    <a:pt x="80349" y="55503"/>
                  </a:lnTo>
                  <a:lnTo>
                    <a:pt x="80192" y="56769"/>
                  </a:lnTo>
                  <a:lnTo>
                    <a:pt x="80245" y="58984"/>
                  </a:lnTo>
                  <a:lnTo>
                    <a:pt x="80612" y="60250"/>
                  </a:lnTo>
                  <a:lnTo>
                    <a:pt x="81136" y="61516"/>
                  </a:lnTo>
                  <a:lnTo>
                    <a:pt x="81451" y="62529"/>
                  </a:lnTo>
                  <a:lnTo>
                    <a:pt x="83234" y="65187"/>
                  </a:lnTo>
                  <a:lnTo>
                    <a:pt x="84650" y="67909"/>
                  </a:lnTo>
                  <a:lnTo>
                    <a:pt x="85699" y="70250"/>
                  </a:lnTo>
                  <a:lnTo>
                    <a:pt x="86224" y="71706"/>
                  </a:lnTo>
                  <a:lnTo>
                    <a:pt x="87377" y="75567"/>
                  </a:lnTo>
                  <a:lnTo>
                    <a:pt x="87902" y="77593"/>
                  </a:lnTo>
                  <a:lnTo>
                    <a:pt x="88688" y="81200"/>
                  </a:lnTo>
                  <a:lnTo>
                    <a:pt x="89423" y="88226"/>
                  </a:lnTo>
                  <a:lnTo>
                    <a:pt x="89528" y="93353"/>
                  </a:lnTo>
                  <a:lnTo>
                    <a:pt x="88898" y="99113"/>
                  </a:lnTo>
                  <a:lnTo>
                    <a:pt x="88584" y="100885"/>
                  </a:lnTo>
                  <a:lnTo>
                    <a:pt x="87744" y="104620"/>
                  </a:lnTo>
                  <a:lnTo>
                    <a:pt x="86853" y="107468"/>
                  </a:lnTo>
                  <a:lnTo>
                    <a:pt x="85699" y="110317"/>
                  </a:lnTo>
                  <a:lnTo>
                    <a:pt x="84860" y="111962"/>
                  </a:lnTo>
                  <a:lnTo>
                    <a:pt x="83864" y="113671"/>
                  </a:lnTo>
                  <a:lnTo>
                    <a:pt x="82972" y="115064"/>
                  </a:lnTo>
                  <a:lnTo>
                    <a:pt x="77832" y="121458"/>
                  </a:lnTo>
                  <a:lnTo>
                    <a:pt x="75315" y="124369"/>
                  </a:lnTo>
                  <a:lnTo>
                    <a:pt x="74213" y="125509"/>
                  </a:lnTo>
                  <a:lnTo>
                    <a:pt x="71223" y="129053"/>
                  </a:lnTo>
                  <a:lnTo>
                    <a:pt x="68916" y="131586"/>
                  </a:lnTo>
                  <a:lnTo>
                    <a:pt x="67814" y="133168"/>
                  </a:lnTo>
                  <a:lnTo>
                    <a:pt x="66188" y="135763"/>
                  </a:lnTo>
                  <a:lnTo>
                    <a:pt x="63986" y="140574"/>
                  </a:lnTo>
                  <a:lnTo>
                    <a:pt x="63409" y="142220"/>
                  </a:lnTo>
                  <a:lnTo>
                    <a:pt x="62570" y="145322"/>
                  </a:lnTo>
                  <a:lnTo>
                    <a:pt x="62202" y="147411"/>
                  </a:lnTo>
                  <a:lnTo>
                    <a:pt x="62045" y="149247"/>
                  </a:lnTo>
                  <a:lnTo>
                    <a:pt x="61993" y="151399"/>
                  </a:lnTo>
                  <a:lnTo>
                    <a:pt x="62412" y="160895"/>
                  </a:lnTo>
                  <a:lnTo>
                    <a:pt x="62570" y="167921"/>
                  </a:lnTo>
                  <a:lnTo>
                    <a:pt x="58898" y="168111"/>
                  </a:lnTo>
                  <a:lnTo>
                    <a:pt x="57168" y="168555"/>
                  </a:lnTo>
                  <a:lnTo>
                    <a:pt x="56066" y="168998"/>
                  </a:lnTo>
                  <a:lnTo>
                    <a:pt x="54021" y="170644"/>
                  </a:lnTo>
                  <a:lnTo>
                    <a:pt x="51870" y="172860"/>
                  </a:lnTo>
                  <a:lnTo>
                    <a:pt x="50769" y="174252"/>
                  </a:lnTo>
                  <a:lnTo>
                    <a:pt x="49982" y="175582"/>
                  </a:lnTo>
                  <a:lnTo>
                    <a:pt x="47884" y="178620"/>
                  </a:lnTo>
                  <a:lnTo>
                    <a:pt x="45315" y="182672"/>
                  </a:lnTo>
                  <a:lnTo>
                    <a:pt x="43216" y="185584"/>
                  </a:lnTo>
                  <a:lnTo>
                    <a:pt x="42534" y="186724"/>
                  </a:lnTo>
                  <a:lnTo>
                    <a:pt x="40437" y="189763"/>
                  </a:lnTo>
                  <a:lnTo>
                    <a:pt x="35769" y="195650"/>
                  </a:lnTo>
                  <a:lnTo>
                    <a:pt x="28006" y="206349"/>
                  </a:lnTo>
                  <a:lnTo>
                    <a:pt x="29529" y="208510"/>
                  </a:lnTo>
                </a:path>
              </a:pathLst>
            </a:custGeom>
            <a:ln w="29792" cap="flat">
              <a:solidFill>
                <a:srgbClr val="FFDD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082749" y="4447717"/>
              <a:ext cx="132563" cy="103188"/>
            </a:xfrm>
            <a:custGeom>
              <a:avLst/>
              <a:gdLst/>
              <a:ahLst/>
              <a:cxnLst/>
              <a:rect l="0" t="0" r="0" b="0"/>
              <a:pathLst>
                <a:path w="132563" h="103188">
                  <a:moveTo>
                    <a:pt x="14716" y="0"/>
                  </a:moveTo>
                  <a:lnTo>
                    <a:pt x="9965" y="5093"/>
                  </a:lnTo>
                  <a:lnTo>
                    <a:pt x="8234" y="7174"/>
                  </a:lnTo>
                  <a:lnTo>
                    <a:pt x="0" y="16321"/>
                  </a:lnTo>
                  <a:lnTo>
                    <a:pt x="20087" y="33857"/>
                  </a:lnTo>
                  <a:lnTo>
                    <a:pt x="26538" y="39850"/>
                  </a:lnTo>
                  <a:lnTo>
                    <a:pt x="34667" y="47167"/>
                  </a:lnTo>
                  <a:lnTo>
                    <a:pt x="38601" y="51016"/>
                  </a:lnTo>
                  <a:lnTo>
                    <a:pt x="42010" y="54611"/>
                  </a:lnTo>
                  <a:lnTo>
                    <a:pt x="42954" y="55810"/>
                  </a:lnTo>
                  <a:lnTo>
                    <a:pt x="43111" y="56315"/>
                  </a:lnTo>
                  <a:lnTo>
                    <a:pt x="47097" y="60478"/>
                  </a:lnTo>
                  <a:lnTo>
                    <a:pt x="52867" y="66408"/>
                  </a:lnTo>
                  <a:lnTo>
                    <a:pt x="54020" y="67418"/>
                  </a:lnTo>
                  <a:lnTo>
                    <a:pt x="58636" y="72338"/>
                  </a:lnTo>
                  <a:lnTo>
                    <a:pt x="62936" y="76755"/>
                  </a:lnTo>
                  <a:lnTo>
                    <a:pt x="67604" y="81360"/>
                  </a:lnTo>
                  <a:lnTo>
                    <a:pt x="76048" y="89940"/>
                  </a:lnTo>
                  <a:lnTo>
                    <a:pt x="81241" y="94924"/>
                  </a:lnTo>
                  <a:lnTo>
                    <a:pt x="86486" y="100665"/>
                  </a:lnTo>
                  <a:lnTo>
                    <a:pt x="87744" y="102369"/>
                  </a:lnTo>
                  <a:lnTo>
                    <a:pt x="88269" y="102684"/>
                  </a:lnTo>
                  <a:lnTo>
                    <a:pt x="90472" y="103188"/>
                  </a:lnTo>
                  <a:lnTo>
                    <a:pt x="91731" y="101548"/>
                  </a:lnTo>
                  <a:lnTo>
                    <a:pt x="93304" y="99088"/>
                  </a:lnTo>
                  <a:lnTo>
                    <a:pt x="94615" y="97510"/>
                  </a:lnTo>
                  <a:lnTo>
                    <a:pt x="95454" y="96753"/>
                  </a:lnTo>
                  <a:lnTo>
                    <a:pt x="97710" y="95050"/>
                  </a:lnTo>
                  <a:lnTo>
                    <a:pt x="99492" y="94293"/>
                  </a:lnTo>
                  <a:lnTo>
                    <a:pt x="102272" y="93599"/>
                  </a:lnTo>
                  <a:lnTo>
                    <a:pt x="103898" y="93599"/>
                  </a:lnTo>
                  <a:lnTo>
                    <a:pt x="105734" y="93851"/>
                  </a:lnTo>
                  <a:lnTo>
                    <a:pt x="106888" y="94230"/>
                  </a:lnTo>
                  <a:lnTo>
                    <a:pt x="110874" y="95239"/>
                  </a:lnTo>
                  <a:lnTo>
                    <a:pt x="118321" y="97384"/>
                  </a:lnTo>
                  <a:lnTo>
                    <a:pt x="124143" y="99655"/>
                  </a:lnTo>
                  <a:lnTo>
                    <a:pt x="125664" y="98457"/>
                  </a:lnTo>
                  <a:lnTo>
                    <a:pt x="126346" y="93031"/>
                  </a:lnTo>
                  <a:lnTo>
                    <a:pt x="126608" y="91454"/>
                  </a:lnTo>
                  <a:lnTo>
                    <a:pt x="129860" y="75493"/>
                  </a:lnTo>
                  <a:lnTo>
                    <a:pt x="132563" y="58019"/>
                  </a:lnTo>
                </a:path>
              </a:pathLst>
            </a:custGeom>
            <a:ln w="23752" cap="flat">
              <a:solidFill>
                <a:srgbClr val="FFDC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4202696" y="4505737"/>
              <a:ext cx="87639" cy="181083"/>
            </a:xfrm>
            <a:custGeom>
              <a:avLst/>
              <a:gdLst/>
              <a:ahLst/>
              <a:cxnLst/>
              <a:rect l="0" t="0" r="0" b="0"/>
              <a:pathLst>
                <a:path w="87639" h="181083">
                  <a:moveTo>
                    <a:pt x="86472" y="181083"/>
                  </a:moveTo>
                  <a:lnTo>
                    <a:pt x="87639" y="180074"/>
                  </a:lnTo>
                  <a:lnTo>
                    <a:pt x="86223" y="178370"/>
                  </a:lnTo>
                  <a:lnTo>
                    <a:pt x="75471" y="178433"/>
                  </a:lnTo>
                  <a:lnTo>
                    <a:pt x="75419" y="171113"/>
                  </a:lnTo>
                  <a:lnTo>
                    <a:pt x="75943" y="169472"/>
                  </a:lnTo>
                  <a:lnTo>
                    <a:pt x="76258" y="168904"/>
                  </a:lnTo>
                  <a:lnTo>
                    <a:pt x="82814" y="162909"/>
                  </a:lnTo>
                  <a:lnTo>
                    <a:pt x="74317" y="153570"/>
                  </a:lnTo>
                  <a:lnTo>
                    <a:pt x="74265" y="153002"/>
                  </a:lnTo>
                  <a:lnTo>
                    <a:pt x="72429" y="150730"/>
                  </a:lnTo>
                  <a:lnTo>
                    <a:pt x="70279" y="148395"/>
                  </a:lnTo>
                  <a:lnTo>
                    <a:pt x="67499" y="145682"/>
                  </a:lnTo>
                  <a:lnTo>
                    <a:pt x="64877" y="142842"/>
                  </a:lnTo>
                  <a:lnTo>
                    <a:pt x="61205" y="139245"/>
                  </a:lnTo>
                  <a:lnTo>
                    <a:pt x="60262" y="138172"/>
                  </a:lnTo>
                  <a:lnTo>
                    <a:pt x="52709" y="130411"/>
                  </a:lnTo>
                  <a:lnTo>
                    <a:pt x="46048" y="123912"/>
                  </a:lnTo>
                  <a:lnTo>
                    <a:pt x="45104" y="123155"/>
                  </a:lnTo>
                  <a:lnTo>
                    <a:pt x="43478" y="122082"/>
                  </a:lnTo>
                  <a:lnTo>
                    <a:pt x="43216" y="117160"/>
                  </a:lnTo>
                  <a:lnTo>
                    <a:pt x="42954" y="114257"/>
                  </a:lnTo>
                  <a:lnTo>
                    <a:pt x="42324" y="109273"/>
                  </a:lnTo>
                  <a:lnTo>
                    <a:pt x="42115" y="108957"/>
                  </a:lnTo>
                  <a:lnTo>
                    <a:pt x="41957" y="108516"/>
                  </a:lnTo>
                  <a:lnTo>
                    <a:pt x="41276" y="103089"/>
                  </a:lnTo>
                  <a:lnTo>
                    <a:pt x="40751" y="101575"/>
                  </a:lnTo>
                  <a:lnTo>
                    <a:pt x="40174" y="100502"/>
                  </a:lnTo>
                  <a:lnTo>
                    <a:pt x="39440" y="99556"/>
                  </a:lnTo>
                  <a:lnTo>
                    <a:pt x="38653" y="98798"/>
                  </a:lnTo>
                  <a:lnTo>
                    <a:pt x="37657" y="98041"/>
                  </a:lnTo>
                  <a:lnTo>
                    <a:pt x="31311" y="94382"/>
                  </a:lnTo>
                  <a:lnTo>
                    <a:pt x="28426" y="92931"/>
                  </a:lnTo>
                  <a:lnTo>
                    <a:pt x="22395" y="90281"/>
                  </a:lnTo>
                  <a:lnTo>
                    <a:pt x="20349" y="89208"/>
                  </a:lnTo>
                  <a:lnTo>
                    <a:pt x="1520" y="77031"/>
                  </a:lnTo>
                  <a:lnTo>
                    <a:pt x="419" y="76274"/>
                  </a:lnTo>
                  <a:lnTo>
                    <a:pt x="52" y="75643"/>
                  </a:lnTo>
                  <a:lnTo>
                    <a:pt x="0" y="75137"/>
                  </a:lnTo>
                  <a:lnTo>
                    <a:pt x="943" y="72614"/>
                  </a:lnTo>
                  <a:lnTo>
                    <a:pt x="1520" y="69901"/>
                  </a:lnTo>
                  <a:lnTo>
                    <a:pt x="2727" y="64917"/>
                  </a:lnTo>
                  <a:lnTo>
                    <a:pt x="3828" y="56021"/>
                  </a:lnTo>
                  <a:lnTo>
                    <a:pt x="4877" y="49270"/>
                  </a:lnTo>
                  <a:lnTo>
                    <a:pt x="4930" y="47945"/>
                  </a:lnTo>
                  <a:lnTo>
                    <a:pt x="5454" y="42141"/>
                  </a:lnTo>
                  <a:lnTo>
                    <a:pt x="6083" y="37851"/>
                  </a:lnTo>
                  <a:lnTo>
                    <a:pt x="6398" y="35011"/>
                  </a:lnTo>
                  <a:lnTo>
                    <a:pt x="7027" y="31542"/>
                  </a:lnTo>
                  <a:lnTo>
                    <a:pt x="9912" y="17473"/>
                  </a:lnTo>
                  <a:lnTo>
                    <a:pt x="12615" y="0"/>
                  </a:lnTo>
                </a:path>
              </a:pathLst>
            </a:custGeom>
            <a:ln w="18788" cap="flat">
              <a:solidFill>
                <a:srgbClr val="FFDC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pl47"/>
            <p:cNvSpPr/>
            <p:nvPr/>
          </p:nvSpPr>
          <p:spPr>
            <a:xfrm>
              <a:off x="4587976" y="5348176"/>
              <a:ext cx="204964" cy="105730"/>
            </a:xfrm>
            <a:custGeom>
              <a:avLst/>
              <a:gdLst/>
              <a:ahLst/>
              <a:cxnLst/>
              <a:rect l="0" t="0" r="0" b="0"/>
              <a:pathLst>
                <a:path w="204964" h="105730">
                  <a:moveTo>
                    <a:pt x="634" y="0"/>
                  </a:moveTo>
                  <a:lnTo>
                    <a:pt x="0" y="887"/>
                  </a:lnTo>
                  <a:lnTo>
                    <a:pt x="3409" y="3730"/>
                  </a:lnTo>
                  <a:lnTo>
                    <a:pt x="9388" y="8343"/>
                  </a:lnTo>
                  <a:lnTo>
                    <a:pt x="12115" y="10555"/>
                  </a:lnTo>
                  <a:lnTo>
                    <a:pt x="12640" y="10744"/>
                  </a:lnTo>
                  <a:lnTo>
                    <a:pt x="13216" y="10744"/>
                  </a:lnTo>
                  <a:lnTo>
                    <a:pt x="14737" y="8722"/>
                  </a:lnTo>
                  <a:lnTo>
                    <a:pt x="14895" y="8659"/>
                  </a:lnTo>
                  <a:lnTo>
                    <a:pt x="15734" y="8911"/>
                  </a:lnTo>
                  <a:lnTo>
                    <a:pt x="19352" y="11818"/>
                  </a:lnTo>
                  <a:lnTo>
                    <a:pt x="16258" y="15673"/>
                  </a:lnTo>
                  <a:lnTo>
                    <a:pt x="15681" y="16115"/>
                  </a:lnTo>
                  <a:lnTo>
                    <a:pt x="14685" y="16431"/>
                  </a:lnTo>
                  <a:lnTo>
                    <a:pt x="14790" y="17948"/>
                  </a:lnTo>
                  <a:lnTo>
                    <a:pt x="13846" y="20539"/>
                  </a:lnTo>
                  <a:lnTo>
                    <a:pt x="9650" y="29449"/>
                  </a:lnTo>
                  <a:lnTo>
                    <a:pt x="4300" y="38802"/>
                  </a:lnTo>
                  <a:lnTo>
                    <a:pt x="4038" y="39876"/>
                  </a:lnTo>
                  <a:lnTo>
                    <a:pt x="4353" y="40003"/>
                  </a:lnTo>
                  <a:lnTo>
                    <a:pt x="4615" y="40255"/>
                  </a:lnTo>
                  <a:lnTo>
                    <a:pt x="4510" y="40950"/>
                  </a:lnTo>
                  <a:lnTo>
                    <a:pt x="5349" y="41582"/>
                  </a:lnTo>
                  <a:lnTo>
                    <a:pt x="4248" y="46765"/>
                  </a:lnTo>
                  <a:lnTo>
                    <a:pt x="4667" y="47080"/>
                  </a:lnTo>
                  <a:lnTo>
                    <a:pt x="4143" y="48092"/>
                  </a:lnTo>
                  <a:lnTo>
                    <a:pt x="3880" y="48913"/>
                  </a:lnTo>
                  <a:lnTo>
                    <a:pt x="2569" y="55612"/>
                  </a:lnTo>
                  <a:lnTo>
                    <a:pt x="1731" y="60415"/>
                  </a:lnTo>
                  <a:lnTo>
                    <a:pt x="891" y="64396"/>
                  </a:lnTo>
                  <a:lnTo>
                    <a:pt x="1887" y="65029"/>
                  </a:lnTo>
                  <a:lnTo>
                    <a:pt x="314" y="72802"/>
                  </a:lnTo>
                  <a:lnTo>
                    <a:pt x="4877" y="73940"/>
                  </a:lnTo>
                  <a:lnTo>
                    <a:pt x="11433" y="75394"/>
                  </a:lnTo>
                  <a:lnTo>
                    <a:pt x="19405" y="76974"/>
                  </a:lnTo>
                  <a:lnTo>
                    <a:pt x="23758" y="77669"/>
                  </a:lnTo>
                  <a:lnTo>
                    <a:pt x="33828" y="79881"/>
                  </a:lnTo>
                  <a:lnTo>
                    <a:pt x="39440" y="80828"/>
                  </a:lnTo>
                  <a:lnTo>
                    <a:pt x="44160" y="81840"/>
                  </a:lnTo>
                  <a:lnTo>
                    <a:pt x="52290" y="83294"/>
                  </a:lnTo>
                  <a:lnTo>
                    <a:pt x="62569" y="85316"/>
                  </a:lnTo>
                  <a:lnTo>
                    <a:pt x="64353" y="85316"/>
                  </a:lnTo>
                  <a:lnTo>
                    <a:pt x="68286" y="85063"/>
                  </a:lnTo>
                  <a:lnTo>
                    <a:pt x="74055" y="84304"/>
                  </a:lnTo>
                  <a:lnTo>
                    <a:pt x="74055" y="84052"/>
                  </a:lnTo>
                  <a:lnTo>
                    <a:pt x="74475" y="83736"/>
                  </a:lnTo>
                  <a:lnTo>
                    <a:pt x="74737" y="83799"/>
                  </a:lnTo>
                  <a:lnTo>
                    <a:pt x="74947" y="83989"/>
                  </a:lnTo>
                  <a:lnTo>
                    <a:pt x="74999" y="84178"/>
                  </a:lnTo>
                  <a:lnTo>
                    <a:pt x="80192" y="83799"/>
                  </a:lnTo>
                  <a:lnTo>
                    <a:pt x="90943" y="84747"/>
                  </a:lnTo>
                  <a:lnTo>
                    <a:pt x="94038" y="84557"/>
                  </a:lnTo>
                  <a:lnTo>
                    <a:pt x="95559" y="84178"/>
                  </a:lnTo>
                  <a:lnTo>
                    <a:pt x="103846" y="81460"/>
                  </a:lnTo>
                  <a:lnTo>
                    <a:pt x="105839" y="81208"/>
                  </a:lnTo>
                  <a:lnTo>
                    <a:pt x="107150" y="81145"/>
                  </a:lnTo>
                  <a:lnTo>
                    <a:pt x="109405" y="81460"/>
                  </a:lnTo>
                  <a:lnTo>
                    <a:pt x="113811" y="82345"/>
                  </a:lnTo>
                  <a:lnTo>
                    <a:pt x="135681" y="86264"/>
                  </a:lnTo>
                  <a:lnTo>
                    <a:pt x="138408" y="86833"/>
                  </a:lnTo>
                  <a:lnTo>
                    <a:pt x="152464" y="89298"/>
                  </a:lnTo>
                  <a:lnTo>
                    <a:pt x="172814" y="92584"/>
                  </a:lnTo>
                  <a:lnTo>
                    <a:pt x="187132" y="92142"/>
                  </a:lnTo>
                  <a:lnTo>
                    <a:pt x="189073" y="91952"/>
                  </a:lnTo>
                  <a:lnTo>
                    <a:pt x="191066" y="91889"/>
                  </a:lnTo>
                  <a:lnTo>
                    <a:pt x="191905" y="92079"/>
                  </a:lnTo>
                  <a:lnTo>
                    <a:pt x="192744" y="92711"/>
                  </a:lnTo>
                  <a:lnTo>
                    <a:pt x="196521" y="96566"/>
                  </a:lnTo>
                  <a:lnTo>
                    <a:pt x="196940" y="97514"/>
                  </a:lnTo>
                  <a:lnTo>
                    <a:pt x="197884" y="100232"/>
                  </a:lnTo>
                  <a:lnTo>
                    <a:pt x="198618" y="101179"/>
                  </a:lnTo>
                  <a:lnTo>
                    <a:pt x="199772" y="101622"/>
                  </a:lnTo>
                  <a:lnTo>
                    <a:pt x="202027" y="102759"/>
                  </a:lnTo>
                  <a:lnTo>
                    <a:pt x="204964" y="102570"/>
                  </a:lnTo>
                  <a:lnTo>
                    <a:pt x="204335" y="105730"/>
                  </a:lnTo>
                </a:path>
              </a:pathLst>
            </a:custGeom>
            <a:ln w="18601" cap="flat">
              <a:solidFill>
                <a:srgbClr val="FFDA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" name="pl48"/>
            <p:cNvSpPr/>
            <p:nvPr/>
          </p:nvSpPr>
          <p:spPr>
            <a:xfrm>
              <a:off x="5456623" y="4857366"/>
              <a:ext cx="142435" cy="49495"/>
            </a:xfrm>
            <a:custGeom>
              <a:avLst/>
              <a:gdLst/>
              <a:ahLst/>
              <a:cxnLst/>
              <a:rect l="0" t="0" r="0" b="0"/>
              <a:pathLst>
                <a:path w="142435" h="49495">
                  <a:moveTo>
                    <a:pt x="0" y="13329"/>
                  </a:moveTo>
                  <a:lnTo>
                    <a:pt x="1299" y="14772"/>
                  </a:lnTo>
                  <a:lnTo>
                    <a:pt x="1928" y="14961"/>
                  </a:lnTo>
                  <a:lnTo>
                    <a:pt x="6071" y="18433"/>
                  </a:lnTo>
                  <a:lnTo>
                    <a:pt x="10163" y="21022"/>
                  </a:lnTo>
                  <a:lnTo>
                    <a:pt x="16719" y="24936"/>
                  </a:lnTo>
                  <a:lnTo>
                    <a:pt x="19918" y="27146"/>
                  </a:lnTo>
                  <a:lnTo>
                    <a:pt x="20337" y="28408"/>
                  </a:lnTo>
                  <a:lnTo>
                    <a:pt x="20809" y="29166"/>
                  </a:lnTo>
                  <a:lnTo>
                    <a:pt x="21806" y="30428"/>
                  </a:lnTo>
                  <a:lnTo>
                    <a:pt x="24009" y="33648"/>
                  </a:lnTo>
                  <a:lnTo>
                    <a:pt x="25058" y="34469"/>
                  </a:lnTo>
                  <a:lnTo>
                    <a:pt x="26998" y="35669"/>
                  </a:lnTo>
                  <a:lnTo>
                    <a:pt x="30407" y="38446"/>
                  </a:lnTo>
                  <a:lnTo>
                    <a:pt x="32925" y="39330"/>
                  </a:lnTo>
                  <a:lnTo>
                    <a:pt x="35442" y="39267"/>
                  </a:lnTo>
                  <a:lnTo>
                    <a:pt x="42365" y="38446"/>
                  </a:lnTo>
                  <a:lnTo>
                    <a:pt x="52488" y="37499"/>
                  </a:lnTo>
                  <a:lnTo>
                    <a:pt x="54428" y="37436"/>
                  </a:lnTo>
                  <a:lnTo>
                    <a:pt x="55267" y="37562"/>
                  </a:lnTo>
                  <a:lnTo>
                    <a:pt x="56841" y="38068"/>
                  </a:lnTo>
                  <a:lnTo>
                    <a:pt x="57785" y="38698"/>
                  </a:lnTo>
                  <a:lnTo>
                    <a:pt x="58939" y="39646"/>
                  </a:lnTo>
                  <a:lnTo>
                    <a:pt x="61089" y="41793"/>
                  </a:lnTo>
                  <a:lnTo>
                    <a:pt x="61981" y="42423"/>
                  </a:lnTo>
                  <a:lnTo>
                    <a:pt x="64026" y="43623"/>
                  </a:lnTo>
                  <a:lnTo>
                    <a:pt x="68379" y="45706"/>
                  </a:lnTo>
                  <a:lnTo>
                    <a:pt x="68799" y="45770"/>
                  </a:lnTo>
                  <a:lnTo>
                    <a:pt x="70372" y="46338"/>
                  </a:lnTo>
                  <a:lnTo>
                    <a:pt x="77925" y="47917"/>
                  </a:lnTo>
                  <a:lnTo>
                    <a:pt x="86054" y="49179"/>
                  </a:lnTo>
                  <a:lnTo>
                    <a:pt x="93554" y="49431"/>
                  </a:lnTo>
                  <a:lnTo>
                    <a:pt x="95809" y="49368"/>
                  </a:lnTo>
                  <a:lnTo>
                    <a:pt x="99585" y="49495"/>
                  </a:lnTo>
                  <a:lnTo>
                    <a:pt x="98904" y="46212"/>
                  </a:lnTo>
                  <a:lnTo>
                    <a:pt x="97173" y="35100"/>
                  </a:lnTo>
                  <a:lnTo>
                    <a:pt x="97068" y="34279"/>
                  </a:lnTo>
                  <a:lnTo>
                    <a:pt x="97121" y="33837"/>
                  </a:lnTo>
                  <a:lnTo>
                    <a:pt x="97330" y="33395"/>
                  </a:lnTo>
                  <a:lnTo>
                    <a:pt x="97750" y="32701"/>
                  </a:lnTo>
                  <a:lnTo>
                    <a:pt x="99114" y="33585"/>
                  </a:lnTo>
                  <a:lnTo>
                    <a:pt x="101001" y="34343"/>
                  </a:lnTo>
                  <a:lnTo>
                    <a:pt x="105827" y="35290"/>
                  </a:lnTo>
                  <a:lnTo>
                    <a:pt x="107453" y="35353"/>
                  </a:lnTo>
                  <a:lnTo>
                    <a:pt x="108921" y="35227"/>
                  </a:lnTo>
                  <a:lnTo>
                    <a:pt x="112120" y="34406"/>
                  </a:lnTo>
                  <a:lnTo>
                    <a:pt x="113589" y="33837"/>
                  </a:lnTo>
                  <a:lnTo>
                    <a:pt x="117680" y="31817"/>
                  </a:lnTo>
                  <a:lnTo>
                    <a:pt x="127173" y="27587"/>
                  </a:lnTo>
                  <a:lnTo>
                    <a:pt x="129743" y="26956"/>
                  </a:lnTo>
                  <a:lnTo>
                    <a:pt x="134358" y="26388"/>
                  </a:lnTo>
                  <a:lnTo>
                    <a:pt x="133782" y="22032"/>
                  </a:lnTo>
                  <a:lnTo>
                    <a:pt x="133309" y="20074"/>
                  </a:lnTo>
                  <a:lnTo>
                    <a:pt x="133309" y="19759"/>
                  </a:lnTo>
                  <a:lnTo>
                    <a:pt x="133152" y="19759"/>
                  </a:lnTo>
                  <a:lnTo>
                    <a:pt x="133047" y="19633"/>
                  </a:lnTo>
                  <a:lnTo>
                    <a:pt x="133100" y="19507"/>
                  </a:lnTo>
                  <a:lnTo>
                    <a:pt x="133257" y="19443"/>
                  </a:lnTo>
                  <a:lnTo>
                    <a:pt x="133047" y="17108"/>
                  </a:lnTo>
                  <a:lnTo>
                    <a:pt x="132575" y="13888"/>
                  </a:lnTo>
                  <a:lnTo>
                    <a:pt x="137453" y="9216"/>
                  </a:lnTo>
                  <a:lnTo>
                    <a:pt x="142435" y="2966"/>
                  </a:lnTo>
                  <a:lnTo>
                    <a:pt x="139183" y="0"/>
                  </a:lnTo>
                  <a:lnTo>
                    <a:pt x="139079" y="1199"/>
                  </a:lnTo>
                  <a:lnTo>
                    <a:pt x="138554" y="2398"/>
                  </a:lnTo>
                  <a:lnTo>
                    <a:pt x="138099" y="2988"/>
                  </a:lnTo>
                </a:path>
              </a:pathLst>
            </a:custGeom>
            <a:ln w="17642" cap="flat">
              <a:solidFill>
                <a:srgbClr val="FFDA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" name="pl49"/>
            <p:cNvSpPr/>
            <p:nvPr/>
          </p:nvSpPr>
          <p:spPr>
            <a:xfrm>
              <a:off x="3113047" y="4240597"/>
              <a:ext cx="123933" cy="217146"/>
            </a:xfrm>
            <a:custGeom>
              <a:avLst/>
              <a:gdLst/>
              <a:ahLst/>
              <a:cxnLst/>
              <a:rect l="0" t="0" r="0" b="0"/>
              <a:pathLst>
                <a:path w="123933" h="217146">
                  <a:moveTo>
                    <a:pt x="123933" y="441"/>
                  </a:moveTo>
                  <a:lnTo>
                    <a:pt x="122045" y="0"/>
                  </a:lnTo>
                  <a:lnTo>
                    <a:pt x="121205" y="4791"/>
                  </a:lnTo>
                  <a:lnTo>
                    <a:pt x="119685" y="4539"/>
                  </a:lnTo>
                  <a:lnTo>
                    <a:pt x="118531" y="4035"/>
                  </a:lnTo>
                  <a:lnTo>
                    <a:pt x="115174" y="1828"/>
                  </a:lnTo>
                  <a:lnTo>
                    <a:pt x="114073" y="1386"/>
                  </a:lnTo>
                  <a:lnTo>
                    <a:pt x="112185" y="945"/>
                  </a:lnTo>
                  <a:lnTo>
                    <a:pt x="111345" y="882"/>
                  </a:lnTo>
                  <a:lnTo>
                    <a:pt x="110402" y="945"/>
                  </a:lnTo>
                  <a:lnTo>
                    <a:pt x="108670" y="1386"/>
                  </a:lnTo>
                  <a:lnTo>
                    <a:pt x="105419" y="2332"/>
                  </a:lnTo>
                  <a:lnTo>
                    <a:pt x="104370" y="2773"/>
                  </a:lnTo>
                  <a:lnTo>
                    <a:pt x="103059" y="4413"/>
                  </a:lnTo>
                  <a:lnTo>
                    <a:pt x="102482" y="5421"/>
                  </a:lnTo>
                  <a:lnTo>
                    <a:pt x="102691" y="5548"/>
                  </a:lnTo>
                  <a:lnTo>
                    <a:pt x="102849" y="5800"/>
                  </a:lnTo>
                  <a:lnTo>
                    <a:pt x="102902" y="6116"/>
                  </a:lnTo>
                  <a:lnTo>
                    <a:pt x="102744" y="6620"/>
                  </a:lnTo>
                  <a:lnTo>
                    <a:pt x="102482" y="6809"/>
                  </a:lnTo>
                  <a:lnTo>
                    <a:pt x="102115" y="6872"/>
                  </a:lnTo>
                  <a:lnTo>
                    <a:pt x="101957" y="7755"/>
                  </a:lnTo>
                  <a:lnTo>
                    <a:pt x="102062" y="10655"/>
                  </a:lnTo>
                  <a:lnTo>
                    <a:pt x="100909" y="17843"/>
                  </a:lnTo>
                  <a:lnTo>
                    <a:pt x="100541" y="19672"/>
                  </a:lnTo>
                  <a:lnTo>
                    <a:pt x="97971" y="36571"/>
                  </a:lnTo>
                  <a:lnTo>
                    <a:pt x="97499" y="38715"/>
                  </a:lnTo>
                  <a:lnTo>
                    <a:pt x="96765" y="40732"/>
                  </a:lnTo>
                  <a:lnTo>
                    <a:pt x="95297" y="43507"/>
                  </a:lnTo>
                  <a:lnTo>
                    <a:pt x="94248" y="44831"/>
                  </a:lnTo>
                  <a:lnTo>
                    <a:pt x="92307" y="46849"/>
                  </a:lnTo>
                  <a:lnTo>
                    <a:pt x="91048" y="47669"/>
                  </a:lnTo>
                  <a:lnTo>
                    <a:pt x="87744" y="49182"/>
                  </a:lnTo>
                  <a:lnTo>
                    <a:pt x="85174" y="50506"/>
                  </a:lnTo>
                  <a:lnTo>
                    <a:pt x="69650" y="59334"/>
                  </a:lnTo>
                  <a:lnTo>
                    <a:pt x="68706" y="60721"/>
                  </a:lnTo>
                  <a:lnTo>
                    <a:pt x="68496" y="62109"/>
                  </a:lnTo>
                  <a:lnTo>
                    <a:pt x="68863" y="63307"/>
                  </a:lnTo>
                  <a:lnTo>
                    <a:pt x="71905" y="68604"/>
                  </a:lnTo>
                  <a:lnTo>
                    <a:pt x="72482" y="70181"/>
                  </a:lnTo>
                  <a:lnTo>
                    <a:pt x="72482" y="71568"/>
                  </a:lnTo>
                  <a:lnTo>
                    <a:pt x="72220" y="74090"/>
                  </a:lnTo>
                  <a:lnTo>
                    <a:pt x="72429" y="75226"/>
                  </a:lnTo>
                  <a:lnTo>
                    <a:pt x="73740" y="78126"/>
                  </a:lnTo>
                  <a:lnTo>
                    <a:pt x="75839" y="81784"/>
                  </a:lnTo>
                  <a:lnTo>
                    <a:pt x="78041" y="85252"/>
                  </a:lnTo>
                  <a:lnTo>
                    <a:pt x="80402" y="89477"/>
                  </a:lnTo>
                  <a:lnTo>
                    <a:pt x="80769" y="89414"/>
                  </a:lnTo>
                  <a:lnTo>
                    <a:pt x="81188" y="89477"/>
                  </a:lnTo>
                  <a:lnTo>
                    <a:pt x="81398" y="89792"/>
                  </a:lnTo>
                  <a:lnTo>
                    <a:pt x="81503" y="90171"/>
                  </a:lnTo>
                  <a:lnTo>
                    <a:pt x="81188" y="90802"/>
                  </a:lnTo>
                  <a:lnTo>
                    <a:pt x="84178" y="95720"/>
                  </a:lnTo>
                  <a:lnTo>
                    <a:pt x="86275" y="98811"/>
                  </a:lnTo>
                  <a:lnTo>
                    <a:pt x="88006" y="100765"/>
                  </a:lnTo>
                  <a:lnTo>
                    <a:pt x="89003" y="102405"/>
                  </a:lnTo>
                  <a:lnTo>
                    <a:pt x="89108" y="103477"/>
                  </a:lnTo>
                  <a:lnTo>
                    <a:pt x="88898" y="104360"/>
                  </a:lnTo>
                  <a:lnTo>
                    <a:pt x="88374" y="105811"/>
                  </a:lnTo>
                  <a:lnTo>
                    <a:pt x="85174" y="104991"/>
                  </a:lnTo>
                  <a:lnTo>
                    <a:pt x="79248" y="104045"/>
                  </a:lnTo>
                  <a:lnTo>
                    <a:pt x="61993" y="100955"/>
                  </a:lnTo>
                  <a:lnTo>
                    <a:pt x="42639" y="97360"/>
                  </a:lnTo>
                  <a:lnTo>
                    <a:pt x="35034" y="96099"/>
                  </a:lnTo>
                  <a:lnTo>
                    <a:pt x="33566" y="95973"/>
                  </a:lnTo>
                  <a:lnTo>
                    <a:pt x="31101" y="96730"/>
                  </a:lnTo>
                  <a:lnTo>
                    <a:pt x="30262" y="96919"/>
                  </a:lnTo>
                  <a:lnTo>
                    <a:pt x="29212" y="96982"/>
                  </a:lnTo>
                  <a:lnTo>
                    <a:pt x="28374" y="97675"/>
                  </a:lnTo>
                  <a:lnTo>
                    <a:pt x="27901" y="99063"/>
                  </a:lnTo>
                  <a:lnTo>
                    <a:pt x="27692" y="100009"/>
                  </a:lnTo>
                  <a:lnTo>
                    <a:pt x="27692" y="101081"/>
                  </a:lnTo>
                  <a:lnTo>
                    <a:pt x="28006" y="102595"/>
                  </a:lnTo>
                  <a:lnTo>
                    <a:pt x="28006" y="103919"/>
                  </a:lnTo>
                  <a:lnTo>
                    <a:pt x="27797" y="106189"/>
                  </a:lnTo>
                  <a:lnTo>
                    <a:pt x="26433" y="114261"/>
                  </a:lnTo>
                  <a:lnTo>
                    <a:pt x="25961" y="115271"/>
                  </a:lnTo>
                  <a:lnTo>
                    <a:pt x="25646" y="117541"/>
                  </a:lnTo>
                  <a:lnTo>
                    <a:pt x="24702" y="122334"/>
                  </a:lnTo>
                  <a:lnTo>
                    <a:pt x="25017" y="123154"/>
                  </a:lnTo>
                  <a:lnTo>
                    <a:pt x="21503" y="144912"/>
                  </a:lnTo>
                  <a:lnTo>
                    <a:pt x="21136" y="146615"/>
                  </a:lnTo>
                  <a:lnTo>
                    <a:pt x="20244" y="152481"/>
                  </a:lnTo>
                  <a:lnTo>
                    <a:pt x="18251" y="167176"/>
                  </a:lnTo>
                  <a:lnTo>
                    <a:pt x="18041" y="168501"/>
                  </a:lnTo>
                  <a:lnTo>
                    <a:pt x="17517" y="170519"/>
                  </a:lnTo>
                  <a:lnTo>
                    <a:pt x="17307" y="172096"/>
                  </a:lnTo>
                  <a:lnTo>
                    <a:pt x="17517" y="172412"/>
                  </a:lnTo>
                  <a:lnTo>
                    <a:pt x="17569" y="172916"/>
                  </a:lnTo>
                  <a:lnTo>
                    <a:pt x="17465" y="173295"/>
                  </a:lnTo>
                  <a:lnTo>
                    <a:pt x="17045" y="173799"/>
                  </a:lnTo>
                  <a:lnTo>
                    <a:pt x="16835" y="173862"/>
                  </a:lnTo>
                  <a:lnTo>
                    <a:pt x="16153" y="175250"/>
                  </a:lnTo>
                  <a:lnTo>
                    <a:pt x="14999" y="179098"/>
                  </a:lnTo>
                  <a:lnTo>
                    <a:pt x="14160" y="181494"/>
                  </a:lnTo>
                  <a:lnTo>
                    <a:pt x="12587" y="185594"/>
                  </a:lnTo>
                  <a:lnTo>
                    <a:pt x="12167" y="186918"/>
                  </a:lnTo>
                  <a:lnTo>
                    <a:pt x="11485" y="188559"/>
                  </a:lnTo>
                  <a:lnTo>
                    <a:pt x="9754" y="191964"/>
                  </a:lnTo>
                  <a:lnTo>
                    <a:pt x="8653" y="193542"/>
                  </a:lnTo>
                  <a:lnTo>
                    <a:pt x="7447" y="195056"/>
                  </a:lnTo>
                  <a:lnTo>
                    <a:pt x="5769" y="196885"/>
                  </a:lnTo>
                  <a:lnTo>
                    <a:pt x="3461" y="199029"/>
                  </a:lnTo>
                  <a:lnTo>
                    <a:pt x="2202" y="200606"/>
                  </a:lnTo>
                  <a:lnTo>
                    <a:pt x="1416" y="202057"/>
                  </a:lnTo>
                  <a:lnTo>
                    <a:pt x="1101" y="203003"/>
                  </a:lnTo>
                  <a:lnTo>
                    <a:pt x="786" y="204012"/>
                  </a:lnTo>
                  <a:lnTo>
                    <a:pt x="0" y="207608"/>
                  </a:lnTo>
                  <a:lnTo>
                    <a:pt x="104" y="208175"/>
                  </a:lnTo>
                  <a:lnTo>
                    <a:pt x="367" y="208743"/>
                  </a:lnTo>
                  <a:lnTo>
                    <a:pt x="681" y="209247"/>
                  </a:lnTo>
                  <a:lnTo>
                    <a:pt x="1153" y="209689"/>
                  </a:lnTo>
                  <a:lnTo>
                    <a:pt x="3618" y="209752"/>
                  </a:lnTo>
                  <a:lnTo>
                    <a:pt x="4143" y="209626"/>
                  </a:lnTo>
                  <a:lnTo>
                    <a:pt x="5821" y="209626"/>
                  </a:lnTo>
                  <a:lnTo>
                    <a:pt x="7290" y="209815"/>
                  </a:lnTo>
                  <a:lnTo>
                    <a:pt x="20664" y="213726"/>
                  </a:lnTo>
                  <a:lnTo>
                    <a:pt x="28374" y="215682"/>
                  </a:lnTo>
                  <a:lnTo>
                    <a:pt x="30838" y="215871"/>
                  </a:lnTo>
                  <a:lnTo>
                    <a:pt x="33408" y="215871"/>
                  </a:lnTo>
                  <a:lnTo>
                    <a:pt x="35926" y="216565"/>
                  </a:lnTo>
                  <a:lnTo>
                    <a:pt x="37290" y="216754"/>
                  </a:lnTo>
                  <a:lnTo>
                    <a:pt x="38391" y="217132"/>
                  </a:lnTo>
                  <a:lnTo>
                    <a:pt x="38974" y="217146"/>
                  </a:lnTo>
                </a:path>
              </a:pathLst>
            </a:custGeom>
            <a:ln w="33676" cap="flat">
              <a:solidFill>
                <a:srgbClr val="FFD9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" name="pl50"/>
            <p:cNvSpPr/>
            <p:nvPr/>
          </p:nvSpPr>
          <p:spPr>
            <a:xfrm>
              <a:off x="2947666" y="4424931"/>
              <a:ext cx="204354" cy="48506"/>
            </a:xfrm>
            <a:custGeom>
              <a:avLst/>
              <a:gdLst/>
              <a:ahLst/>
              <a:cxnLst/>
              <a:rect l="0" t="0" r="0" b="0"/>
              <a:pathLst>
                <a:path w="204354" h="48506">
                  <a:moveTo>
                    <a:pt x="0" y="35327"/>
                  </a:moveTo>
                  <a:lnTo>
                    <a:pt x="328" y="33619"/>
                  </a:lnTo>
                  <a:lnTo>
                    <a:pt x="1482" y="32673"/>
                  </a:lnTo>
                  <a:lnTo>
                    <a:pt x="5835" y="32357"/>
                  </a:lnTo>
                  <a:lnTo>
                    <a:pt x="6569" y="32421"/>
                  </a:lnTo>
                  <a:lnTo>
                    <a:pt x="7408" y="32673"/>
                  </a:lnTo>
                  <a:lnTo>
                    <a:pt x="8038" y="33114"/>
                  </a:lnTo>
                  <a:lnTo>
                    <a:pt x="18632" y="42261"/>
                  </a:lnTo>
                  <a:lnTo>
                    <a:pt x="21779" y="38729"/>
                  </a:lnTo>
                  <a:lnTo>
                    <a:pt x="24086" y="40495"/>
                  </a:lnTo>
                  <a:lnTo>
                    <a:pt x="25870" y="42324"/>
                  </a:lnTo>
                  <a:lnTo>
                    <a:pt x="26341" y="43144"/>
                  </a:lnTo>
                  <a:lnTo>
                    <a:pt x="26499" y="44153"/>
                  </a:lnTo>
                  <a:lnTo>
                    <a:pt x="26184" y="48506"/>
                  </a:lnTo>
                  <a:lnTo>
                    <a:pt x="39664" y="46677"/>
                  </a:lnTo>
                  <a:lnTo>
                    <a:pt x="49366" y="45604"/>
                  </a:lnTo>
                  <a:lnTo>
                    <a:pt x="56709" y="44658"/>
                  </a:lnTo>
                  <a:lnTo>
                    <a:pt x="58807" y="43522"/>
                  </a:lnTo>
                  <a:lnTo>
                    <a:pt x="60170" y="42135"/>
                  </a:lnTo>
                  <a:lnTo>
                    <a:pt x="62321" y="39612"/>
                  </a:lnTo>
                  <a:lnTo>
                    <a:pt x="65520" y="35449"/>
                  </a:lnTo>
                  <a:lnTo>
                    <a:pt x="70869" y="29204"/>
                  </a:lnTo>
                  <a:lnTo>
                    <a:pt x="75852" y="23148"/>
                  </a:lnTo>
                  <a:lnTo>
                    <a:pt x="84663" y="12110"/>
                  </a:lnTo>
                  <a:lnTo>
                    <a:pt x="85503" y="11100"/>
                  </a:lnTo>
                  <a:lnTo>
                    <a:pt x="86971" y="9776"/>
                  </a:lnTo>
                  <a:lnTo>
                    <a:pt x="88020" y="9334"/>
                  </a:lnTo>
                  <a:lnTo>
                    <a:pt x="89069" y="9145"/>
                  </a:lnTo>
                  <a:lnTo>
                    <a:pt x="104908" y="9397"/>
                  </a:lnTo>
                  <a:lnTo>
                    <a:pt x="111726" y="9397"/>
                  </a:lnTo>
                  <a:lnTo>
                    <a:pt x="114348" y="9145"/>
                  </a:lnTo>
                  <a:lnTo>
                    <a:pt x="115607" y="8262"/>
                  </a:lnTo>
                  <a:lnTo>
                    <a:pt x="117181" y="6685"/>
                  </a:lnTo>
                  <a:lnTo>
                    <a:pt x="118072" y="5423"/>
                  </a:lnTo>
                  <a:lnTo>
                    <a:pt x="120433" y="1261"/>
                  </a:lnTo>
                  <a:lnTo>
                    <a:pt x="121953" y="188"/>
                  </a:lnTo>
                  <a:lnTo>
                    <a:pt x="122583" y="62"/>
                  </a:lnTo>
                  <a:lnTo>
                    <a:pt x="123317" y="0"/>
                  </a:lnTo>
                  <a:lnTo>
                    <a:pt x="124261" y="252"/>
                  </a:lnTo>
                  <a:lnTo>
                    <a:pt x="125153" y="756"/>
                  </a:lnTo>
                  <a:lnTo>
                    <a:pt x="127880" y="2585"/>
                  </a:lnTo>
                  <a:lnTo>
                    <a:pt x="136324" y="7820"/>
                  </a:lnTo>
                  <a:lnTo>
                    <a:pt x="137583" y="8640"/>
                  </a:lnTo>
                  <a:lnTo>
                    <a:pt x="138999" y="9713"/>
                  </a:lnTo>
                  <a:lnTo>
                    <a:pt x="140887" y="11479"/>
                  </a:lnTo>
                  <a:lnTo>
                    <a:pt x="141621" y="12362"/>
                  </a:lnTo>
                  <a:lnTo>
                    <a:pt x="142198" y="13308"/>
                  </a:lnTo>
                  <a:lnTo>
                    <a:pt x="144978" y="20940"/>
                  </a:lnTo>
                  <a:lnTo>
                    <a:pt x="146499" y="23401"/>
                  </a:lnTo>
                  <a:lnTo>
                    <a:pt x="147181" y="24094"/>
                  </a:lnTo>
                  <a:lnTo>
                    <a:pt x="148911" y="25419"/>
                  </a:lnTo>
                  <a:lnTo>
                    <a:pt x="158457" y="30907"/>
                  </a:lnTo>
                  <a:lnTo>
                    <a:pt x="160135" y="31033"/>
                  </a:lnTo>
                  <a:lnTo>
                    <a:pt x="160817" y="30717"/>
                  </a:lnTo>
                  <a:lnTo>
                    <a:pt x="161813" y="28320"/>
                  </a:lnTo>
                  <a:lnTo>
                    <a:pt x="163964" y="24599"/>
                  </a:lnTo>
                  <a:lnTo>
                    <a:pt x="164960" y="25167"/>
                  </a:lnTo>
                  <a:lnTo>
                    <a:pt x="166534" y="25356"/>
                  </a:lnTo>
                  <a:lnTo>
                    <a:pt x="168999" y="25419"/>
                  </a:lnTo>
                  <a:lnTo>
                    <a:pt x="169524" y="25293"/>
                  </a:lnTo>
                  <a:lnTo>
                    <a:pt x="171202" y="25293"/>
                  </a:lnTo>
                  <a:lnTo>
                    <a:pt x="172670" y="25482"/>
                  </a:lnTo>
                  <a:lnTo>
                    <a:pt x="186044" y="29393"/>
                  </a:lnTo>
                  <a:lnTo>
                    <a:pt x="193754" y="31348"/>
                  </a:lnTo>
                  <a:lnTo>
                    <a:pt x="196219" y="31538"/>
                  </a:lnTo>
                  <a:lnTo>
                    <a:pt x="198789" y="31538"/>
                  </a:lnTo>
                  <a:lnTo>
                    <a:pt x="201306" y="32231"/>
                  </a:lnTo>
                  <a:lnTo>
                    <a:pt x="202670" y="32421"/>
                  </a:lnTo>
                  <a:lnTo>
                    <a:pt x="203772" y="32799"/>
                  </a:lnTo>
                  <a:lnTo>
                    <a:pt x="204354" y="32813"/>
                  </a:lnTo>
                </a:path>
              </a:pathLst>
            </a:custGeom>
            <a:ln w="28591" cap="flat">
              <a:solidFill>
                <a:srgbClr val="FFD9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" name="pl51"/>
            <p:cNvSpPr/>
            <p:nvPr/>
          </p:nvSpPr>
          <p:spPr>
            <a:xfrm>
              <a:off x="5137540" y="6128364"/>
              <a:ext cx="252934" cy="103804"/>
            </a:xfrm>
            <a:custGeom>
              <a:avLst/>
              <a:gdLst/>
              <a:ahLst/>
              <a:cxnLst/>
              <a:rect l="0" t="0" r="0" b="0"/>
              <a:pathLst>
                <a:path w="252934" h="103804">
                  <a:moveTo>
                    <a:pt x="250471" y="103602"/>
                  </a:moveTo>
                  <a:lnTo>
                    <a:pt x="252147" y="103804"/>
                  </a:lnTo>
                  <a:lnTo>
                    <a:pt x="252934" y="101525"/>
                  </a:lnTo>
                  <a:lnTo>
                    <a:pt x="251623" y="101525"/>
                  </a:lnTo>
                  <a:lnTo>
                    <a:pt x="248266" y="100702"/>
                  </a:lnTo>
                  <a:lnTo>
                    <a:pt x="241920" y="98930"/>
                  </a:lnTo>
                  <a:lnTo>
                    <a:pt x="236203" y="97094"/>
                  </a:lnTo>
                  <a:lnTo>
                    <a:pt x="234944" y="96588"/>
                  </a:lnTo>
                  <a:lnTo>
                    <a:pt x="215697" y="90510"/>
                  </a:lnTo>
                  <a:lnTo>
                    <a:pt x="213231" y="89624"/>
                  </a:lnTo>
                  <a:lnTo>
                    <a:pt x="212812" y="89561"/>
                  </a:lnTo>
                  <a:lnTo>
                    <a:pt x="203633" y="86586"/>
                  </a:lnTo>
                  <a:lnTo>
                    <a:pt x="198966" y="85257"/>
                  </a:lnTo>
                  <a:lnTo>
                    <a:pt x="191938" y="82851"/>
                  </a:lnTo>
                  <a:lnTo>
                    <a:pt x="174053" y="77091"/>
                  </a:lnTo>
                  <a:lnTo>
                    <a:pt x="155591" y="70951"/>
                  </a:lnTo>
                  <a:lnTo>
                    <a:pt x="153127" y="69749"/>
                  </a:lnTo>
                  <a:lnTo>
                    <a:pt x="147462" y="66710"/>
                  </a:lnTo>
                  <a:lnTo>
                    <a:pt x="139857" y="62216"/>
                  </a:lnTo>
                  <a:lnTo>
                    <a:pt x="132410" y="58165"/>
                  </a:lnTo>
                  <a:lnTo>
                    <a:pt x="129892" y="56899"/>
                  </a:lnTo>
                  <a:lnTo>
                    <a:pt x="128948" y="56583"/>
                  </a:lnTo>
                  <a:lnTo>
                    <a:pt x="127847" y="56266"/>
                  </a:lnTo>
                  <a:lnTo>
                    <a:pt x="123179" y="55444"/>
                  </a:lnTo>
                  <a:lnTo>
                    <a:pt x="115993" y="54304"/>
                  </a:lnTo>
                  <a:lnTo>
                    <a:pt x="112165" y="53925"/>
                  </a:lnTo>
                  <a:lnTo>
                    <a:pt x="108074" y="53165"/>
                  </a:lnTo>
                  <a:lnTo>
                    <a:pt x="101833" y="52279"/>
                  </a:lnTo>
                  <a:lnTo>
                    <a:pt x="100364" y="51899"/>
                  </a:lnTo>
                  <a:lnTo>
                    <a:pt x="99525" y="51583"/>
                  </a:lnTo>
                  <a:lnTo>
                    <a:pt x="98686" y="51076"/>
                  </a:lnTo>
                  <a:lnTo>
                    <a:pt x="97584" y="49810"/>
                  </a:lnTo>
                  <a:lnTo>
                    <a:pt x="95487" y="46519"/>
                  </a:lnTo>
                  <a:lnTo>
                    <a:pt x="93284" y="43291"/>
                  </a:lnTo>
                  <a:lnTo>
                    <a:pt x="87567" y="35189"/>
                  </a:lnTo>
                  <a:lnTo>
                    <a:pt x="84000" y="30316"/>
                  </a:lnTo>
                  <a:lnTo>
                    <a:pt x="77917" y="21518"/>
                  </a:lnTo>
                  <a:lnTo>
                    <a:pt x="75399" y="18227"/>
                  </a:lnTo>
                  <a:lnTo>
                    <a:pt x="74980" y="17531"/>
                  </a:lnTo>
                  <a:lnTo>
                    <a:pt x="74403" y="17025"/>
                  </a:lnTo>
                  <a:lnTo>
                    <a:pt x="72777" y="15885"/>
                  </a:lnTo>
                  <a:lnTo>
                    <a:pt x="59508" y="9430"/>
                  </a:lnTo>
                  <a:lnTo>
                    <a:pt x="53319" y="5886"/>
                  </a:lnTo>
                  <a:lnTo>
                    <a:pt x="51483" y="5253"/>
                  </a:lnTo>
                  <a:lnTo>
                    <a:pt x="49228" y="4746"/>
                  </a:lnTo>
                  <a:lnTo>
                    <a:pt x="43669" y="4240"/>
                  </a:lnTo>
                  <a:lnTo>
                    <a:pt x="27305" y="3101"/>
                  </a:lnTo>
                  <a:lnTo>
                    <a:pt x="23319" y="2658"/>
                  </a:lnTo>
                  <a:lnTo>
                    <a:pt x="17025" y="1708"/>
                  </a:lnTo>
                  <a:lnTo>
                    <a:pt x="7270" y="0"/>
                  </a:lnTo>
                  <a:lnTo>
                    <a:pt x="6273" y="4810"/>
                  </a:lnTo>
                  <a:lnTo>
                    <a:pt x="5802" y="8734"/>
                  </a:lnTo>
                  <a:lnTo>
                    <a:pt x="0" y="7717"/>
                  </a:lnTo>
                </a:path>
              </a:pathLst>
            </a:custGeom>
            <a:ln w="21647" cap="flat">
              <a:solidFill>
                <a:srgbClr val="FFD8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" name="pl52"/>
            <p:cNvSpPr/>
            <p:nvPr/>
          </p:nvSpPr>
          <p:spPr>
            <a:xfrm>
              <a:off x="1290758" y="4207181"/>
              <a:ext cx="676152" cy="117470"/>
            </a:xfrm>
            <a:custGeom>
              <a:avLst/>
              <a:gdLst/>
              <a:ahLst/>
              <a:cxnLst/>
              <a:rect l="0" t="0" r="0" b="0"/>
              <a:pathLst>
                <a:path w="676152" h="117470">
                  <a:moveTo>
                    <a:pt x="673187" y="95604"/>
                  </a:moveTo>
                  <a:lnTo>
                    <a:pt x="676152" y="92624"/>
                  </a:lnTo>
                  <a:lnTo>
                    <a:pt x="674999" y="91300"/>
                  </a:lnTo>
                  <a:lnTo>
                    <a:pt x="671904" y="88147"/>
                  </a:lnTo>
                  <a:lnTo>
                    <a:pt x="663250" y="78562"/>
                  </a:lnTo>
                  <a:lnTo>
                    <a:pt x="661572" y="76923"/>
                  </a:lnTo>
                  <a:lnTo>
                    <a:pt x="663408" y="75410"/>
                  </a:lnTo>
                  <a:lnTo>
                    <a:pt x="661782" y="73770"/>
                  </a:lnTo>
                  <a:lnTo>
                    <a:pt x="659264" y="71752"/>
                  </a:lnTo>
                  <a:lnTo>
                    <a:pt x="656327" y="70302"/>
                  </a:lnTo>
                  <a:lnTo>
                    <a:pt x="655121" y="69860"/>
                  </a:lnTo>
                  <a:lnTo>
                    <a:pt x="652866" y="69293"/>
                  </a:lnTo>
                  <a:lnTo>
                    <a:pt x="648775" y="68663"/>
                  </a:lnTo>
                  <a:lnTo>
                    <a:pt x="642272" y="67843"/>
                  </a:lnTo>
                  <a:lnTo>
                    <a:pt x="639911" y="67401"/>
                  </a:lnTo>
                  <a:lnTo>
                    <a:pt x="637446" y="66392"/>
                  </a:lnTo>
                  <a:lnTo>
                    <a:pt x="629475" y="61348"/>
                  </a:lnTo>
                  <a:lnTo>
                    <a:pt x="628163" y="60718"/>
                  </a:lnTo>
                  <a:lnTo>
                    <a:pt x="625383" y="59898"/>
                  </a:lnTo>
                  <a:lnTo>
                    <a:pt x="623863" y="59709"/>
                  </a:lnTo>
                  <a:lnTo>
                    <a:pt x="622289" y="59709"/>
                  </a:lnTo>
                  <a:lnTo>
                    <a:pt x="621345" y="59835"/>
                  </a:lnTo>
                  <a:lnTo>
                    <a:pt x="618513" y="60654"/>
                  </a:lnTo>
                  <a:lnTo>
                    <a:pt x="616415" y="61789"/>
                  </a:lnTo>
                  <a:lnTo>
                    <a:pt x="612901" y="64627"/>
                  </a:lnTo>
                  <a:lnTo>
                    <a:pt x="611065" y="65762"/>
                  </a:lnTo>
                  <a:lnTo>
                    <a:pt x="610173" y="66204"/>
                  </a:lnTo>
                  <a:lnTo>
                    <a:pt x="608967" y="66708"/>
                  </a:lnTo>
                  <a:lnTo>
                    <a:pt x="607342" y="67149"/>
                  </a:lnTo>
                  <a:lnTo>
                    <a:pt x="606188" y="67339"/>
                  </a:lnTo>
                  <a:lnTo>
                    <a:pt x="604772" y="67401"/>
                  </a:lnTo>
                  <a:lnTo>
                    <a:pt x="595331" y="67149"/>
                  </a:lnTo>
                  <a:lnTo>
                    <a:pt x="594230" y="67086"/>
                  </a:lnTo>
                  <a:lnTo>
                    <a:pt x="592132" y="66771"/>
                  </a:lnTo>
                  <a:lnTo>
                    <a:pt x="590244" y="66204"/>
                  </a:lnTo>
                  <a:lnTo>
                    <a:pt x="588303" y="65447"/>
                  </a:lnTo>
                  <a:lnTo>
                    <a:pt x="584422" y="63240"/>
                  </a:lnTo>
                  <a:lnTo>
                    <a:pt x="582167" y="62357"/>
                  </a:lnTo>
                  <a:lnTo>
                    <a:pt x="579072" y="61664"/>
                  </a:lnTo>
                  <a:lnTo>
                    <a:pt x="576712" y="61348"/>
                  </a:lnTo>
                  <a:lnTo>
                    <a:pt x="574457" y="61222"/>
                  </a:lnTo>
                  <a:lnTo>
                    <a:pt x="572464" y="60907"/>
                  </a:lnTo>
                  <a:lnTo>
                    <a:pt x="570995" y="60844"/>
                  </a:lnTo>
                  <a:lnTo>
                    <a:pt x="569842" y="60907"/>
                  </a:lnTo>
                  <a:lnTo>
                    <a:pt x="568531" y="61096"/>
                  </a:lnTo>
                  <a:lnTo>
                    <a:pt x="566327" y="61601"/>
                  </a:lnTo>
                  <a:lnTo>
                    <a:pt x="565698" y="61789"/>
                  </a:lnTo>
                  <a:lnTo>
                    <a:pt x="563338" y="62861"/>
                  </a:lnTo>
                  <a:lnTo>
                    <a:pt x="559142" y="65132"/>
                  </a:lnTo>
                  <a:lnTo>
                    <a:pt x="546502" y="73266"/>
                  </a:lnTo>
                  <a:lnTo>
                    <a:pt x="543932" y="75031"/>
                  </a:lnTo>
                  <a:lnTo>
                    <a:pt x="536852" y="80769"/>
                  </a:lnTo>
                  <a:lnTo>
                    <a:pt x="534177" y="83228"/>
                  </a:lnTo>
                  <a:lnTo>
                    <a:pt x="531975" y="85436"/>
                  </a:lnTo>
                  <a:lnTo>
                    <a:pt x="529614" y="87454"/>
                  </a:lnTo>
                  <a:lnTo>
                    <a:pt x="525261" y="91426"/>
                  </a:lnTo>
                  <a:lnTo>
                    <a:pt x="523740" y="92498"/>
                  </a:lnTo>
                  <a:lnTo>
                    <a:pt x="521328" y="93633"/>
                  </a:lnTo>
                  <a:lnTo>
                    <a:pt x="519807" y="94201"/>
                  </a:lnTo>
                  <a:lnTo>
                    <a:pt x="517551" y="94579"/>
                  </a:lnTo>
                  <a:lnTo>
                    <a:pt x="516240" y="94642"/>
                  </a:lnTo>
                  <a:lnTo>
                    <a:pt x="514772" y="94579"/>
                  </a:lnTo>
                  <a:lnTo>
                    <a:pt x="513355" y="94390"/>
                  </a:lnTo>
                  <a:lnTo>
                    <a:pt x="511677" y="94012"/>
                  </a:lnTo>
                  <a:lnTo>
                    <a:pt x="510313" y="93444"/>
                  </a:lnTo>
                  <a:lnTo>
                    <a:pt x="508950" y="92751"/>
                  </a:lnTo>
                  <a:lnTo>
                    <a:pt x="506957" y="91489"/>
                  </a:lnTo>
                  <a:lnTo>
                    <a:pt x="506065" y="90733"/>
                  </a:lnTo>
                  <a:lnTo>
                    <a:pt x="504597" y="89786"/>
                  </a:lnTo>
                  <a:lnTo>
                    <a:pt x="503233" y="88967"/>
                  </a:lnTo>
                  <a:lnTo>
                    <a:pt x="502079" y="88399"/>
                  </a:lnTo>
                  <a:lnTo>
                    <a:pt x="499352" y="87643"/>
                  </a:lnTo>
                  <a:lnTo>
                    <a:pt x="496730" y="87517"/>
                  </a:lnTo>
                  <a:lnTo>
                    <a:pt x="495628" y="87580"/>
                  </a:lnTo>
                  <a:lnTo>
                    <a:pt x="494579" y="87769"/>
                  </a:lnTo>
                  <a:lnTo>
                    <a:pt x="491380" y="88841"/>
                  </a:lnTo>
                  <a:lnTo>
                    <a:pt x="486922" y="90985"/>
                  </a:lnTo>
                  <a:lnTo>
                    <a:pt x="482149" y="93696"/>
                  </a:lnTo>
                  <a:lnTo>
                    <a:pt x="479527" y="94895"/>
                  </a:lnTo>
                  <a:lnTo>
                    <a:pt x="477114" y="95588"/>
                  </a:lnTo>
                  <a:lnTo>
                    <a:pt x="474859" y="95903"/>
                  </a:lnTo>
                  <a:lnTo>
                    <a:pt x="469405" y="96408"/>
                  </a:lnTo>
                  <a:lnTo>
                    <a:pt x="468041" y="96660"/>
                  </a:lnTo>
                  <a:lnTo>
                    <a:pt x="464474" y="96975"/>
                  </a:lnTo>
                  <a:lnTo>
                    <a:pt x="462744" y="97227"/>
                  </a:lnTo>
                  <a:lnTo>
                    <a:pt x="458967" y="97543"/>
                  </a:lnTo>
                  <a:lnTo>
                    <a:pt x="457342" y="97606"/>
                  </a:lnTo>
                  <a:lnTo>
                    <a:pt x="454352" y="97543"/>
                  </a:lnTo>
                  <a:lnTo>
                    <a:pt x="449265" y="96723"/>
                  </a:lnTo>
                  <a:lnTo>
                    <a:pt x="444597" y="95273"/>
                  </a:lnTo>
                  <a:lnTo>
                    <a:pt x="440873" y="94390"/>
                  </a:lnTo>
                  <a:lnTo>
                    <a:pt x="439457" y="94264"/>
                  </a:lnTo>
                  <a:lnTo>
                    <a:pt x="438093" y="94390"/>
                  </a:lnTo>
                  <a:lnTo>
                    <a:pt x="435628" y="94958"/>
                  </a:lnTo>
                  <a:lnTo>
                    <a:pt x="433635" y="95651"/>
                  </a:lnTo>
                  <a:lnTo>
                    <a:pt x="431590" y="96786"/>
                  </a:lnTo>
                  <a:lnTo>
                    <a:pt x="427394" y="99939"/>
                  </a:lnTo>
                  <a:lnTo>
                    <a:pt x="424824" y="101705"/>
                  </a:lnTo>
                  <a:lnTo>
                    <a:pt x="420943" y="104101"/>
                  </a:lnTo>
                  <a:lnTo>
                    <a:pt x="419002" y="105047"/>
                  </a:lnTo>
                  <a:lnTo>
                    <a:pt x="416642" y="105993"/>
                  </a:lnTo>
                  <a:lnTo>
                    <a:pt x="414649" y="106435"/>
                  </a:lnTo>
                  <a:lnTo>
                    <a:pt x="413338" y="106623"/>
                  </a:lnTo>
                  <a:lnTo>
                    <a:pt x="411712" y="106687"/>
                  </a:lnTo>
                  <a:lnTo>
                    <a:pt x="408775" y="106245"/>
                  </a:lnTo>
                  <a:lnTo>
                    <a:pt x="407674" y="105930"/>
                  </a:lnTo>
                  <a:lnTo>
                    <a:pt x="406625" y="105488"/>
                  </a:lnTo>
                  <a:lnTo>
                    <a:pt x="399649" y="103029"/>
                  </a:lnTo>
                  <a:lnTo>
                    <a:pt x="398915" y="102903"/>
                  </a:lnTo>
                  <a:lnTo>
                    <a:pt x="397656" y="102714"/>
                  </a:lnTo>
                  <a:lnTo>
                    <a:pt x="395926" y="102651"/>
                  </a:lnTo>
                  <a:lnTo>
                    <a:pt x="393251" y="103029"/>
                  </a:lnTo>
                  <a:lnTo>
                    <a:pt x="391206" y="103786"/>
                  </a:lnTo>
                  <a:lnTo>
                    <a:pt x="388950" y="105111"/>
                  </a:lnTo>
                  <a:lnTo>
                    <a:pt x="386852" y="106939"/>
                  </a:lnTo>
                  <a:lnTo>
                    <a:pt x="382446" y="111164"/>
                  </a:lnTo>
                  <a:lnTo>
                    <a:pt x="380716" y="112552"/>
                  </a:lnTo>
                  <a:lnTo>
                    <a:pt x="378461" y="114128"/>
                  </a:lnTo>
                  <a:lnTo>
                    <a:pt x="376310" y="115200"/>
                  </a:lnTo>
                  <a:lnTo>
                    <a:pt x="372639" y="116587"/>
                  </a:lnTo>
                  <a:lnTo>
                    <a:pt x="369964" y="117155"/>
                  </a:lnTo>
                  <a:lnTo>
                    <a:pt x="367761" y="117470"/>
                  </a:lnTo>
                  <a:lnTo>
                    <a:pt x="364405" y="117407"/>
                  </a:lnTo>
                  <a:lnTo>
                    <a:pt x="363199" y="117281"/>
                  </a:lnTo>
                  <a:lnTo>
                    <a:pt x="359684" y="116650"/>
                  </a:lnTo>
                  <a:lnTo>
                    <a:pt x="356643" y="115642"/>
                  </a:lnTo>
                  <a:lnTo>
                    <a:pt x="354702" y="114759"/>
                  </a:lnTo>
                  <a:lnTo>
                    <a:pt x="351555" y="112740"/>
                  </a:lnTo>
                  <a:lnTo>
                    <a:pt x="350558" y="111984"/>
                  </a:lnTo>
                  <a:lnTo>
                    <a:pt x="342796" y="105299"/>
                  </a:lnTo>
                  <a:lnTo>
                    <a:pt x="340436" y="103156"/>
                  </a:lnTo>
                  <a:lnTo>
                    <a:pt x="338600" y="101137"/>
                  </a:lnTo>
                  <a:lnTo>
                    <a:pt x="337394" y="99435"/>
                  </a:lnTo>
                  <a:lnTo>
                    <a:pt x="336607" y="98111"/>
                  </a:lnTo>
                  <a:lnTo>
                    <a:pt x="335768" y="96282"/>
                  </a:lnTo>
                  <a:lnTo>
                    <a:pt x="335139" y="94201"/>
                  </a:lnTo>
                  <a:lnTo>
                    <a:pt x="334877" y="92751"/>
                  </a:lnTo>
                  <a:lnTo>
                    <a:pt x="334457" y="89030"/>
                  </a:lnTo>
                  <a:lnTo>
                    <a:pt x="334142" y="87138"/>
                  </a:lnTo>
                  <a:lnTo>
                    <a:pt x="333303" y="83228"/>
                  </a:lnTo>
                  <a:lnTo>
                    <a:pt x="329107" y="69545"/>
                  </a:lnTo>
                  <a:lnTo>
                    <a:pt x="327744" y="64690"/>
                  </a:lnTo>
                  <a:lnTo>
                    <a:pt x="327324" y="61979"/>
                  </a:lnTo>
                  <a:lnTo>
                    <a:pt x="327219" y="60592"/>
                  </a:lnTo>
                  <a:lnTo>
                    <a:pt x="327167" y="54097"/>
                  </a:lnTo>
                  <a:lnTo>
                    <a:pt x="326852" y="51070"/>
                  </a:lnTo>
                  <a:lnTo>
                    <a:pt x="326065" y="48800"/>
                  </a:lnTo>
                  <a:lnTo>
                    <a:pt x="325226" y="46846"/>
                  </a:lnTo>
                  <a:lnTo>
                    <a:pt x="324702" y="45900"/>
                  </a:lnTo>
                  <a:lnTo>
                    <a:pt x="323181" y="43756"/>
                  </a:lnTo>
                  <a:lnTo>
                    <a:pt x="322447" y="42936"/>
                  </a:lnTo>
                  <a:lnTo>
                    <a:pt x="320191" y="40982"/>
                  </a:lnTo>
                  <a:lnTo>
                    <a:pt x="318723" y="39973"/>
                  </a:lnTo>
                  <a:lnTo>
                    <a:pt x="315471" y="37955"/>
                  </a:lnTo>
                  <a:lnTo>
                    <a:pt x="313688" y="36568"/>
                  </a:lnTo>
                  <a:lnTo>
                    <a:pt x="304405" y="27993"/>
                  </a:lnTo>
                  <a:lnTo>
                    <a:pt x="302359" y="25912"/>
                  </a:lnTo>
                  <a:lnTo>
                    <a:pt x="301206" y="24525"/>
                  </a:lnTo>
                  <a:lnTo>
                    <a:pt x="297324" y="18725"/>
                  </a:lnTo>
                  <a:lnTo>
                    <a:pt x="296013" y="17401"/>
                  </a:lnTo>
                  <a:lnTo>
                    <a:pt x="291188" y="13681"/>
                  </a:lnTo>
                  <a:lnTo>
                    <a:pt x="290506" y="13051"/>
                  </a:lnTo>
                  <a:lnTo>
                    <a:pt x="288041" y="11348"/>
                  </a:lnTo>
                  <a:lnTo>
                    <a:pt x="281642" y="8574"/>
                  </a:lnTo>
                  <a:lnTo>
                    <a:pt x="279702" y="8070"/>
                  </a:lnTo>
                  <a:lnTo>
                    <a:pt x="278129" y="7943"/>
                  </a:lnTo>
                  <a:lnTo>
                    <a:pt x="265803" y="8637"/>
                  </a:lnTo>
                  <a:lnTo>
                    <a:pt x="263706" y="8826"/>
                  </a:lnTo>
                  <a:lnTo>
                    <a:pt x="261870" y="9204"/>
                  </a:lnTo>
                  <a:lnTo>
                    <a:pt x="260821" y="9519"/>
                  </a:lnTo>
                  <a:lnTo>
                    <a:pt x="258985" y="10591"/>
                  </a:lnTo>
                  <a:lnTo>
                    <a:pt x="258094" y="11285"/>
                  </a:lnTo>
                  <a:lnTo>
                    <a:pt x="255366" y="13744"/>
                  </a:lnTo>
                  <a:lnTo>
                    <a:pt x="253950" y="14816"/>
                  </a:lnTo>
                  <a:lnTo>
                    <a:pt x="252062" y="15951"/>
                  </a:lnTo>
                  <a:lnTo>
                    <a:pt x="249597" y="17086"/>
                  </a:lnTo>
                  <a:lnTo>
                    <a:pt x="246975" y="17653"/>
                  </a:lnTo>
                  <a:lnTo>
                    <a:pt x="245401" y="17842"/>
                  </a:lnTo>
                  <a:lnTo>
                    <a:pt x="243513" y="17779"/>
                  </a:lnTo>
                  <a:lnTo>
                    <a:pt x="235751" y="16581"/>
                  </a:lnTo>
                  <a:lnTo>
                    <a:pt x="233495" y="16455"/>
                  </a:lnTo>
                  <a:lnTo>
                    <a:pt x="231240" y="16833"/>
                  </a:lnTo>
                  <a:lnTo>
                    <a:pt x="228251" y="17653"/>
                  </a:lnTo>
                  <a:lnTo>
                    <a:pt x="225157" y="18347"/>
                  </a:lnTo>
                  <a:lnTo>
                    <a:pt x="223321" y="18472"/>
                  </a:lnTo>
                  <a:lnTo>
                    <a:pt x="222219" y="18410"/>
                  </a:lnTo>
                  <a:lnTo>
                    <a:pt x="214405" y="16959"/>
                  </a:lnTo>
                  <a:lnTo>
                    <a:pt x="211415" y="16644"/>
                  </a:lnTo>
                  <a:lnTo>
                    <a:pt x="209632" y="16644"/>
                  </a:lnTo>
                  <a:lnTo>
                    <a:pt x="205384" y="16896"/>
                  </a:lnTo>
                  <a:lnTo>
                    <a:pt x="201240" y="17023"/>
                  </a:lnTo>
                  <a:lnTo>
                    <a:pt x="199877" y="16959"/>
                  </a:lnTo>
                  <a:lnTo>
                    <a:pt x="198513" y="16771"/>
                  </a:lnTo>
                  <a:lnTo>
                    <a:pt x="196048" y="16077"/>
                  </a:lnTo>
                  <a:lnTo>
                    <a:pt x="194632" y="15446"/>
                  </a:lnTo>
                  <a:lnTo>
                    <a:pt x="193426" y="14690"/>
                  </a:lnTo>
                  <a:lnTo>
                    <a:pt x="189807" y="11915"/>
                  </a:lnTo>
                  <a:lnTo>
                    <a:pt x="188496" y="11033"/>
                  </a:lnTo>
                  <a:lnTo>
                    <a:pt x="183566" y="8070"/>
                  </a:lnTo>
                  <a:lnTo>
                    <a:pt x="179370" y="5989"/>
                  </a:lnTo>
                  <a:lnTo>
                    <a:pt x="177377" y="5106"/>
                  </a:lnTo>
                  <a:lnTo>
                    <a:pt x="175122" y="4286"/>
                  </a:lnTo>
                  <a:lnTo>
                    <a:pt x="169143" y="2774"/>
                  </a:lnTo>
                  <a:lnTo>
                    <a:pt x="163740" y="1765"/>
                  </a:lnTo>
                  <a:lnTo>
                    <a:pt x="158915" y="1134"/>
                  </a:lnTo>
                  <a:lnTo>
                    <a:pt x="156870" y="630"/>
                  </a:lnTo>
                  <a:lnTo>
                    <a:pt x="152255" y="62"/>
                  </a:lnTo>
                  <a:lnTo>
                    <a:pt x="150838" y="0"/>
                  </a:lnTo>
                  <a:lnTo>
                    <a:pt x="149422" y="62"/>
                  </a:lnTo>
                  <a:lnTo>
                    <a:pt x="147849" y="252"/>
                  </a:lnTo>
                  <a:lnTo>
                    <a:pt x="145226" y="1008"/>
                  </a:lnTo>
                  <a:lnTo>
                    <a:pt x="137989" y="4917"/>
                  </a:lnTo>
                  <a:lnTo>
                    <a:pt x="129072" y="9898"/>
                  </a:lnTo>
                  <a:lnTo>
                    <a:pt x="127447" y="11096"/>
                  </a:lnTo>
                  <a:lnTo>
                    <a:pt x="126293" y="12167"/>
                  </a:lnTo>
                  <a:lnTo>
                    <a:pt x="125821" y="12987"/>
                  </a:lnTo>
                  <a:lnTo>
                    <a:pt x="122517" y="17212"/>
                  </a:lnTo>
                  <a:lnTo>
                    <a:pt x="120524" y="19671"/>
                  </a:lnTo>
                  <a:lnTo>
                    <a:pt x="119685" y="20553"/>
                  </a:lnTo>
                  <a:lnTo>
                    <a:pt x="117429" y="22256"/>
                  </a:lnTo>
                  <a:lnTo>
                    <a:pt x="115017" y="23328"/>
                  </a:lnTo>
                  <a:lnTo>
                    <a:pt x="112552" y="24084"/>
                  </a:lnTo>
                  <a:lnTo>
                    <a:pt x="109772" y="24273"/>
                  </a:lnTo>
                  <a:lnTo>
                    <a:pt x="107569" y="24147"/>
                  </a:lnTo>
                  <a:lnTo>
                    <a:pt x="106730" y="24021"/>
                  </a:lnTo>
                  <a:lnTo>
                    <a:pt x="100856" y="22571"/>
                  </a:lnTo>
                  <a:lnTo>
                    <a:pt x="97552" y="21625"/>
                  </a:lnTo>
                  <a:lnTo>
                    <a:pt x="95978" y="21562"/>
                  </a:lnTo>
                  <a:lnTo>
                    <a:pt x="94510" y="21184"/>
                  </a:lnTo>
                  <a:lnTo>
                    <a:pt x="79614" y="16266"/>
                  </a:lnTo>
                  <a:lnTo>
                    <a:pt x="78146" y="16014"/>
                  </a:lnTo>
                  <a:lnTo>
                    <a:pt x="77465" y="16077"/>
                  </a:lnTo>
                  <a:lnTo>
                    <a:pt x="77150" y="16266"/>
                  </a:lnTo>
                  <a:lnTo>
                    <a:pt x="76730" y="16266"/>
                  </a:lnTo>
                  <a:lnTo>
                    <a:pt x="75891" y="19923"/>
                  </a:lnTo>
                  <a:lnTo>
                    <a:pt x="75104" y="24336"/>
                  </a:lnTo>
                  <a:lnTo>
                    <a:pt x="75471" y="24463"/>
                  </a:lnTo>
                  <a:lnTo>
                    <a:pt x="75629" y="24778"/>
                  </a:lnTo>
                  <a:lnTo>
                    <a:pt x="75576" y="25030"/>
                  </a:lnTo>
                  <a:lnTo>
                    <a:pt x="75314" y="25282"/>
                  </a:lnTo>
                  <a:lnTo>
                    <a:pt x="73793" y="35118"/>
                  </a:lnTo>
                  <a:lnTo>
                    <a:pt x="73950" y="35433"/>
                  </a:lnTo>
                  <a:lnTo>
                    <a:pt x="73846" y="35623"/>
                  </a:lnTo>
                  <a:lnTo>
                    <a:pt x="73688" y="35812"/>
                  </a:lnTo>
                  <a:lnTo>
                    <a:pt x="73321" y="35875"/>
                  </a:lnTo>
                  <a:lnTo>
                    <a:pt x="73111" y="35748"/>
                  </a:lnTo>
                  <a:lnTo>
                    <a:pt x="73006" y="35559"/>
                  </a:lnTo>
                  <a:lnTo>
                    <a:pt x="73006" y="35370"/>
                  </a:lnTo>
                  <a:lnTo>
                    <a:pt x="54440" y="32596"/>
                  </a:lnTo>
                  <a:lnTo>
                    <a:pt x="38706" y="30389"/>
                  </a:lnTo>
                  <a:lnTo>
                    <a:pt x="37185" y="35875"/>
                  </a:lnTo>
                  <a:lnTo>
                    <a:pt x="31153" y="35181"/>
                  </a:lnTo>
                  <a:lnTo>
                    <a:pt x="18828" y="33542"/>
                  </a:lnTo>
                  <a:lnTo>
                    <a:pt x="9387" y="32092"/>
                  </a:lnTo>
                  <a:lnTo>
                    <a:pt x="3199" y="31272"/>
                  </a:lnTo>
                  <a:lnTo>
                    <a:pt x="2097" y="31020"/>
                  </a:lnTo>
                  <a:lnTo>
                    <a:pt x="1573" y="30768"/>
                  </a:lnTo>
                  <a:lnTo>
                    <a:pt x="2202" y="26795"/>
                  </a:lnTo>
                  <a:lnTo>
                    <a:pt x="1835" y="23895"/>
                  </a:lnTo>
                  <a:lnTo>
                    <a:pt x="1153" y="21877"/>
                  </a:lnTo>
                  <a:lnTo>
                    <a:pt x="157" y="20238"/>
                  </a:lnTo>
                  <a:lnTo>
                    <a:pt x="0" y="18851"/>
                  </a:lnTo>
                  <a:lnTo>
                    <a:pt x="262" y="17148"/>
                  </a:lnTo>
                  <a:lnTo>
                    <a:pt x="1835" y="13366"/>
                  </a:lnTo>
                  <a:lnTo>
                    <a:pt x="1940" y="12609"/>
                  </a:lnTo>
                  <a:lnTo>
                    <a:pt x="3146" y="8826"/>
                  </a:lnTo>
                  <a:lnTo>
                    <a:pt x="4038" y="7124"/>
                  </a:lnTo>
                  <a:lnTo>
                    <a:pt x="6135" y="4854"/>
                  </a:lnTo>
                  <a:lnTo>
                    <a:pt x="8076" y="1261"/>
                  </a:lnTo>
                  <a:lnTo>
                    <a:pt x="8286" y="1261"/>
                  </a:lnTo>
                  <a:lnTo>
                    <a:pt x="8286" y="2521"/>
                  </a:lnTo>
                  <a:lnTo>
                    <a:pt x="7817" y="5696"/>
                  </a:lnTo>
                </a:path>
              </a:pathLst>
            </a:custGeom>
            <a:ln w="17749" cap="flat">
              <a:solidFill>
                <a:srgbClr val="FFD8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" name="pl53"/>
            <p:cNvSpPr/>
            <p:nvPr/>
          </p:nvSpPr>
          <p:spPr>
            <a:xfrm>
              <a:off x="5997397" y="4481890"/>
              <a:ext cx="54178" cy="114624"/>
            </a:xfrm>
            <a:custGeom>
              <a:avLst/>
              <a:gdLst/>
              <a:ahLst/>
              <a:cxnLst/>
              <a:rect l="0" t="0" r="0" b="0"/>
              <a:pathLst>
                <a:path w="54178" h="114624">
                  <a:moveTo>
                    <a:pt x="54178" y="1514"/>
                  </a:moveTo>
                  <a:lnTo>
                    <a:pt x="44685" y="0"/>
                  </a:lnTo>
                  <a:lnTo>
                    <a:pt x="44633" y="189"/>
                  </a:lnTo>
                  <a:lnTo>
                    <a:pt x="44475" y="315"/>
                  </a:lnTo>
                  <a:lnTo>
                    <a:pt x="44370" y="378"/>
                  </a:lnTo>
                  <a:lnTo>
                    <a:pt x="44213" y="315"/>
                  </a:lnTo>
                  <a:lnTo>
                    <a:pt x="43688" y="2586"/>
                  </a:lnTo>
                  <a:lnTo>
                    <a:pt x="43478" y="2964"/>
                  </a:lnTo>
                  <a:lnTo>
                    <a:pt x="40804" y="4667"/>
                  </a:lnTo>
                  <a:lnTo>
                    <a:pt x="39755" y="4920"/>
                  </a:lnTo>
                  <a:lnTo>
                    <a:pt x="38811" y="4857"/>
                  </a:lnTo>
                  <a:lnTo>
                    <a:pt x="35402" y="4289"/>
                  </a:lnTo>
                  <a:lnTo>
                    <a:pt x="24230" y="2270"/>
                  </a:lnTo>
                  <a:lnTo>
                    <a:pt x="20821" y="6939"/>
                  </a:lnTo>
                  <a:lnTo>
                    <a:pt x="17097" y="12490"/>
                  </a:lnTo>
                  <a:lnTo>
                    <a:pt x="13216" y="17978"/>
                  </a:lnTo>
                  <a:lnTo>
                    <a:pt x="12587" y="18988"/>
                  </a:lnTo>
                  <a:lnTo>
                    <a:pt x="11695" y="20123"/>
                  </a:lnTo>
                  <a:lnTo>
                    <a:pt x="10279" y="21574"/>
                  </a:lnTo>
                  <a:lnTo>
                    <a:pt x="9912" y="22710"/>
                  </a:lnTo>
                  <a:lnTo>
                    <a:pt x="9860" y="23656"/>
                  </a:lnTo>
                  <a:lnTo>
                    <a:pt x="9912" y="24855"/>
                  </a:lnTo>
                  <a:lnTo>
                    <a:pt x="9755" y="25864"/>
                  </a:lnTo>
                  <a:lnTo>
                    <a:pt x="9860" y="27251"/>
                  </a:lnTo>
                  <a:lnTo>
                    <a:pt x="7657" y="41698"/>
                  </a:lnTo>
                  <a:lnTo>
                    <a:pt x="5873" y="50656"/>
                  </a:lnTo>
                  <a:lnTo>
                    <a:pt x="5244" y="54694"/>
                  </a:lnTo>
                  <a:lnTo>
                    <a:pt x="3356" y="65230"/>
                  </a:lnTo>
                  <a:lnTo>
                    <a:pt x="2936" y="67186"/>
                  </a:lnTo>
                  <a:lnTo>
                    <a:pt x="52" y="82896"/>
                  </a:lnTo>
                  <a:lnTo>
                    <a:pt x="0" y="84788"/>
                  </a:lnTo>
                  <a:lnTo>
                    <a:pt x="105" y="85356"/>
                  </a:lnTo>
                  <a:lnTo>
                    <a:pt x="891" y="87880"/>
                  </a:lnTo>
                  <a:lnTo>
                    <a:pt x="1311" y="89899"/>
                  </a:lnTo>
                  <a:lnTo>
                    <a:pt x="3461" y="98227"/>
                  </a:lnTo>
                  <a:lnTo>
                    <a:pt x="3461" y="99300"/>
                  </a:lnTo>
                  <a:lnTo>
                    <a:pt x="3199" y="101445"/>
                  </a:lnTo>
                  <a:lnTo>
                    <a:pt x="2727" y="107250"/>
                  </a:lnTo>
                  <a:lnTo>
                    <a:pt x="1993" y="112865"/>
                  </a:lnTo>
                  <a:lnTo>
                    <a:pt x="2150" y="112928"/>
                  </a:lnTo>
                  <a:lnTo>
                    <a:pt x="2255" y="113181"/>
                  </a:lnTo>
                  <a:lnTo>
                    <a:pt x="11399" y="114624"/>
                  </a:lnTo>
                </a:path>
              </a:pathLst>
            </a:custGeom>
            <a:ln w="36060" cap="flat">
              <a:solidFill>
                <a:srgbClr val="FFD8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" name="pl54"/>
            <p:cNvSpPr/>
            <p:nvPr/>
          </p:nvSpPr>
          <p:spPr>
            <a:xfrm>
              <a:off x="3978273" y="4643124"/>
              <a:ext cx="170296" cy="118800"/>
            </a:xfrm>
            <a:custGeom>
              <a:avLst/>
              <a:gdLst/>
              <a:ahLst/>
              <a:cxnLst/>
              <a:rect l="0" t="0" r="0" b="0"/>
              <a:pathLst>
                <a:path w="170296" h="118800">
                  <a:moveTo>
                    <a:pt x="162918" y="0"/>
                  </a:moveTo>
                  <a:lnTo>
                    <a:pt x="170296" y="1226"/>
                  </a:lnTo>
                  <a:lnTo>
                    <a:pt x="169982" y="2741"/>
                  </a:lnTo>
                  <a:lnTo>
                    <a:pt x="167727" y="16561"/>
                  </a:lnTo>
                  <a:lnTo>
                    <a:pt x="166835" y="21293"/>
                  </a:lnTo>
                  <a:lnTo>
                    <a:pt x="166625" y="22997"/>
                  </a:lnTo>
                  <a:lnTo>
                    <a:pt x="166048" y="26089"/>
                  </a:lnTo>
                  <a:lnTo>
                    <a:pt x="165839" y="27793"/>
                  </a:lnTo>
                  <a:lnTo>
                    <a:pt x="165262" y="31201"/>
                  </a:lnTo>
                  <a:lnTo>
                    <a:pt x="164632" y="33915"/>
                  </a:lnTo>
                  <a:lnTo>
                    <a:pt x="164317" y="34482"/>
                  </a:lnTo>
                  <a:lnTo>
                    <a:pt x="163111" y="36186"/>
                  </a:lnTo>
                  <a:lnTo>
                    <a:pt x="162535" y="37638"/>
                  </a:lnTo>
                  <a:lnTo>
                    <a:pt x="159440" y="56381"/>
                  </a:lnTo>
                  <a:lnTo>
                    <a:pt x="159020" y="58526"/>
                  </a:lnTo>
                  <a:lnTo>
                    <a:pt x="158863" y="59662"/>
                  </a:lnTo>
                  <a:lnTo>
                    <a:pt x="158863" y="62060"/>
                  </a:lnTo>
                  <a:lnTo>
                    <a:pt x="159125" y="62566"/>
                  </a:lnTo>
                  <a:lnTo>
                    <a:pt x="159178" y="62944"/>
                  </a:lnTo>
                  <a:lnTo>
                    <a:pt x="159020" y="63260"/>
                  </a:lnTo>
                  <a:lnTo>
                    <a:pt x="158601" y="63639"/>
                  </a:lnTo>
                  <a:lnTo>
                    <a:pt x="158286" y="64900"/>
                  </a:lnTo>
                  <a:lnTo>
                    <a:pt x="157342" y="69697"/>
                  </a:lnTo>
                  <a:lnTo>
                    <a:pt x="156555" y="74430"/>
                  </a:lnTo>
                  <a:lnTo>
                    <a:pt x="155559" y="78974"/>
                  </a:lnTo>
                  <a:lnTo>
                    <a:pt x="154300" y="86737"/>
                  </a:lnTo>
                  <a:lnTo>
                    <a:pt x="153566" y="92038"/>
                  </a:lnTo>
                  <a:lnTo>
                    <a:pt x="153251" y="93238"/>
                  </a:lnTo>
                  <a:lnTo>
                    <a:pt x="147115" y="90840"/>
                  </a:lnTo>
                  <a:lnTo>
                    <a:pt x="139929" y="87684"/>
                  </a:lnTo>
                  <a:lnTo>
                    <a:pt x="135052" y="85853"/>
                  </a:lnTo>
                  <a:lnTo>
                    <a:pt x="112657" y="78343"/>
                  </a:lnTo>
                  <a:lnTo>
                    <a:pt x="108566" y="77081"/>
                  </a:lnTo>
                  <a:lnTo>
                    <a:pt x="100069" y="74809"/>
                  </a:lnTo>
                  <a:lnTo>
                    <a:pt x="75052" y="68561"/>
                  </a:lnTo>
                  <a:lnTo>
                    <a:pt x="68548" y="67046"/>
                  </a:lnTo>
                  <a:lnTo>
                    <a:pt x="59370" y="65216"/>
                  </a:lnTo>
                  <a:lnTo>
                    <a:pt x="53496" y="63764"/>
                  </a:lnTo>
                  <a:lnTo>
                    <a:pt x="42325" y="61682"/>
                  </a:lnTo>
                  <a:lnTo>
                    <a:pt x="34510" y="60420"/>
                  </a:lnTo>
                  <a:lnTo>
                    <a:pt x="31205" y="60041"/>
                  </a:lnTo>
                  <a:lnTo>
                    <a:pt x="30367" y="60230"/>
                  </a:lnTo>
                  <a:lnTo>
                    <a:pt x="29947" y="60420"/>
                  </a:lnTo>
                  <a:lnTo>
                    <a:pt x="29423" y="60988"/>
                  </a:lnTo>
                  <a:lnTo>
                    <a:pt x="29108" y="61619"/>
                  </a:lnTo>
                  <a:lnTo>
                    <a:pt x="28950" y="64017"/>
                  </a:lnTo>
                  <a:lnTo>
                    <a:pt x="26800" y="78596"/>
                  </a:lnTo>
                  <a:lnTo>
                    <a:pt x="26748" y="79416"/>
                  </a:lnTo>
                  <a:lnTo>
                    <a:pt x="26905" y="80110"/>
                  </a:lnTo>
                  <a:lnTo>
                    <a:pt x="27377" y="80678"/>
                  </a:lnTo>
                  <a:lnTo>
                    <a:pt x="27377" y="81120"/>
                  </a:lnTo>
                  <a:lnTo>
                    <a:pt x="27220" y="81499"/>
                  </a:lnTo>
                  <a:lnTo>
                    <a:pt x="26957" y="81751"/>
                  </a:lnTo>
                  <a:lnTo>
                    <a:pt x="26590" y="81877"/>
                  </a:lnTo>
                  <a:lnTo>
                    <a:pt x="26223" y="82698"/>
                  </a:lnTo>
                  <a:lnTo>
                    <a:pt x="25908" y="83834"/>
                  </a:lnTo>
                  <a:lnTo>
                    <a:pt x="24912" y="91155"/>
                  </a:lnTo>
                  <a:lnTo>
                    <a:pt x="22447" y="106744"/>
                  </a:lnTo>
                  <a:lnTo>
                    <a:pt x="21713" y="111920"/>
                  </a:lnTo>
                  <a:lnTo>
                    <a:pt x="20926" y="115833"/>
                  </a:lnTo>
                  <a:lnTo>
                    <a:pt x="20716" y="116654"/>
                  </a:lnTo>
                  <a:lnTo>
                    <a:pt x="21188" y="116779"/>
                  </a:lnTo>
                  <a:lnTo>
                    <a:pt x="21503" y="117032"/>
                  </a:lnTo>
                  <a:lnTo>
                    <a:pt x="21713" y="117348"/>
                  </a:lnTo>
                  <a:lnTo>
                    <a:pt x="21765" y="117727"/>
                  </a:lnTo>
                  <a:lnTo>
                    <a:pt x="21555" y="118294"/>
                  </a:lnTo>
                  <a:lnTo>
                    <a:pt x="21241" y="118673"/>
                  </a:lnTo>
                  <a:lnTo>
                    <a:pt x="20716" y="118800"/>
                  </a:lnTo>
                  <a:lnTo>
                    <a:pt x="20192" y="118736"/>
                  </a:lnTo>
                  <a:lnTo>
                    <a:pt x="17569" y="117727"/>
                  </a:lnTo>
                  <a:lnTo>
                    <a:pt x="14685" y="117348"/>
                  </a:lnTo>
                  <a:lnTo>
                    <a:pt x="8863" y="116338"/>
                  </a:lnTo>
                  <a:lnTo>
                    <a:pt x="3304" y="115518"/>
                  </a:lnTo>
                  <a:lnTo>
                    <a:pt x="1835" y="115643"/>
                  </a:lnTo>
                  <a:lnTo>
                    <a:pt x="0" y="116149"/>
                  </a:lnTo>
                </a:path>
              </a:pathLst>
            </a:custGeom>
            <a:ln w="15534" cap="flat">
              <a:solidFill>
                <a:srgbClr val="FFD8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" name="pl55"/>
            <p:cNvSpPr/>
            <p:nvPr/>
          </p:nvSpPr>
          <p:spPr>
            <a:xfrm>
              <a:off x="5933307" y="4459309"/>
              <a:ext cx="75490" cy="137205"/>
            </a:xfrm>
            <a:custGeom>
              <a:avLst/>
              <a:gdLst/>
              <a:ahLst/>
              <a:cxnLst/>
              <a:rect l="0" t="0" r="0" b="0"/>
              <a:pathLst>
                <a:path w="75490" h="137205">
                  <a:moveTo>
                    <a:pt x="1676" y="0"/>
                  </a:moveTo>
                  <a:lnTo>
                    <a:pt x="5664" y="692"/>
                  </a:lnTo>
                  <a:lnTo>
                    <a:pt x="5454" y="2142"/>
                  </a:lnTo>
                  <a:lnTo>
                    <a:pt x="3933" y="10280"/>
                  </a:lnTo>
                  <a:lnTo>
                    <a:pt x="2936" y="14821"/>
                  </a:lnTo>
                  <a:lnTo>
                    <a:pt x="1783" y="16146"/>
                  </a:lnTo>
                  <a:lnTo>
                    <a:pt x="576" y="17218"/>
                  </a:lnTo>
                  <a:lnTo>
                    <a:pt x="157" y="17913"/>
                  </a:lnTo>
                  <a:lnTo>
                    <a:pt x="0" y="18984"/>
                  </a:lnTo>
                  <a:lnTo>
                    <a:pt x="3251" y="18606"/>
                  </a:lnTo>
                  <a:lnTo>
                    <a:pt x="7290" y="18859"/>
                  </a:lnTo>
                  <a:lnTo>
                    <a:pt x="14528" y="20057"/>
                  </a:lnTo>
                  <a:lnTo>
                    <a:pt x="24702" y="21508"/>
                  </a:lnTo>
                  <a:lnTo>
                    <a:pt x="28059" y="22076"/>
                  </a:lnTo>
                  <a:lnTo>
                    <a:pt x="35716" y="23085"/>
                  </a:lnTo>
                  <a:lnTo>
                    <a:pt x="45943" y="24725"/>
                  </a:lnTo>
                  <a:lnTo>
                    <a:pt x="46783" y="25103"/>
                  </a:lnTo>
                  <a:lnTo>
                    <a:pt x="47569" y="25671"/>
                  </a:lnTo>
                  <a:lnTo>
                    <a:pt x="50821" y="28258"/>
                  </a:lnTo>
                  <a:lnTo>
                    <a:pt x="56538" y="33683"/>
                  </a:lnTo>
                  <a:lnTo>
                    <a:pt x="58426" y="35827"/>
                  </a:lnTo>
                  <a:lnTo>
                    <a:pt x="58793" y="36143"/>
                  </a:lnTo>
                  <a:lnTo>
                    <a:pt x="59580" y="37216"/>
                  </a:lnTo>
                  <a:lnTo>
                    <a:pt x="60314" y="37909"/>
                  </a:lnTo>
                  <a:lnTo>
                    <a:pt x="62202" y="40307"/>
                  </a:lnTo>
                  <a:lnTo>
                    <a:pt x="63723" y="41884"/>
                  </a:lnTo>
                  <a:lnTo>
                    <a:pt x="64248" y="42262"/>
                  </a:lnTo>
                  <a:lnTo>
                    <a:pt x="65349" y="42830"/>
                  </a:lnTo>
                  <a:lnTo>
                    <a:pt x="66241" y="43271"/>
                  </a:lnTo>
                  <a:lnTo>
                    <a:pt x="67027" y="43524"/>
                  </a:lnTo>
                  <a:lnTo>
                    <a:pt x="68129" y="43713"/>
                  </a:lnTo>
                  <a:lnTo>
                    <a:pt x="70961" y="43966"/>
                  </a:lnTo>
                  <a:lnTo>
                    <a:pt x="72797" y="44785"/>
                  </a:lnTo>
                  <a:lnTo>
                    <a:pt x="73269" y="45290"/>
                  </a:lnTo>
                  <a:lnTo>
                    <a:pt x="73636" y="45543"/>
                  </a:lnTo>
                  <a:lnTo>
                    <a:pt x="73950" y="46236"/>
                  </a:lnTo>
                  <a:lnTo>
                    <a:pt x="74003" y="47435"/>
                  </a:lnTo>
                  <a:lnTo>
                    <a:pt x="73846" y="48444"/>
                  </a:lnTo>
                  <a:lnTo>
                    <a:pt x="73950" y="49832"/>
                  </a:lnTo>
                  <a:lnTo>
                    <a:pt x="73793" y="50968"/>
                  </a:lnTo>
                  <a:lnTo>
                    <a:pt x="71747" y="64279"/>
                  </a:lnTo>
                  <a:lnTo>
                    <a:pt x="69964" y="73237"/>
                  </a:lnTo>
                  <a:lnTo>
                    <a:pt x="69335" y="77275"/>
                  </a:lnTo>
                  <a:lnTo>
                    <a:pt x="67447" y="87811"/>
                  </a:lnTo>
                  <a:lnTo>
                    <a:pt x="67027" y="89767"/>
                  </a:lnTo>
                  <a:lnTo>
                    <a:pt x="64142" y="105477"/>
                  </a:lnTo>
                  <a:lnTo>
                    <a:pt x="64090" y="107369"/>
                  </a:lnTo>
                  <a:lnTo>
                    <a:pt x="64195" y="107937"/>
                  </a:lnTo>
                  <a:lnTo>
                    <a:pt x="64982" y="110461"/>
                  </a:lnTo>
                  <a:lnTo>
                    <a:pt x="65401" y="112480"/>
                  </a:lnTo>
                  <a:lnTo>
                    <a:pt x="67552" y="120808"/>
                  </a:lnTo>
                  <a:lnTo>
                    <a:pt x="67552" y="121881"/>
                  </a:lnTo>
                  <a:lnTo>
                    <a:pt x="67290" y="124026"/>
                  </a:lnTo>
                  <a:lnTo>
                    <a:pt x="66817" y="129830"/>
                  </a:lnTo>
                  <a:lnTo>
                    <a:pt x="66083" y="135446"/>
                  </a:lnTo>
                  <a:lnTo>
                    <a:pt x="66241" y="135509"/>
                  </a:lnTo>
                  <a:lnTo>
                    <a:pt x="66346" y="135761"/>
                  </a:lnTo>
                  <a:lnTo>
                    <a:pt x="75490" y="137205"/>
                  </a:lnTo>
                </a:path>
              </a:pathLst>
            </a:custGeom>
            <a:ln w="26314" cap="flat">
              <a:solidFill>
                <a:srgbClr val="FFD6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4325581" y="4423914"/>
              <a:ext cx="164633" cy="136203"/>
            </a:xfrm>
            <a:custGeom>
              <a:avLst/>
              <a:gdLst/>
              <a:ahLst/>
              <a:cxnLst/>
              <a:rect l="0" t="0" r="0" b="0"/>
              <a:pathLst>
                <a:path w="164633" h="136203">
                  <a:moveTo>
                    <a:pt x="0" y="78478"/>
                  </a:moveTo>
                  <a:lnTo>
                    <a:pt x="996" y="78667"/>
                  </a:lnTo>
                  <a:lnTo>
                    <a:pt x="6293" y="78920"/>
                  </a:lnTo>
                  <a:lnTo>
                    <a:pt x="7028" y="79172"/>
                  </a:lnTo>
                  <a:lnTo>
                    <a:pt x="7867" y="79992"/>
                  </a:lnTo>
                  <a:lnTo>
                    <a:pt x="8077" y="80497"/>
                  </a:lnTo>
                  <a:lnTo>
                    <a:pt x="8129" y="81695"/>
                  </a:lnTo>
                  <a:lnTo>
                    <a:pt x="5979" y="88003"/>
                  </a:lnTo>
                  <a:lnTo>
                    <a:pt x="5821" y="89265"/>
                  </a:lnTo>
                  <a:lnTo>
                    <a:pt x="5821" y="92104"/>
                  </a:lnTo>
                  <a:lnTo>
                    <a:pt x="5454" y="93555"/>
                  </a:lnTo>
                  <a:lnTo>
                    <a:pt x="3986" y="95889"/>
                  </a:lnTo>
                  <a:lnTo>
                    <a:pt x="8759" y="97025"/>
                  </a:lnTo>
                  <a:lnTo>
                    <a:pt x="10909" y="97782"/>
                  </a:lnTo>
                  <a:lnTo>
                    <a:pt x="22605" y="102766"/>
                  </a:lnTo>
                  <a:lnTo>
                    <a:pt x="27482" y="105100"/>
                  </a:lnTo>
                  <a:lnTo>
                    <a:pt x="29108" y="105794"/>
                  </a:lnTo>
                  <a:lnTo>
                    <a:pt x="31363" y="106299"/>
                  </a:lnTo>
                  <a:lnTo>
                    <a:pt x="32098" y="106362"/>
                  </a:lnTo>
                  <a:lnTo>
                    <a:pt x="30367" y="126739"/>
                  </a:lnTo>
                  <a:lnTo>
                    <a:pt x="30262" y="128632"/>
                  </a:lnTo>
                  <a:lnTo>
                    <a:pt x="29685" y="131534"/>
                  </a:lnTo>
                  <a:lnTo>
                    <a:pt x="29213" y="132165"/>
                  </a:lnTo>
                  <a:lnTo>
                    <a:pt x="29318" y="133301"/>
                  </a:lnTo>
                  <a:lnTo>
                    <a:pt x="29790" y="135383"/>
                  </a:lnTo>
                  <a:lnTo>
                    <a:pt x="30419" y="135635"/>
                  </a:lnTo>
                  <a:lnTo>
                    <a:pt x="31101" y="136077"/>
                  </a:lnTo>
                  <a:lnTo>
                    <a:pt x="32045" y="136203"/>
                  </a:lnTo>
                  <a:lnTo>
                    <a:pt x="32622" y="135888"/>
                  </a:lnTo>
                  <a:lnTo>
                    <a:pt x="34982" y="133553"/>
                  </a:lnTo>
                  <a:lnTo>
                    <a:pt x="38339" y="130967"/>
                  </a:lnTo>
                  <a:lnTo>
                    <a:pt x="39493" y="130147"/>
                  </a:lnTo>
                  <a:lnTo>
                    <a:pt x="44266" y="127370"/>
                  </a:lnTo>
                  <a:lnTo>
                    <a:pt x="48566" y="124531"/>
                  </a:lnTo>
                  <a:lnTo>
                    <a:pt x="50402" y="123269"/>
                  </a:lnTo>
                  <a:lnTo>
                    <a:pt x="52027" y="121819"/>
                  </a:lnTo>
                  <a:lnTo>
                    <a:pt x="55594" y="118033"/>
                  </a:lnTo>
                  <a:lnTo>
                    <a:pt x="63461" y="108002"/>
                  </a:lnTo>
                  <a:lnTo>
                    <a:pt x="64562" y="106740"/>
                  </a:lnTo>
                  <a:lnTo>
                    <a:pt x="66398" y="104848"/>
                  </a:lnTo>
                  <a:lnTo>
                    <a:pt x="68286" y="103018"/>
                  </a:lnTo>
                  <a:lnTo>
                    <a:pt x="70699" y="100494"/>
                  </a:lnTo>
                  <a:lnTo>
                    <a:pt x="74370" y="97151"/>
                  </a:lnTo>
                  <a:lnTo>
                    <a:pt x="81398" y="91410"/>
                  </a:lnTo>
                  <a:lnTo>
                    <a:pt x="84965" y="87941"/>
                  </a:lnTo>
                  <a:lnTo>
                    <a:pt x="86486" y="85858"/>
                  </a:lnTo>
                  <a:lnTo>
                    <a:pt x="90105" y="80559"/>
                  </a:lnTo>
                  <a:lnTo>
                    <a:pt x="91993" y="78352"/>
                  </a:lnTo>
                  <a:lnTo>
                    <a:pt x="94930" y="74125"/>
                  </a:lnTo>
                  <a:lnTo>
                    <a:pt x="96293" y="71980"/>
                  </a:lnTo>
                  <a:lnTo>
                    <a:pt x="97499" y="69709"/>
                  </a:lnTo>
                  <a:lnTo>
                    <a:pt x="98601" y="67880"/>
                  </a:lnTo>
                  <a:lnTo>
                    <a:pt x="104318" y="59301"/>
                  </a:lnTo>
                  <a:lnTo>
                    <a:pt x="106153" y="55264"/>
                  </a:lnTo>
                  <a:lnTo>
                    <a:pt x="107360" y="53686"/>
                  </a:lnTo>
                  <a:lnTo>
                    <a:pt x="108514" y="52803"/>
                  </a:lnTo>
                  <a:lnTo>
                    <a:pt x="109353" y="52361"/>
                  </a:lnTo>
                  <a:lnTo>
                    <a:pt x="111503" y="52109"/>
                  </a:lnTo>
                  <a:lnTo>
                    <a:pt x="113024" y="52425"/>
                  </a:lnTo>
                  <a:lnTo>
                    <a:pt x="115594" y="53938"/>
                  </a:lnTo>
                  <a:lnTo>
                    <a:pt x="118216" y="47504"/>
                  </a:lnTo>
                  <a:lnTo>
                    <a:pt x="121888" y="39241"/>
                  </a:lnTo>
                  <a:lnTo>
                    <a:pt x="123933" y="34132"/>
                  </a:lnTo>
                  <a:lnTo>
                    <a:pt x="127447" y="26057"/>
                  </a:lnTo>
                  <a:lnTo>
                    <a:pt x="127867" y="25427"/>
                  </a:lnTo>
                  <a:lnTo>
                    <a:pt x="128758" y="24606"/>
                  </a:lnTo>
                  <a:lnTo>
                    <a:pt x="130594" y="23723"/>
                  </a:lnTo>
                  <a:lnTo>
                    <a:pt x="144493" y="18614"/>
                  </a:lnTo>
                  <a:lnTo>
                    <a:pt x="144440" y="18362"/>
                  </a:lnTo>
                  <a:lnTo>
                    <a:pt x="144755" y="17984"/>
                  </a:lnTo>
                  <a:lnTo>
                    <a:pt x="145069" y="17921"/>
                  </a:lnTo>
                  <a:lnTo>
                    <a:pt x="145332" y="18046"/>
                  </a:lnTo>
                  <a:lnTo>
                    <a:pt x="145437" y="18299"/>
                  </a:lnTo>
                  <a:lnTo>
                    <a:pt x="155192" y="14704"/>
                  </a:lnTo>
                  <a:lnTo>
                    <a:pt x="156975" y="13883"/>
                  </a:lnTo>
                  <a:lnTo>
                    <a:pt x="158444" y="12496"/>
                  </a:lnTo>
                  <a:lnTo>
                    <a:pt x="164633" y="5873"/>
                  </a:lnTo>
                  <a:lnTo>
                    <a:pt x="164422" y="5558"/>
                  </a:lnTo>
                  <a:lnTo>
                    <a:pt x="164475" y="5368"/>
                  </a:lnTo>
                  <a:lnTo>
                    <a:pt x="160909" y="2467"/>
                  </a:lnTo>
                  <a:lnTo>
                    <a:pt x="154458" y="9468"/>
                  </a:lnTo>
                  <a:lnTo>
                    <a:pt x="153618" y="9973"/>
                  </a:lnTo>
                  <a:lnTo>
                    <a:pt x="150786" y="10982"/>
                  </a:lnTo>
                  <a:lnTo>
                    <a:pt x="148269" y="5999"/>
                  </a:lnTo>
                  <a:lnTo>
                    <a:pt x="147692" y="5053"/>
                  </a:lnTo>
                  <a:lnTo>
                    <a:pt x="146905" y="4233"/>
                  </a:lnTo>
                  <a:lnTo>
                    <a:pt x="145542" y="3476"/>
                  </a:lnTo>
                  <a:lnTo>
                    <a:pt x="143968" y="3287"/>
                  </a:lnTo>
                  <a:lnTo>
                    <a:pt x="144126" y="2530"/>
                  </a:lnTo>
                  <a:lnTo>
                    <a:pt x="144126" y="1017"/>
                  </a:lnTo>
                  <a:lnTo>
                    <a:pt x="144359" y="0"/>
                  </a:lnTo>
                </a:path>
              </a:pathLst>
            </a:custGeom>
            <a:ln w="12939" cap="flat">
              <a:solidFill>
                <a:srgbClr val="FFD6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pl57"/>
            <p:cNvSpPr/>
            <p:nvPr/>
          </p:nvSpPr>
          <p:spPr>
            <a:xfrm>
              <a:off x="4437137" y="4212981"/>
              <a:ext cx="66923" cy="221915"/>
            </a:xfrm>
            <a:custGeom>
              <a:avLst/>
              <a:gdLst/>
              <a:ahLst/>
              <a:cxnLst/>
              <a:rect l="0" t="0" r="0" b="0"/>
              <a:pathLst>
                <a:path w="66923" h="221915">
                  <a:moveTo>
                    <a:pt x="25804" y="0"/>
                  </a:moveTo>
                  <a:lnTo>
                    <a:pt x="24912" y="1323"/>
                  </a:lnTo>
                  <a:lnTo>
                    <a:pt x="23968" y="2332"/>
                  </a:lnTo>
                  <a:lnTo>
                    <a:pt x="23129" y="2900"/>
                  </a:lnTo>
                  <a:lnTo>
                    <a:pt x="22447" y="3278"/>
                  </a:lnTo>
                  <a:lnTo>
                    <a:pt x="18408" y="4602"/>
                  </a:lnTo>
                  <a:lnTo>
                    <a:pt x="18723" y="5863"/>
                  </a:lnTo>
                  <a:lnTo>
                    <a:pt x="18881" y="9205"/>
                  </a:lnTo>
                  <a:lnTo>
                    <a:pt x="17989" y="13240"/>
                  </a:lnTo>
                  <a:lnTo>
                    <a:pt x="17989" y="14690"/>
                  </a:lnTo>
                  <a:lnTo>
                    <a:pt x="18251" y="16582"/>
                  </a:lnTo>
                  <a:lnTo>
                    <a:pt x="19405" y="19986"/>
                  </a:lnTo>
                  <a:lnTo>
                    <a:pt x="14842" y="21752"/>
                  </a:lnTo>
                  <a:lnTo>
                    <a:pt x="11433" y="22760"/>
                  </a:lnTo>
                  <a:lnTo>
                    <a:pt x="11485" y="23013"/>
                  </a:lnTo>
                  <a:lnTo>
                    <a:pt x="11433" y="23265"/>
                  </a:lnTo>
                  <a:lnTo>
                    <a:pt x="11276" y="23391"/>
                  </a:lnTo>
                  <a:lnTo>
                    <a:pt x="11013" y="23454"/>
                  </a:lnTo>
                  <a:lnTo>
                    <a:pt x="10646" y="23265"/>
                  </a:lnTo>
                  <a:lnTo>
                    <a:pt x="0" y="26985"/>
                  </a:lnTo>
                  <a:lnTo>
                    <a:pt x="1625" y="30642"/>
                  </a:lnTo>
                  <a:lnTo>
                    <a:pt x="4457" y="37640"/>
                  </a:lnTo>
                  <a:lnTo>
                    <a:pt x="11433" y="47730"/>
                  </a:lnTo>
                  <a:lnTo>
                    <a:pt x="14684" y="52647"/>
                  </a:lnTo>
                  <a:lnTo>
                    <a:pt x="16573" y="55863"/>
                  </a:lnTo>
                  <a:lnTo>
                    <a:pt x="20296" y="61791"/>
                  </a:lnTo>
                  <a:lnTo>
                    <a:pt x="22919" y="64565"/>
                  </a:lnTo>
                  <a:lnTo>
                    <a:pt x="24492" y="66015"/>
                  </a:lnTo>
                  <a:lnTo>
                    <a:pt x="25751" y="66898"/>
                  </a:lnTo>
                  <a:lnTo>
                    <a:pt x="32412" y="72195"/>
                  </a:lnTo>
                  <a:lnTo>
                    <a:pt x="34667" y="73519"/>
                  </a:lnTo>
                  <a:lnTo>
                    <a:pt x="36923" y="74339"/>
                  </a:lnTo>
                  <a:lnTo>
                    <a:pt x="42849" y="75789"/>
                  </a:lnTo>
                  <a:lnTo>
                    <a:pt x="44947" y="76546"/>
                  </a:lnTo>
                  <a:lnTo>
                    <a:pt x="46835" y="77555"/>
                  </a:lnTo>
                  <a:lnTo>
                    <a:pt x="48933" y="79005"/>
                  </a:lnTo>
                  <a:lnTo>
                    <a:pt x="51555" y="81464"/>
                  </a:lnTo>
                  <a:lnTo>
                    <a:pt x="57115" y="87140"/>
                  </a:lnTo>
                  <a:lnTo>
                    <a:pt x="62255" y="92563"/>
                  </a:lnTo>
                  <a:lnTo>
                    <a:pt x="62989" y="92941"/>
                  </a:lnTo>
                  <a:lnTo>
                    <a:pt x="63775" y="93698"/>
                  </a:lnTo>
                  <a:lnTo>
                    <a:pt x="64720" y="94833"/>
                  </a:lnTo>
                  <a:lnTo>
                    <a:pt x="65506" y="96283"/>
                  </a:lnTo>
                  <a:lnTo>
                    <a:pt x="66188" y="97860"/>
                  </a:lnTo>
                  <a:lnTo>
                    <a:pt x="66608" y="99121"/>
                  </a:lnTo>
                  <a:lnTo>
                    <a:pt x="66923" y="101706"/>
                  </a:lnTo>
                  <a:lnTo>
                    <a:pt x="66870" y="103031"/>
                  </a:lnTo>
                  <a:lnTo>
                    <a:pt x="66660" y="104733"/>
                  </a:lnTo>
                  <a:lnTo>
                    <a:pt x="66136" y="106499"/>
                  </a:lnTo>
                  <a:lnTo>
                    <a:pt x="64877" y="109526"/>
                  </a:lnTo>
                  <a:lnTo>
                    <a:pt x="64457" y="110977"/>
                  </a:lnTo>
                  <a:lnTo>
                    <a:pt x="64142" y="112553"/>
                  </a:lnTo>
                  <a:lnTo>
                    <a:pt x="63933" y="114697"/>
                  </a:lnTo>
                  <a:lnTo>
                    <a:pt x="63408" y="124472"/>
                  </a:lnTo>
                  <a:lnTo>
                    <a:pt x="62831" y="131724"/>
                  </a:lnTo>
                  <a:lnTo>
                    <a:pt x="62674" y="134562"/>
                  </a:lnTo>
                  <a:lnTo>
                    <a:pt x="62622" y="137526"/>
                  </a:lnTo>
                  <a:lnTo>
                    <a:pt x="61887" y="137337"/>
                  </a:lnTo>
                  <a:lnTo>
                    <a:pt x="55908" y="136959"/>
                  </a:lnTo>
                  <a:lnTo>
                    <a:pt x="53601" y="136707"/>
                  </a:lnTo>
                  <a:lnTo>
                    <a:pt x="53233" y="136895"/>
                  </a:lnTo>
                  <a:lnTo>
                    <a:pt x="52342" y="136832"/>
                  </a:lnTo>
                  <a:lnTo>
                    <a:pt x="51922" y="136580"/>
                  </a:lnTo>
                  <a:lnTo>
                    <a:pt x="51660" y="136139"/>
                  </a:lnTo>
                  <a:lnTo>
                    <a:pt x="49667" y="135130"/>
                  </a:lnTo>
                  <a:lnTo>
                    <a:pt x="44475" y="133112"/>
                  </a:lnTo>
                  <a:lnTo>
                    <a:pt x="42639" y="132607"/>
                  </a:lnTo>
                  <a:lnTo>
                    <a:pt x="39387" y="132292"/>
                  </a:lnTo>
                  <a:lnTo>
                    <a:pt x="36713" y="132670"/>
                  </a:lnTo>
                  <a:lnTo>
                    <a:pt x="35559" y="133049"/>
                  </a:lnTo>
                  <a:lnTo>
                    <a:pt x="34615" y="133490"/>
                  </a:lnTo>
                  <a:lnTo>
                    <a:pt x="32412" y="134940"/>
                  </a:lnTo>
                  <a:lnTo>
                    <a:pt x="31258" y="136012"/>
                  </a:lnTo>
                  <a:lnTo>
                    <a:pt x="18251" y="149824"/>
                  </a:lnTo>
                  <a:lnTo>
                    <a:pt x="18356" y="150392"/>
                  </a:lnTo>
                  <a:lnTo>
                    <a:pt x="18094" y="151022"/>
                  </a:lnTo>
                  <a:lnTo>
                    <a:pt x="17832" y="151275"/>
                  </a:lnTo>
                  <a:lnTo>
                    <a:pt x="17359" y="151464"/>
                  </a:lnTo>
                  <a:lnTo>
                    <a:pt x="16992" y="151464"/>
                  </a:lnTo>
                  <a:lnTo>
                    <a:pt x="10069" y="158527"/>
                  </a:lnTo>
                  <a:lnTo>
                    <a:pt x="7185" y="161239"/>
                  </a:lnTo>
                  <a:lnTo>
                    <a:pt x="7080" y="161744"/>
                  </a:lnTo>
                  <a:lnTo>
                    <a:pt x="6817" y="161996"/>
                  </a:lnTo>
                  <a:lnTo>
                    <a:pt x="8181" y="164014"/>
                  </a:lnTo>
                  <a:lnTo>
                    <a:pt x="9860" y="166726"/>
                  </a:lnTo>
                  <a:lnTo>
                    <a:pt x="10436" y="168303"/>
                  </a:lnTo>
                  <a:lnTo>
                    <a:pt x="10803" y="168303"/>
                  </a:lnTo>
                  <a:lnTo>
                    <a:pt x="11013" y="168492"/>
                  </a:lnTo>
                  <a:lnTo>
                    <a:pt x="11118" y="168744"/>
                  </a:lnTo>
                  <a:lnTo>
                    <a:pt x="11118" y="168997"/>
                  </a:lnTo>
                  <a:lnTo>
                    <a:pt x="10961" y="169249"/>
                  </a:lnTo>
                  <a:lnTo>
                    <a:pt x="10751" y="169375"/>
                  </a:lnTo>
                  <a:lnTo>
                    <a:pt x="10856" y="170447"/>
                  </a:lnTo>
                  <a:lnTo>
                    <a:pt x="11013" y="171204"/>
                  </a:lnTo>
                  <a:lnTo>
                    <a:pt x="11747" y="173096"/>
                  </a:lnTo>
                  <a:lnTo>
                    <a:pt x="12692" y="174106"/>
                  </a:lnTo>
                  <a:lnTo>
                    <a:pt x="14003" y="175872"/>
                  </a:lnTo>
                  <a:lnTo>
                    <a:pt x="14422" y="176565"/>
                  </a:lnTo>
                  <a:lnTo>
                    <a:pt x="14528" y="177196"/>
                  </a:lnTo>
                  <a:lnTo>
                    <a:pt x="14842" y="178142"/>
                  </a:lnTo>
                  <a:lnTo>
                    <a:pt x="15052" y="179277"/>
                  </a:lnTo>
                  <a:lnTo>
                    <a:pt x="14999" y="180097"/>
                  </a:lnTo>
                  <a:lnTo>
                    <a:pt x="14684" y="181106"/>
                  </a:lnTo>
                  <a:lnTo>
                    <a:pt x="14160" y="182115"/>
                  </a:lnTo>
                  <a:lnTo>
                    <a:pt x="13793" y="183377"/>
                  </a:lnTo>
                  <a:lnTo>
                    <a:pt x="13688" y="184070"/>
                  </a:lnTo>
                  <a:lnTo>
                    <a:pt x="14213" y="184449"/>
                  </a:lnTo>
                  <a:lnTo>
                    <a:pt x="14213" y="184828"/>
                  </a:lnTo>
                  <a:lnTo>
                    <a:pt x="15366" y="185332"/>
                  </a:lnTo>
                  <a:lnTo>
                    <a:pt x="16468" y="186089"/>
                  </a:lnTo>
                  <a:lnTo>
                    <a:pt x="17150" y="186719"/>
                  </a:lnTo>
                  <a:lnTo>
                    <a:pt x="18356" y="188801"/>
                  </a:lnTo>
                  <a:lnTo>
                    <a:pt x="18776" y="190378"/>
                  </a:lnTo>
                  <a:lnTo>
                    <a:pt x="18776" y="195045"/>
                  </a:lnTo>
                  <a:lnTo>
                    <a:pt x="19090" y="196306"/>
                  </a:lnTo>
                  <a:lnTo>
                    <a:pt x="19458" y="198388"/>
                  </a:lnTo>
                  <a:lnTo>
                    <a:pt x="19352" y="199965"/>
                  </a:lnTo>
                  <a:lnTo>
                    <a:pt x="19667" y="200028"/>
                  </a:lnTo>
                  <a:lnTo>
                    <a:pt x="19877" y="200280"/>
                  </a:lnTo>
                  <a:lnTo>
                    <a:pt x="19982" y="200659"/>
                  </a:lnTo>
                  <a:lnTo>
                    <a:pt x="19929" y="200784"/>
                  </a:lnTo>
                  <a:lnTo>
                    <a:pt x="20926" y="200974"/>
                  </a:lnTo>
                  <a:lnTo>
                    <a:pt x="22289" y="200911"/>
                  </a:lnTo>
                  <a:lnTo>
                    <a:pt x="24650" y="199018"/>
                  </a:lnTo>
                  <a:lnTo>
                    <a:pt x="26852" y="197442"/>
                  </a:lnTo>
                  <a:lnTo>
                    <a:pt x="27901" y="196811"/>
                  </a:lnTo>
                  <a:lnTo>
                    <a:pt x="28583" y="196685"/>
                  </a:lnTo>
                  <a:lnTo>
                    <a:pt x="29580" y="196685"/>
                  </a:lnTo>
                  <a:lnTo>
                    <a:pt x="31625" y="197316"/>
                  </a:lnTo>
                  <a:lnTo>
                    <a:pt x="32569" y="197442"/>
                  </a:lnTo>
                  <a:lnTo>
                    <a:pt x="34457" y="197000"/>
                  </a:lnTo>
                  <a:lnTo>
                    <a:pt x="36975" y="195928"/>
                  </a:lnTo>
                  <a:lnTo>
                    <a:pt x="38391" y="195865"/>
                  </a:lnTo>
                  <a:lnTo>
                    <a:pt x="40227" y="196244"/>
                  </a:lnTo>
                  <a:lnTo>
                    <a:pt x="39807" y="197442"/>
                  </a:lnTo>
                  <a:lnTo>
                    <a:pt x="39440" y="199145"/>
                  </a:lnTo>
                  <a:lnTo>
                    <a:pt x="39283" y="200469"/>
                  </a:lnTo>
                  <a:lnTo>
                    <a:pt x="39387" y="202425"/>
                  </a:lnTo>
                  <a:lnTo>
                    <a:pt x="39754" y="203686"/>
                  </a:lnTo>
                  <a:lnTo>
                    <a:pt x="40331" y="205136"/>
                  </a:lnTo>
                  <a:lnTo>
                    <a:pt x="40699" y="205767"/>
                  </a:lnTo>
                  <a:lnTo>
                    <a:pt x="41695" y="206966"/>
                  </a:lnTo>
                  <a:lnTo>
                    <a:pt x="49352" y="213399"/>
                  </a:lnTo>
                  <a:lnTo>
                    <a:pt x="42902" y="220401"/>
                  </a:lnTo>
                  <a:lnTo>
                    <a:pt x="42062" y="220905"/>
                  </a:lnTo>
                  <a:lnTo>
                    <a:pt x="39230" y="221915"/>
                  </a:lnTo>
                  <a:lnTo>
                    <a:pt x="36713" y="216931"/>
                  </a:lnTo>
                  <a:lnTo>
                    <a:pt x="36135" y="215985"/>
                  </a:lnTo>
                  <a:lnTo>
                    <a:pt x="35349" y="215165"/>
                  </a:lnTo>
                  <a:lnTo>
                    <a:pt x="33986" y="214409"/>
                  </a:lnTo>
                  <a:lnTo>
                    <a:pt x="32412" y="214219"/>
                  </a:lnTo>
                  <a:lnTo>
                    <a:pt x="32569" y="213462"/>
                  </a:lnTo>
                  <a:lnTo>
                    <a:pt x="32569" y="211949"/>
                  </a:lnTo>
                  <a:lnTo>
                    <a:pt x="32803" y="210932"/>
                  </a:lnTo>
                </a:path>
              </a:pathLst>
            </a:custGeom>
            <a:ln w="27765" cap="flat">
              <a:solidFill>
                <a:srgbClr val="FFD5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4792311" y="5360437"/>
              <a:ext cx="122996" cy="101117"/>
            </a:xfrm>
            <a:custGeom>
              <a:avLst/>
              <a:gdLst/>
              <a:ahLst/>
              <a:cxnLst/>
              <a:rect l="0" t="0" r="0" b="0"/>
              <a:pathLst>
                <a:path w="122996" h="101117">
                  <a:moveTo>
                    <a:pt x="122996" y="3377"/>
                  </a:moveTo>
                  <a:lnTo>
                    <a:pt x="102324" y="0"/>
                  </a:lnTo>
                  <a:lnTo>
                    <a:pt x="102272" y="126"/>
                  </a:lnTo>
                  <a:lnTo>
                    <a:pt x="102009" y="253"/>
                  </a:lnTo>
                  <a:lnTo>
                    <a:pt x="99964" y="11564"/>
                  </a:lnTo>
                  <a:lnTo>
                    <a:pt x="98129" y="22749"/>
                  </a:lnTo>
                  <a:lnTo>
                    <a:pt x="98286" y="22813"/>
                  </a:lnTo>
                  <a:lnTo>
                    <a:pt x="98443" y="23129"/>
                  </a:lnTo>
                  <a:lnTo>
                    <a:pt x="98391" y="23318"/>
                  </a:lnTo>
                  <a:lnTo>
                    <a:pt x="98129" y="23508"/>
                  </a:lnTo>
                  <a:lnTo>
                    <a:pt x="96031" y="34441"/>
                  </a:lnTo>
                  <a:lnTo>
                    <a:pt x="96241" y="34693"/>
                  </a:lnTo>
                  <a:lnTo>
                    <a:pt x="96136" y="34883"/>
                  </a:lnTo>
                  <a:lnTo>
                    <a:pt x="96031" y="34883"/>
                  </a:lnTo>
                  <a:lnTo>
                    <a:pt x="94090" y="46069"/>
                  </a:lnTo>
                  <a:lnTo>
                    <a:pt x="94352" y="46195"/>
                  </a:lnTo>
                  <a:lnTo>
                    <a:pt x="94405" y="46322"/>
                  </a:lnTo>
                  <a:lnTo>
                    <a:pt x="94195" y="46574"/>
                  </a:lnTo>
                  <a:lnTo>
                    <a:pt x="93304" y="52262"/>
                  </a:lnTo>
                  <a:lnTo>
                    <a:pt x="92255" y="56560"/>
                  </a:lnTo>
                  <a:lnTo>
                    <a:pt x="92097" y="57508"/>
                  </a:lnTo>
                  <a:lnTo>
                    <a:pt x="92307" y="57634"/>
                  </a:lnTo>
                  <a:lnTo>
                    <a:pt x="92359" y="57887"/>
                  </a:lnTo>
                  <a:lnTo>
                    <a:pt x="92255" y="58076"/>
                  </a:lnTo>
                  <a:lnTo>
                    <a:pt x="91835" y="58140"/>
                  </a:lnTo>
                  <a:lnTo>
                    <a:pt x="91730" y="58013"/>
                  </a:lnTo>
                  <a:lnTo>
                    <a:pt x="91730" y="57760"/>
                  </a:lnTo>
                  <a:lnTo>
                    <a:pt x="90733" y="57571"/>
                  </a:lnTo>
                  <a:lnTo>
                    <a:pt x="49510" y="50682"/>
                  </a:lnTo>
                  <a:lnTo>
                    <a:pt x="49457" y="54537"/>
                  </a:lnTo>
                  <a:lnTo>
                    <a:pt x="49352" y="56054"/>
                  </a:lnTo>
                  <a:lnTo>
                    <a:pt x="49195" y="56939"/>
                  </a:lnTo>
                  <a:lnTo>
                    <a:pt x="48461" y="59025"/>
                  </a:lnTo>
                  <a:lnTo>
                    <a:pt x="48251" y="60415"/>
                  </a:lnTo>
                  <a:lnTo>
                    <a:pt x="47097" y="63448"/>
                  </a:lnTo>
                  <a:lnTo>
                    <a:pt x="45419" y="70464"/>
                  </a:lnTo>
                  <a:lnTo>
                    <a:pt x="43950" y="75520"/>
                  </a:lnTo>
                  <a:lnTo>
                    <a:pt x="43059" y="78111"/>
                  </a:lnTo>
                  <a:lnTo>
                    <a:pt x="41223" y="84621"/>
                  </a:lnTo>
                  <a:lnTo>
                    <a:pt x="37394" y="96629"/>
                  </a:lnTo>
                  <a:lnTo>
                    <a:pt x="36083" y="101117"/>
                  </a:lnTo>
                  <a:lnTo>
                    <a:pt x="20821" y="98336"/>
                  </a:lnTo>
                  <a:lnTo>
                    <a:pt x="12587" y="97009"/>
                  </a:lnTo>
                  <a:lnTo>
                    <a:pt x="3041" y="95429"/>
                  </a:lnTo>
                  <a:lnTo>
                    <a:pt x="3775" y="89993"/>
                  </a:lnTo>
                  <a:lnTo>
                    <a:pt x="629" y="90309"/>
                  </a:lnTo>
                  <a:lnTo>
                    <a:pt x="0" y="93469"/>
                  </a:lnTo>
                </a:path>
              </a:pathLst>
            </a:custGeom>
            <a:ln w="14374" cap="flat">
              <a:solidFill>
                <a:srgbClr val="FFD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pl59"/>
            <p:cNvSpPr/>
            <p:nvPr/>
          </p:nvSpPr>
          <p:spPr>
            <a:xfrm>
              <a:off x="4570426" y="4337563"/>
              <a:ext cx="83371" cy="191451"/>
            </a:xfrm>
            <a:custGeom>
              <a:avLst/>
              <a:gdLst/>
              <a:ahLst/>
              <a:cxnLst/>
              <a:rect l="0" t="0" r="0" b="0"/>
              <a:pathLst>
                <a:path w="83371" h="191451">
                  <a:moveTo>
                    <a:pt x="0" y="173003"/>
                  </a:moveTo>
                  <a:lnTo>
                    <a:pt x="1972" y="189495"/>
                  </a:lnTo>
                  <a:lnTo>
                    <a:pt x="6325" y="189684"/>
                  </a:lnTo>
                  <a:lnTo>
                    <a:pt x="17130" y="191199"/>
                  </a:lnTo>
                  <a:lnTo>
                    <a:pt x="18021" y="191388"/>
                  </a:lnTo>
                  <a:lnTo>
                    <a:pt x="18965" y="191451"/>
                  </a:lnTo>
                  <a:lnTo>
                    <a:pt x="20696" y="191136"/>
                  </a:lnTo>
                  <a:lnTo>
                    <a:pt x="22060" y="190568"/>
                  </a:lnTo>
                  <a:lnTo>
                    <a:pt x="28668" y="187224"/>
                  </a:lnTo>
                  <a:lnTo>
                    <a:pt x="30504" y="185899"/>
                  </a:lnTo>
                  <a:lnTo>
                    <a:pt x="30871" y="185016"/>
                  </a:lnTo>
                  <a:lnTo>
                    <a:pt x="30766" y="180032"/>
                  </a:lnTo>
                  <a:lnTo>
                    <a:pt x="30189" y="172021"/>
                  </a:lnTo>
                  <a:lnTo>
                    <a:pt x="30032" y="166280"/>
                  </a:lnTo>
                  <a:lnTo>
                    <a:pt x="28353" y="160224"/>
                  </a:lnTo>
                  <a:lnTo>
                    <a:pt x="27829" y="157700"/>
                  </a:lnTo>
                  <a:lnTo>
                    <a:pt x="27724" y="156880"/>
                  </a:lnTo>
                  <a:lnTo>
                    <a:pt x="27724" y="154294"/>
                  </a:lnTo>
                  <a:lnTo>
                    <a:pt x="27934" y="152464"/>
                  </a:lnTo>
                  <a:lnTo>
                    <a:pt x="28616" y="149878"/>
                  </a:lnTo>
                  <a:lnTo>
                    <a:pt x="29298" y="148680"/>
                  </a:lnTo>
                  <a:lnTo>
                    <a:pt x="30504" y="147103"/>
                  </a:lnTo>
                  <a:lnTo>
                    <a:pt x="33703" y="143822"/>
                  </a:lnTo>
                  <a:lnTo>
                    <a:pt x="34962" y="141615"/>
                  </a:lnTo>
                  <a:lnTo>
                    <a:pt x="35539" y="139154"/>
                  </a:lnTo>
                  <a:lnTo>
                    <a:pt x="36115" y="136000"/>
                  </a:lnTo>
                  <a:lnTo>
                    <a:pt x="36273" y="131017"/>
                  </a:lnTo>
                  <a:lnTo>
                    <a:pt x="36430" y="118969"/>
                  </a:lnTo>
                  <a:lnTo>
                    <a:pt x="35906" y="115184"/>
                  </a:lnTo>
                  <a:lnTo>
                    <a:pt x="33913" y="108813"/>
                  </a:lnTo>
                  <a:lnTo>
                    <a:pt x="33651" y="106984"/>
                  </a:lnTo>
                  <a:lnTo>
                    <a:pt x="33598" y="105848"/>
                  </a:lnTo>
                  <a:lnTo>
                    <a:pt x="33598" y="104713"/>
                  </a:lnTo>
                  <a:lnTo>
                    <a:pt x="33860" y="102379"/>
                  </a:lnTo>
                  <a:lnTo>
                    <a:pt x="34647" y="99226"/>
                  </a:lnTo>
                  <a:lnTo>
                    <a:pt x="35381" y="97649"/>
                  </a:lnTo>
                  <a:lnTo>
                    <a:pt x="36168" y="96324"/>
                  </a:lnTo>
                  <a:lnTo>
                    <a:pt x="38371" y="93612"/>
                  </a:lnTo>
                  <a:lnTo>
                    <a:pt x="39420" y="92666"/>
                  </a:lnTo>
                  <a:lnTo>
                    <a:pt x="42252" y="89827"/>
                  </a:lnTo>
                  <a:lnTo>
                    <a:pt x="45819" y="86547"/>
                  </a:lnTo>
                  <a:lnTo>
                    <a:pt x="54368" y="80619"/>
                  </a:lnTo>
                  <a:lnTo>
                    <a:pt x="58353" y="77212"/>
                  </a:lnTo>
                  <a:lnTo>
                    <a:pt x="60189" y="75320"/>
                  </a:lnTo>
                  <a:lnTo>
                    <a:pt x="60713" y="74500"/>
                  </a:lnTo>
                  <a:lnTo>
                    <a:pt x="62025" y="71914"/>
                  </a:lnTo>
                  <a:lnTo>
                    <a:pt x="62916" y="69833"/>
                  </a:lnTo>
                  <a:lnTo>
                    <a:pt x="63231" y="68445"/>
                  </a:lnTo>
                  <a:lnTo>
                    <a:pt x="63651" y="65922"/>
                  </a:lnTo>
                  <a:lnTo>
                    <a:pt x="64647" y="58669"/>
                  </a:lnTo>
                  <a:lnTo>
                    <a:pt x="65224" y="56588"/>
                  </a:lnTo>
                  <a:lnTo>
                    <a:pt x="65801" y="54822"/>
                  </a:lnTo>
                  <a:lnTo>
                    <a:pt x="69105" y="47191"/>
                  </a:lnTo>
                  <a:lnTo>
                    <a:pt x="69682" y="45677"/>
                  </a:lnTo>
                  <a:lnTo>
                    <a:pt x="71885" y="40821"/>
                  </a:lnTo>
                  <a:lnTo>
                    <a:pt x="74088" y="35649"/>
                  </a:lnTo>
                  <a:lnTo>
                    <a:pt x="74927" y="34135"/>
                  </a:lnTo>
                  <a:lnTo>
                    <a:pt x="76657" y="31360"/>
                  </a:lnTo>
                  <a:lnTo>
                    <a:pt x="80958" y="25242"/>
                  </a:lnTo>
                  <a:lnTo>
                    <a:pt x="83266" y="22216"/>
                  </a:lnTo>
                  <a:lnTo>
                    <a:pt x="83371" y="21459"/>
                  </a:lnTo>
                  <a:lnTo>
                    <a:pt x="83318" y="20891"/>
                  </a:lnTo>
                  <a:lnTo>
                    <a:pt x="82637" y="19314"/>
                  </a:lnTo>
                  <a:lnTo>
                    <a:pt x="81483" y="18431"/>
                  </a:lnTo>
                  <a:lnTo>
                    <a:pt x="75294" y="14521"/>
                  </a:lnTo>
                  <a:lnTo>
                    <a:pt x="72934" y="12755"/>
                  </a:lnTo>
                  <a:lnTo>
                    <a:pt x="68423" y="9665"/>
                  </a:lnTo>
                  <a:lnTo>
                    <a:pt x="72304" y="3233"/>
                  </a:lnTo>
                  <a:lnTo>
                    <a:pt x="67175" y="0"/>
                  </a:lnTo>
                </a:path>
              </a:pathLst>
            </a:custGeom>
            <a:ln w="18212" cap="flat">
              <a:solidFill>
                <a:srgbClr val="FFD3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5139619" y="6001613"/>
              <a:ext cx="250856" cy="230556"/>
            </a:xfrm>
            <a:custGeom>
              <a:avLst/>
              <a:gdLst/>
              <a:ahLst/>
              <a:cxnLst/>
              <a:rect l="0" t="0" r="0" b="0"/>
              <a:pathLst>
                <a:path w="250856" h="230556">
                  <a:moveTo>
                    <a:pt x="248393" y="230354"/>
                  </a:moveTo>
                  <a:lnTo>
                    <a:pt x="250069" y="230556"/>
                  </a:lnTo>
                  <a:lnTo>
                    <a:pt x="250856" y="228277"/>
                  </a:lnTo>
                  <a:lnTo>
                    <a:pt x="249545" y="228277"/>
                  </a:lnTo>
                  <a:lnTo>
                    <a:pt x="246188" y="227454"/>
                  </a:lnTo>
                  <a:lnTo>
                    <a:pt x="239842" y="225681"/>
                  </a:lnTo>
                  <a:lnTo>
                    <a:pt x="234125" y="223845"/>
                  </a:lnTo>
                  <a:lnTo>
                    <a:pt x="232866" y="223339"/>
                  </a:lnTo>
                  <a:lnTo>
                    <a:pt x="213618" y="217262"/>
                  </a:lnTo>
                  <a:lnTo>
                    <a:pt x="211153" y="216376"/>
                  </a:lnTo>
                  <a:lnTo>
                    <a:pt x="210734" y="216313"/>
                  </a:lnTo>
                  <a:lnTo>
                    <a:pt x="201555" y="213337"/>
                  </a:lnTo>
                  <a:lnTo>
                    <a:pt x="196888" y="212008"/>
                  </a:lnTo>
                  <a:lnTo>
                    <a:pt x="189860" y="209603"/>
                  </a:lnTo>
                  <a:lnTo>
                    <a:pt x="171975" y="203843"/>
                  </a:lnTo>
                  <a:lnTo>
                    <a:pt x="153513" y="197703"/>
                  </a:lnTo>
                  <a:lnTo>
                    <a:pt x="151049" y="196500"/>
                  </a:lnTo>
                  <a:lnTo>
                    <a:pt x="145384" y="193462"/>
                  </a:lnTo>
                  <a:lnTo>
                    <a:pt x="137779" y="188968"/>
                  </a:lnTo>
                  <a:lnTo>
                    <a:pt x="130332" y="184917"/>
                  </a:lnTo>
                  <a:lnTo>
                    <a:pt x="127814" y="183651"/>
                  </a:lnTo>
                  <a:lnTo>
                    <a:pt x="126870" y="183335"/>
                  </a:lnTo>
                  <a:lnTo>
                    <a:pt x="125769" y="183018"/>
                  </a:lnTo>
                  <a:lnTo>
                    <a:pt x="121101" y="182195"/>
                  </a:lnTo>
                  <a:lnTo>
                    <a:pt x="113915" y="181056"/>
                  </a:lnTo>
                  <a:lnTo>
                    <a:pt x="110087" y="180676"/>
                  </a:lnTo>
                  <a:lnTo>
                    <a:pt x="105996" y="179916"/>
                  </a:lnTo>
                  <a:lnTo>
                    <a:pt x="99755" y="179030"/>
                  </a:lnTo>
                  <a:lnTo>
                    <a:pt x="98286" y="178650"/>
                  </a:lnTo>
                  <a:lnTo>
                    <a:pt x="97447" y="178334"/>
                  </a:lnTo>
                  <a:lnTo>
                    <a:pt x="96608" y="177828"/>
                  </a:lnTo>
                  <a:lnTo>
                    <a:pt x="95506" y="176562"/>
                  </a:lnTo>
                  <a:lnTo>
                    <a:pt x="93409" y="173271"/>
                  </a:lnTo>
                  <a:lnTo>
                    <a:pt x="91206" y="170042"/>
                  </a:lnTo>
                  <a:lnTo>
                    <a:pt x="85489" y="161941"/>
                  </a:lnTo>
                  <a:lnTo>
                    <a:pt x="81922" y="157067"/>
                  </a:lnTo>
                  <a:lnTo>
                    <a:pt x="75839" y="148270"/>
                  </a:lnTo>
                  <a:lnTo>
                    <a:pt x="73321" y="144979"/>
                  </a:lnTo>
                  <a:lnTo>
                    <a:pt x="72902" y="144283"/>
                  </a:lnTo>
                  <a:lnTo>
                    <a:pt x="72325" y="143776"/>
                  </a:lnTo>
                  <a:lnTo>
                    <a:pt x="70699" y="142637"/>
                  </a:lnTo>
                  <a:lnTo>
                    <a:pt x="57430" y="136181"/>
                  </a:lnTo>
                  <a:lnTo>
                    <a:pt x="51241" y="132637"/>
                  </a:lnTo>
                  <a:lnTo>
                    <a:pt x="50349" y="131624"/>
                  </a:lnTo>
                  <a:lnTo>
                    <a:pt x="47412" y="129409"/>
                  </a:lnTo>
                  <a:lnTo>
                    <a:pt x="18041" y="106056"/>
                  </a:lnTo>
                  <a:lnTo>
                    <a:pt x="15681" y="104094"/>
                  </a:lnTo>
                  <a:lnTo>
                    <a:pt x="12692" y="102322"/>
                  </a:lnTo>
                  <a:lnTo>
                    <a:pt x="11591" y="100930"/>
                  </a:lnTo>
                  <a:lnTo>
                    <a:pt x="11381" y="100297"/>
                  </a:lnTo>
                  <a:lnTo>
                    <a:pt x="11538" y="99601"/>
                  </a:lnTo>
                  <a:lnTo>
                    <a:pt x="11643" y="98525"/>
                  </a:lnTo>
                  <a:lnTo>
                    <a:pt x="12115" y="96374"/>
                  </a:lnTo>
                  <a:lnTo>
                    <a:pt x="12640" y="94475"/>
                  </a:lnTo>
                  <a:lnTo>
                    <a:pt x="14475" y="85109"/>
                  </a:lnTo>
                  <a:lnTo>
                    <a:pt x="15209" y="81882"/>
                  </a:lnTo>
                  <a:lnTo>
                    <a:pt x="16678" y="74351"/>
                  </a:lnTo>
                  <a:lnTo>
                    <a:pt x="17622" y="69035"/>
                  </a:lnTo>
                  <a:lnTo>
                    <a:pt x="17727" y="66567"/>
                  </a:lnTo>
                  <a:lnTo>
                    <a:pt x="17884" y="54860"/>
                  </a:lnTo>
                  <a:lnTo>
                    <a:pt x="17779" y="51127"/>
                  </a:lnTo>
                  <a:lnTo>
                    <a:pt x="17465" y="48659"/>
                  </a:lnTo>
                  <a:lnTo>
                    <a:pt x="15419" y="39230"/>
                  </a:lnTo>
                  <a:lnTo>
                    <a:pt x="14265" y="32649"/>
                  </a:lnTo>
                  <a:lnTo>
                    <a:pt x="14213" y="30625"/>
                  </a:lnTo>
                  <a:lnTo>
                    <a:pt x="14318" y="29423"/>
                  </a:lnTo>
                  <a:lnTo>
                    <a:pt x="15000" y="26765"/>
                  </a:lnTo>
                  <a:lnTo>
                    <a:pt x="15157" y="25689"/>
                  </a:lnTo>
                  <a:lnTo>
                    <a:pt x="15157" y="22778"/>
                  </a:lnTo>
                  <a:lnTo>
                    <a:pt x="14895" y="20817"/>
                  </a:lnTo>
                  <a:lnTo>
                    <a:pt x="14580" y="19805"/>
                  </a:lnTo>
                  <a:lnTo>
                    <a:pt x="13374" y="17084"/>
                  </a:lnTo>
                  <a:lnTo>
                    <a:pt x="12377" y="15692"/>
                  </a:lnTo>
                  <a:lnTo>
                    <a:pt x="10069" y="12844"/>
                  </a:lnTo>
                  <a:lnTo>
                    <a:pt x="8706" y="11010"/>
                  </a:lnTo>
                  <a:lnTo>
                    <a:pt x="7395" y="8478"/>
                  </a:lnTo>
                  <a:lnTo>
                    <a:pt x="5139" y="11516"/>
                  </a:lnTo>
                  <a:lnTo>
                    <a:pt x="4720" y="11958"/>
                  </a:lnTo>
                  <a:lnTo>
                    <a:pt x="4195" y="12211"/>
                  </a:lnTo>
                  <a:lnTo>
                    <a:pt x="0" y="11579"/>
                  </a:lnTo>
                  <a:lnTo>
                    <a:pt x="1887" y="0"/>
                  </a:lnTo>
                  <a:lnTo>
                    <a:pt x="6661" y="759"/>
                  </a:lnTo>
                  <a:lnTo>
                    <a:pt x="7342" y="822"/>
                  </a:lnTo>
                  <a:lnTo>
                    <a:pt x="7080" y="2404"/>
                  </a:lnTo>
                  <a:lnTo>
                    <a:pt x="7080" y="4492"/>
                  </a:lnTo>
                  <a:lnTo>
                    <a:pt x="7552" y="6834"/>
                  </a:lnTo>
                  <a:lnTo>
                    <a:pt x="8548" y="9491"/>
                  </a:lnTo>
                  <a:lnTo>
                    <a:pt x="9702" y="11389"/>
                  </a:lnTo>
                  <a:lnTo>
                    <a:pt x="10647" y="12591"/>
                  </a:lnTo>
                  <a:lnTo>
                    <a:pt x="12482" y="14616"/>
                  </a:lnTo>
                  <a:lnTo>
                    <a:pt x="12849" y="15186"/>
                  </a:lnTo>
                </a:path>
              </a:pathLst>
            </a:custGeom>
            <a:ln w="15688" cap="flat">
              <a:solidFill>
                <a:srgbClr val="FFD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pl61"/>
            <p:cNvSpPr/>
            <p:nvPr/>
          </p:nvSpPr>
          <p:spPr>
            <a:xfrm>
              <a:off x="5857310" y="4594756"/>
              <a:ext cx="151487" cy="142490"/>
            </a:xfrm>
            <a:custGeom>
              <a:avLst/>
              <a:gdLst/>
              <a:ahLst/>
              <a:cxnLst/>
              <a:rect l="0" t="0" r="0" b="0"/>
              <a:pathLst>
                <a:path w="151487" h="142490">
                  <a:moveTo>
                    <a:pt x="25128" y="137890"/>
                  </a:moveTo>
                  <a:lnTo>
                    <a:pt x="24440" y="141985"/>
                  </a:lnTo>
                  <a:lnTo>
                    <a:pt x="24597" y="142174"/>
                  </a:lnTo>
                  <a:lnTo>
                    <a:pt x="24440" y="142427"/>
                  </a:lnTo>
                  <a:lnTo>
                    <a:pt x="24282" y="142490"/>
                  </a:lnTo>
                  <a:lnTo>
                    <a:pt x="24126" y="142427"/>
                  </a:lnTo>
                  <a:lnTo>
                    <a:pt x="24020" y="142174"/>
                  </a:lnTo>
                  <a:lnTo>
                    <a:pt x="13059" y="140218"/>
                  </a:lnTo>
                  <a:lnTo>
                    <a:pt x="3199" y="138577"/>
                  </a:lnTo>
                  <a:lnTo>
                    <a:pt x="1311" y="138072"/>
                  </a:lnTo>
                  <a:lnTo>
                    <a:pt x="839" y="137820"/>
                  </a:lnTo>
                  <a:lnTo>
                    <a:pt x="524" y="137883"/>
                  </a:lnTo>
                  <a:lnTo>
                    <a:pt x="52" y="137693"/>
                  </a:lnTo>
                  <a:lnTo>
                    <a:pt x="0" y="137378"/>
                  </a:lnTo>
                  <a:lnTo>
                    <a:pt x="52" y="137062"/>
                  </a:lnTo>
                  <a:lnTo>
                    <a:pt x="524" y="136810"/>
                  </a:lnTo>
                  <a:lnTo>
                    <a:pt x="839" y="136873"/>
                  </a:lnTo>
                  <a:lnTo>
                    <a:pt x="2779" y="136305"/>
                  </a:lnTo>
                  <a:lnTo>
                    <a:pt x="4982" y="135547"/>
                  </a:lnTo>
                  <a:lnTo>
                    <a:pt x="5454" y="135295"/>
                  </a:lnTo>
                  <a:lnTo>
                    <a:pt x="6817" y="134474"/>
                  </a:lnTo>
                  <a:lnTo>
                    <a:pt x="13688" y="129552"/>
                  </a:lnTo>
                  <a:lnTo>
                    <a:pt x="16888" y="114910"/>
                  </a:lnTo>
                  <a:lnTo>
                    <a:pt x="17465" y="112954"/>
                  </a:lnTo>
                  <a:lnTo>
                    <a:pt x="18251" y="110745"/>
                  </a:lnTo>
                  <a:lnTo>
                    <a:pt x="19720" y="107589"/>
                  </a:lnTo>
                  <a:lnTo>
                    <a:pt x="20716" y="105822"/>
                  </a:lnTo>
                  <a:lnTo>
                    <a:pt x="22867" y="102793"/>
                  </a:lnTo>
                  <a:lnTo>
                    <a:pt x="28268" y="95599"/>
                  </a:lnTo>
                  <a:lnTo>
                    <a:pt x="29842" y="93768"/>
                  </a:lnTo>
                  <a:lnTo>
                    <a:pt x="31625" y="92001"/>
                  </a:lnTo>
                  <a:lnTo>
                    <a:pt x="33618" y="90424"/>
                  </a:lnTo>
                  <a:lnTo>
                    <a:pt x="36765" y="88404"/>
                  </a:lnTo>
                  <a:lnTo>
                    <a:pt x="38916" y="87332"/>
                  </a:lnTo>
                  <a:lnTo>
                    <a:pt x="41276" y="86385"/>
                  </a:lnTo>
                  <a:lnTo>
                    <a:pt x="43584" y="85691"/>
                  </a:lnTo>
                  <a:lnTo>
                    <a:pt x="45734" y="85186"/>
                  </a:lnTo>
                  <a:lnTo>
                    <a:pt x="47884" y="84934"/>
                  </a:lnTo>
                  <a:lnTo>
                    <a:pt x="51451" y="84744"/>
                  </a:lnTo>
                  <a:lnTo>
                    <a:pt x="52971" y="84807"/>
                  </a:lnTo>
                  <a:lnTo>
                    <a:pt x="54912" y="84934"/>
                  </a:lnTo>
                  <a:lnTo>
                    <a:pt x="67762" y="86322"/>
                  </a:lnTo>
                  <a:lnTo>
                    <a:pt x="69440" y="86448"/>
                  </a:lnTo>
                  <a:lnTo>
                    <a:pt x="70751" y="86448"/>
                  </a:lnTo>
                  <a:lnTo>
                    <a:pt x="71853" y="86322"/>
                  </a:lnTo>
                  <a:lnTo>
                    <a:pt x="72639" y="86132"/>
                  </a:lnTo>
                  <a:lnTo>
                    <a:pt x="74895" y="85249"/>
                  </a:lnTo>
                  <a:lnTo>
                    <a:pt x="75891" y="84555"/>
                  </a:lnTo>
                  <a:lnTo>
                    <a:pt x="76625" y="83987"/>
                  </a:lnTo>
                  <a:lnTo>
                    <a:pt x="77622" y="83040"/>
                  </a:lnTo>
                  <a:lnTo>
                    <a:pt x="78776" y="81400"/>
                  </a:lnTo>
                  <a:lnTo>
                    <a:pt x="79562" y="79633"/>
                  </a:lnTo>
                  <a:lnTo>
                    <a:pt x="80139" y="77929"/>
                  </a:lnTo>
                  <a:lnTo>
                    <a:pt x="81188" y="73322"/>
                  </a:lnTo>
                  <a:lnTo>
                    <a:pt x="83758" y="63036"/>
                  </a:lnTo>
                  <a:lnTo>
                    <a:pt x="86538" y="49090"/>
                  </a:lnTo>
                  <a:lnTo>
                    <a:pt x="87063" y="44484"/>
                  </a:lnTo>
                  <a:lnTo>
                    <a:pt x="87010" y="43348"/>
                  </a:lnTo>
                  <a:lnTo>
                    <a:pt x="86695" y="41329"/>
                  </a:lnTo>
                  <a:lnTo>
                    <a:pt x="86695" y="40887"/>
                  </a:lnTo>
                  <a:lnTo>
                    <a:pt x="85908" y="36217"/>
                  </a:lnTo>
                  <a:lnTo>
                    <a:pt x="85699" y="33694"/>
                  </a:lnTo>
                  <a:lnTo>
                    <a:pt x="83811" y="23093"/>
                  </a:lnTo>
                  <a:lnTo>
                    <a:pt x="81870" y="13944"/>
                  </a:lnTo>
                  <a:lnTo>
                    <a:pt x="92150" y="10537"/>
                  </a:lnTo>
                  <a:lnTo>
                    <a:pt x="95034" y="9653"/>
                  </a:lnTo>
                  <a:lnTo>
                    <a:pt x="100174" y="8328"/>
                  </a:lnTo>
                  <a:lnTo>
                    <a:pt x="100699" y="8076"/>
                  </a:lnTo>
                  <a:lnTo>
                    <a:pt x="102010" y="9337"/>
                  </a:lnTo>
                  <a:lnTo>
                    <a:pt x="103164" y="10221"/>
                  </a:lnTo>
                  <a:lnTo>
                    <a:pt x="113601" y="16089"/>
                  </a:lnTo>
                  <a:lnTo>
                    <a:pt x="115961" y="17730"/>
                  </a:lnTo>
                  <a:lnTo>
                    <a:pt x="117430" y="19749"/>
                  </a:lnTo>
                  <a:lnTo>
                    <a:pt x="118216" y="21642"/>
                  </a:lnTo>
                  <a:lnTo>
                    <a:pt x="119423" y="24923"/>
                  </a:lnTo>
                  <a:lnTo>
                    <a:pt x="120524" y="27257"/>
                  </a:lnTo>
                  <a:lnTo>
                    <a:pt x="121363" y="28582"/>
                  </a:lnTo>
                  <a:lnTo>
                    <a:pt x="122360" y="29907"/>
                  </a:lnTo>
                  <a:lnTo>
                    <a:pt x="126555" y="33757"/>
                  </a:lnTo>
                  <a:lnTo>
                    <a:pt x="135471" y="41203"/>
                  </a:lnTo>
                  <a:lnTo>
                    <a:pt x="139615" y="36596"/>
                  </a:lnTo>
                  <a:lnTo>
                    <a:pt x="140139" y="36281"/>
                  </a:lnTo>
                  <a:lnTo>
                    <a:pt x="140559" y="35713"/>
                  </a:lnTo>
                  <a:lnTo>
                    <a:pt x="140821" y="35019"/>
                  </a:lnTo>
                  <a:lnTo>
                    <a:pt x="141398" y="31170"/>
                  </a:lnTo>
                  <a:lnTo>
                    <a:pt x="141398" y="29907"/>
                  </a:lnTo>
                  <a:lnTo>
                    <a:pt x="140926" y="29088"/>
                  </a:lnTo>
                  <a:lnTo>
                    <a:pt x="139510" y="25996"/>
                  </a:lnTo>
                  <a:lnTo>
                    <a:pt x="139405" y="25175"/>
                  </a:lnTo>
                  <a:lnTo>
                    <a:pt x="139720" y="24607"/>
                  </a:lnTo>
                  <a:lnTo>
                    <a:pt x="140506" y="24292"/>
                  </a:lnTo>
                  <a:lnTo>
                    <a:pt x="141398" y="24103"/>
                  </a:lnTo>
                  <a:lnTo>
                    <a:pt x="142342" y="24040"/>
                  </a:lnTo>
                  <a:lnTo>
                    <a:pt x="144282" y="24229"/>
                  </a:lnTo>
                  <a:lnTo>
                    <a:pt x="145961" y="24607"/>
                  </a:lnTo>
                  <a:lnTo>
                    <a:pt x="146695" y="24671"/>
                  </a:lnTo>
                  <a:lnTo>
                    <a:pt x="147377" y="24481"/>
                  </a:lnTo>
                  <a:lnTo>
                    <a:pt x="148898" y="23724"/>
                  </a:lnTo>
                  <a:lnTo>
                    <a:pt x="148636" y="22778"/>
                  </a:lnTo>
                  <a:lnTo>
                    <a:pt x="148531" y="21705"/>
                  </a:lnTo>
                  <a:lnTo>
                    <a:pt x="148111" y="20317"/>
                  </a:lnTo>
                  <a:lnTo>
                    <a:pt x="147167" y="18739"/>
                  </a:lnTo>
                  <a:lnTo>
                    <a:pt x="146118" y="17225"/>
                  </a:lnTo>
                  <a:lnTo>
                    <a:pt x="145751" y="16468"/>
                  </a:lnTo>
                  <a:lnTo>
                    <a:pt x="144859" y="12934"/>
                  </a:lnTo>
                  <a:lnTo>
                    <a:pt x="144650" y="12997"/>
                  </a:lnTo>
                  <a:lnTo>
                    <a:pt x="144440" y="12934"/>
                  </a:lnTo>
                  <a:lnTo>
                    <a:pt x="144282" y="12618"/>
                  </a:lnTo>
                  <a:lnTo>
                    <a:pt x="144440" y="12303"/>
                  </a:lnTo>
                  <a:lnTo>
                    <a:pt x="144650" y="12240"/>
                  </a:lnTo>
                  <a:lnTo>
                    <a:pt x="143076" y="6372"/>
                  </a:lnTo>
                  <a:lnTo>
                    <a:pt x="142447" y="3533"/>
                  </a:lnTo>
                  <a:lnTo>
                    <a:pt x="142185" y="2775"/>
                  </a:lnTo>
                  <a:lnTo>
                    <a:pt x="142080" y="2018"/>
                  </a:lnTo>
                  <a:lnTo>
                    <a:pt x="142080" y="631"/>
                  </a:lnTo>
                  <a:lnTo>
                    <a:pt x="141870" y="567"/>
                  </a:lnTo>
                  <a:lnTo>
                    <a:pt x="141765" y="378"/>
                  </a:lnTo>
                  <a:lnTo>
                    <a:pt x="141818" y="125"/>
                  </a:lnTo>
                  <a:lnTo>
                    <a:pt x="141975" y="0"/>
                  </a:lnTo>
                  <a:lnTo>
                    <a:pt x="142237" y="62"/>
                  </a:lnTo>
                  <a:lnTo>
                    <a:pt x="142342" y="315"/>
                  </a:lnTo>
                  <a:lnTo>
                    <a:pt x="151487" y="1758"/>
                  </a:lnTo>
                </a:path>
              </a:pathLst>
            </a:custGeom>
            <a:ln w="15375" cap="flat">
              <a:solidFill>
                <a:srgbClr val="FFD2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4958675" y="6116600"/>
              <a:ext cx="272266" cy="99070"/>
            </a:xfrm>
            <a:custGeom>
              <a:avLst/>
              <a:gdLst/>
              <a:ahLst/>
              <a:cxnLst/>
              <a:rect l="0" t="0" r="0" b="0"/>
              <a:pathLst>
                <a:path w="272266" h="99070">
                  <a:moveTo>
                    <a:pt x="272266" y="99070"/>
                  </a:moveTo>
                  <a:lnTo>
                    <a:pt x="249598" y="95185"/>
                  </a:lnTo>
                  <a:lnTo>
                    <a:pt x="248496" y="94932"/>
                  </a:lnTo>
                  <a:lnTo>
                    <a:pt x="249598" y="91451"/>
                  </a:lnTo>
                  <a:lnTo>
                    <a:pt x="251747" y="85564"/>
                  </a:lnTo>
                  <a:lnTo>
                    <a:pt x="252954" y="80690"/>
                  </a:lnTo>
                  <a:lnTo>
                    <a:pt x="252797" y="80437"/>
                  </a:lnTo>
                  <a:lnTo>
                    <a:pt x="252849" y="80247"/>
                  </a:lnTo>
                  <a:lnTo>
                    <a:pt x="253164" y="80057"/>
                  </a:lnTo>
                  <a:lnTo>
                    <a:pt x="253426" y="79741"/>
                  </a:lnTo>
                  <a:lnTo>
                    <a:pt x="256415" y="71006"/>
                  </a:lnTo>
                  <a:lnTo>
                    <a:pt x="257884" y="67018"/>
                  </a:lnTo>
                  <a:lnTo>
                    <a:pt x="259772" y="61194"/>
                  </a:lnTo>
                  <a:lnTo>
                    <a:pt x="260087" y="59928"/>
                  </a:lnTo>
                  <a:lnTo>
                    <a:pt x="254790" y="59042"/>
                  </a:lnTo>
                  <a:lnTo>
                    <a:pt x="249492" y="58283"/>
                  </a:lnTo>
                  <a:lnTo>
                    <a:pt x="243356" y="57080"/>
                  </a:lnTo>
                  <a:lnTo>
                    <a:pt x="237534" y="56258"/>
                  </a:lnTo>
                  <a:lnTo>
                    <a:pt x="232762" y="55435"/>
                  </a:lnTo>
                  <a:lnTo>
                    <a:pt x="231922" y="55372"/>
                  </a:lnTo>
                  <a:lnTo>
                    <a:pt x="228251" y="54676"/>
                  </a:lnTo>
                  <a:lnTo>
                    <a:pt x="208426" y="51384"/>
                  </a:lnTo>
                  <a:lnTo>
                    <a:pt x="202814" y="50688"/>
                  </a:lnTo>
                  <a:lnTo>
                    <a:pt x="195839" y="49548"/>
                  </a:lnTo>
                  <a:lnTo>
                    <a:pt x="192797" y="48852"/>
                  </a:lnTo>
                  <a:lnTo>
                    <a:pt x="179370" y="46700"/>
                  </a:lnTo>
                  <a:lnTo>
                    <a:pt x="164999" y="44232"/>
                  </a:lnTo>
                  <a:lnTo>
                    <a:pt x="160699" y="43599"/>
                  </a:lnTo>
                  <a:lnTo>
                    <a:pt x="153304" y="42270"/>
                  </a:lnTo>
                  <a:lnTo>
                    <a:pt x="147954" y="41447"/>
                  </a:lnTo>
                  <a:lnTo>
                    <a:pt x="126870" y="37713"/>
                  </a:lnTo>
                  <a:lnTo>
                    <a:pt x="123094" y="37206"/>
                  </a:lnTo>
                  <a:lnTo>
                    <a:pt x="117377" y="36067"/>
                  </a:lnTo>
                  <a:lnTo>
                    <a:pt x="111870" y="35117"/>
                  </a:lnTo>
                  <a:lnTo>
                    <a:pt x="109563" y="34548"/>
                  </a:lnTo>
                  <a:lnTo>
                    <a:pt x="108094" y="34358"/>
                  </a:lnTo>
                  <a:lnTo>
                    <a:pt x="104790" y="33662"/>
                  </a:lnTo>
                  <a:lnTo>
                    <a:pt x="103269" y="33472"/>
                  </a:lnTo>
                  <a:lnTo>
                    <a:pt x="100961" y="33029"/>
                  </a:lnTo>
                  <a:lnTo>
                    <a:pt x="95349" y="32269"/>
                  </a:lnTo>
                  <a:lnTo>
                    <a:pt x="94405" y="31953"/>
                  </a:lnTo>
                  <a:lnTo>
                    <a:pt x="90000" y="31067"/>
                  </a:lnTo>
                  <a:lnTo>
                    <a:pt x="83601" y="30181"/>
                  </a:lnTo>
                  <a:lnTo>
                    <a:pt x="76206" y="28725"/>
                  </a:lnTo>
                  <a:lnTo>
                    <a:pt x="61731" y="26320"/>
                  </a:lnTo>
                  <a:lnTo>
                    <a:pt x="60786" y="26257"/>
                  </a:lnTo>
                  <a:lnTo>
                    <a:pt x="54597" y="25055"/>
                  </a:lnTo>
                  <a:lnTo>
                    <a:pt x="44895" y="23472"/>
                  </a:lnTo>
                  <a:lnTo>
                    <a:pt x="41538" y="22776"/>
                  </a:lnTo>
                  <a:lnTo>
                    <a:pt x="29056" y="20561"/>
                  </a:lnTo>
                  <a:lnTo>
                    <a:pt x="22762" y="19169"/>
                  </a:lnTo>
                  <a:lnTo>
                    <a:pt x="14790" y="18030"/>
                  </a:lnTo>
                  <a:lnTo>
                    <a:pt x="12010" y="17460"/>
                  </a:lnTo>
                  <a:lnTo>
                    <a:pt x="8234" y="16890"/>
                  </a:lnTo>
                  <a:lnTo>
                    <a:pt x="6818" y="16827"/>
                  </a:lnTo>
                  <a:lnTo>
                    <a:pt x="681" y="15878"/>
                  </a:lnTo>
                  <a:lnTo>
                    <a:pt x="0" y="15751"/>
                  </a:lnTo>
                  <a:lnTo>
                    <a:pt x="943" y="10688"/>
                  </a:lnTo>
                  <a:lnTo>
                    <a:pt x="1625" y="7650"/>
                  </a:lnTo>
                  <a:lnTo>
                    <a:pt x="2959" y="0"/>
                  </a:lnTo>
                </a:path>
              </a:pathLst>
            </a:custGeom>
            <a:ln w="14159" cap="flat">
              <a:solidFill>
                <a:srgbClr val="FFD2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pl63"/>
            <p:cNvSpPr/>
            <p:nvPr/>
          </p:nvSpPr>
          <p:spPr>
            <a:xfrm>
              <a:off x="3583606" y="4681078"/>
              <a:ext cx="423775" cy="102432"/>
            </a:xfrm>
            <a:custGeom>
              <a:avLst/>
              <a:gdLst/>
              <a:ahLst/>
              <a:cxnLst/>
              <a:rect l="0" t="0" r="0" b="0"/>
              <a:pathLst>
                <a:path w="423775" h="102432">
                  <a:moveTo>
                    <a:pt x="1628" y="50083"/>
                  </a:moveTo>
                  <a:lnTo>
                    <a:pt x="839" y="52633"/>
                  </a:lnTo>
                  <a:lnTo>
                    <a:pt x="786" y="53075"/>
                  </a:lnTo>
                  <a:lnTo>
                    <a:pt x="0" y="55789"/>
                  </a:lnTo>
                  <a:lnTo>
                    <a:pt x="0" y="56231"/>
                  </a:lnTo>
                  <a:lnTo>
                    <a:pt x="157" y="56799"/>
                  </a:lnTo>
                  <a:lnTo>
                    <a:pt x="3304" y="59387"/>
                  </a:lnTo>
                  <a:lnTo>
                    <a:pt x="5664" y="60964"/>
                  </a:lnTo>
                  <a:lnTo>
                    <a:pt x="8339" y="62605"/>
                  </a:lnTo>
                  <a:lnTo>
                    <a:pt x="8706" y="62921"/>
                  </a:lnTo>
                  <a:lnTo>
                    <a:pt x="9230" y="63805"/>
                  </a:lnTo>
                  <a:lnTo>
                    <a:pt x="9388" y="64688"/>
                  </a:lnTo>
                  <a:lnTo>
                    <a:pt x="9283" y="65509"/>
                  </a:lnTo>
                  <a:lnTo>
                    <a:pt x="8129" y="67465"/>
                  </a:lnTo>
                  <a:lnTo>
                    <a:pt x="11748" y="70053"/>
                  </a:lnTo>
                  <a:lnTo>
                    <a:pt x="13688" y="71252"/>
                  </a:lnTo>
                  <a:lnTo>
                    <a:pt x="16992" y="72640"/>
                  </a:lnTo>
                  <a:lnTo>
                    <a:pt x="18776" y="73145"/>
                  </a:lnTo>
                  <a:lnTo>
                    <a:pt x="22342" y="73840"/>
                  </a:lnTo>
                  <a:lnTo>
                    <a:pt x="25227" y="74976"/>
                  </a:lnTo>
                  <a:lnTo>
                    <a:pt x="36450" y="81288"/>
                  </a:lnTo>
                  <a:lnTo>
                    <a:pt x="36661" y="81224"/>
                  </a:lnTo>
                  <a:lnTo>
                    <a:pt x="36923" y="81414"/>
                  </a:lnTo>
                  <a:lnTo>
                    <a:pt x="36975" y="81603"/>
                  </a:lnTo>
                  <a:lnTo>
                    <a:pt x="36923" y="81730"/>
                  </a:lnTo>
                  <a:lnTo>
                    <a:pt x="36817" y="81855"/>
                  </a:lnTo>
                  <a:lnTo>
                    <a:pt x="36503" y="81919"/>
                  </a:lnTo>
                  <a:lnTo>
                    <a:pt x="36346" y="82297"/>
                  </a:lnTo>
                  <a:lnTo>
                    <a:pt x="35192" y="84002"/>
                  </a:lnTo>
                  <a:lnTo>
                    <a:pt x="34457" y="84822"/>
                  </a:lnTo>
                  <a:lnTo>
                    <a:pt x="33199" y="86021"/>
                  </a:lnTo>
                  <a:lnTo>
                    <a:pt x="29842" y="88546"/>
                  </a:lnTo>
                  <a:lnTo>
                    <a:pt x="29056" y="89303"/>
                  </a:lnTo>
                  <a:lnTo>
                    <a:pt x="28426" y="90061"/>
                  </a:lnTo>
                  <a:lnTo>
                    <a:pt x="27849" y="91071"/>
                  </a:lnTo>
                  <a:lnTo>
                    <a:pt x="27430" y="92081"/>
                  </a:lnTo>
                  <a:lnTo>
                    <a:pt x="26957" y="93721"/>
                  </a:lnTo>
                  <a:lnTo>
                    <a:pt x="26853" y="94416"/>
                  </a:lnTo>
                  <a:lnTo>
                    <a:pt x="26905" y="96309"/>
                  </a:lnTo>
                  <a:lnTo>
                    <a:pt x="27430" y="98140"/>
                  </a:lnTo>
                  <a:lnTo>
                    <a:pt x="28059" y="99276"/>
                  </a:lnTo>
                  <a:lnTo>
                    <a:pt x="28846" y="100349"/>
                  </a:lnTo>
                  <a:lnTo>
                    <a:pt x="30839" y="102432"/>
                  </a:lnTo>
                  <a:lnTo>
                    <a:pt x="34457" y="99276"/>
                  </a:lnTo>
                  <a:lnTo>
                    <a:pt x="38916" y="95742"/>
                  </a:lnTo>
                  <a:lnTo>
                    <a:pt x="39125" y="95426"/>
                  </a:lnTo>
                  <a:lnTo>
                    <a:pt x="60734" y="79646"/>
                  </a:lnTo>
                  <a:lnTo>
                    <a:pt x="70122" y="72451"/>
                  </a:lnTo>
                  <a:lnTo>
                    <a:pt x="71118" y="71378"/>
                  </a:lnTo>
                  <a:lnTo>
                    <a:pt x="77150" y="66708"/>
                  </a:lnTo>
                  <a:lnTo>
                    <a:pt x="81608" y="63047"/>
                  </a:lnTo>
                  <a:lnTo>
                    <a:pt x="88164" y="58061"/>
                  </a:lnTo>
                  <a:lnTo>
                    <a:pt x="96765" y="51686"/>
                  </a:lnTo>
                  <a:lnTo>
                    <a:pt x="101013" y="47647"/>
                  </a:lnTo>
                  <a:lnTo>
                    <a:pt x="102639" y="45439"/>
                  </a:lnTo>
                  <a:lnTo>
                    <a:pt x="103846" y="43545"/>
                  </a:lnTo>
                  <a:lnTo>
                    <a:pt x="105576" y="39632"/>
                  </a:lnTo>
                  <a:lnTo>
                    <a:pt x="106835" y="36161"/>
                  </a:lnTo>
                  <a:lnTo>
                    <a:pt x="109510" y="27830"/>
                  </a:lnTo>
                  <a:lnTo>
                    <a:pt x="110192" y="24990"/>
                  </a:lnTo>
                  <a:lnTo>
                    <a:pt x="110559" y="23097"/>
                  </a:lnTo>
                  <a:lnTo>
                    <a:pt x="110926" y="22087"/>
                  </a:lnTo>
                  <a:lnTo>
                    <a:pt x="111241" y="18301"/>
                  </a:lnTo>
                  <a:lnTo>
                    <a:pt x="111188" y="14956"/>
                  </a:lnTo>
                  <a:lnTo>
                    <a:pt x="111031" y="13063"/>
                  </a:lnTo>
                  <a:lnTo>
                    <a:pt x="110664" y="10286"/>
                  </a:lnTo>
                  <a:lnTo>
                    <a:pt x="110244" y="8456"/>
                  </a:lnTo>
                  <a:lnTo>
                    <a:pt x="109720" y="7636"/>
                  </a:lnTo>
                  <a:lnTo>
                    <a:pt x="109248" y="7257"/>
                  </a:lnTo>
                  <a:lnTo>
                    <a:pt x="108514" y="7068"/>
                  </a:lnTo>
                  <a:lnTo>
                    <a:pt x="107936" y="7068"/>
                  </a:lnTo>
                  <a:lnTo>
                    <a:pt x="104265" y="8014"/>
                  </a:lnTo>
                  <a:lnTo>
                    <a:pt x="103583" y="8456"/>
                  </a:lnTo>
                  <a:lnTo>
                    <a:pt x="103164" y="9213"/>
                  </a:lnTo>
                  <a:lnTo>
                    <a:pt x="103164" y="10034"/>
                  </a:lnTo>
                  <a:lnTo>
                    <a:pt x="103531" y="10854"/>
                  </a:lnTo>
                  <a:lnTo>
                    <a:pt x="104580" y="11548"/>
                  </a:lnTo>
                  <a:lnTo>
                    <a:pt x="106783" y="11927"/>
                  </a:lnTo>
                  <a:lnTo>
                    <a:pt x="119894" y="13631"/>
                  </a:lnTo>
                  <a:lnTo>
                    <a:pt x="124615" y="13946"/>
                  </a:lnTo>
                  <a:lnTo>
                    <a:pt x="130174" y="14009"/>
                  </a:lnTo>
                  <a:lnTo>
                    <a:pt x="136940" y="13946"/>
                  </a:lnTo>
                  <a:lnTo>
                    <a:pt x="156817" y="13126"/>
                  </a:lnTo>
                  <a:lnTo>
                    <a:pt x="169300" y="12432"/>
                  </a:lnTo>
                  <a:lnTo>
                    <a:pt x="181835" y="12306"/>
                  </a:lnTo>
                  <a:lnTo>
                    <a:pt x="188024" y="12432"/>
                  </a:lnTo>
                  <a:lnTo>
                    <a:pt x="194055" y="12811"/>
                  </a:lnTo>
                  <a:lnTo>
                    <a:pt x="203496" y="13568"/>
                  </a:lnTo>
                  <a:lnTo>
                    <a:pt x="211258" y="14515"/>
                  </a:lnTo>
                  <a:lnTo>
                    <a:pt x="218129" y="15587"/>
                  </a:lnTo>
                  <a:lnTo>
                    <a:pt x="223898" y="16597"/>
                  </a:lnTo>
                  <a:lnTo>
                    <a:pt x="232604" y="18427"/>
                  </a:lnTo>
                  <a:lnTo>
                    <a:pt x="244142" y="21330"/>
                  </a:lnTo>
                  <a:lnTo>
                    <a:pt x="251223" y="23476"/>
                  </a:lnTo>
                  <a:lnTo>
                    <a:pt x="277761" y="32564"/>
                  </a:lnTo>
                  <a:lnTo>
                    <a:pt x="284842" y="35151"/>
                  </a:lnTo>
                  <a:lnTo>
                    <a:pt x="289457" y="36666"/>
                  </a:lnTo>
                  <a:lnTo>
                    <a:pt x="302517" y="41399"/>
                  </a:lnTo>
                  <a:lnTo>
                    <a:pt x="304824" y="41841"/>
                  </a:lnTo>
                  <a:lnTo>
                    <a:pt x="308705" y="43040"/>
                  </a:lnTo>
                  <a:lnTo>
                    <a:pt x="317936" y="45376"/>
                  </a:lnTo>
                  <a:lnTo>
                    <a:pt x="320873" y="46006"/>
                  </a:lnTo>
                  <a:lnTo>
                    <a:pt x="324440" y="46637"/>
                  </a:lnTo>
                  <a:lnTo>
                    <a:pt x="329737" y="47395"/>
                  </a:lnTo>
                  <a:lnTo>
                    <a:pt x="331730" y="47016"/>
                  </a:lnTo>
                  <a:lnTo>
                    <a:pt x="333880" y="45943"/>
                  </a:lnTo>
                  <a:lnTo>
                    <a:pt x="335926" y="42977"/>
                  </a:lnTo>
                  <a:lnTo>
                    <a:pt x="337971" y="30607"/>
                  </a:lnTo>
                  <a:lnTo>
                    <a:pt x="339440" y="22466"/>
                  </a:lnTo>
                  <a:lnTo>
                    <a:pt x="340436" y="17607"/>
                  </a:lnTo>
                  <a:lnTo>
                    <a:pt x="341223" y="12179"/>
                  </a:lnTo>
                  <a:lnTo>
                    <a:pt x="341433" y="10412"/>
                  </a:lnTo>
                  <a:lnTo>
                    <a:pt x="341433" y="8519"/>
                  </a:lnTo>
                  <a:lnTo>
                    <a:pt x="341171" y="5112"/>
                  </a:lnTo>
                  <a:lnTo>
                    <a:pt x="340174" y="1072"/>
                  </a:lnTo>
                  <a:lnTo>
                    <a:pt x="339754" y="0"/>
                  </a:lnTo>
                  <a:lnTo>
                    <a:pt x="342849" y="1009"/>
                  </a:lnTo>
                  <a:lnTo>
                    <a:pt x="349195" y="2839"/>
                  </a:lnTo>
                  <a:lnTo>
                    <a:pt x="365978" y="6437"/>
                  </a:lnTo>
                  <a:lnTo>
                    <a:pt x="376048" y="9213"/>
                  </a:lnTo>
                  <a:lnTo>
                    <a:pt x="389212" y="13126"/>
                  </a:lnTo>
                  <a:lnTo>
                    <a:pt x="396030" y="14956"/>
                  </a:lnTo>
                  <a:lnTo>
                    <a:pt x="401433" y="16218"/>
                  </a:lnTo>
                  <a:lnTo>
                    <a:pt x="413233" y="17985"/>
                  </a:lnTo>
                  <a:lnTo>
                    <a:pt x="423251" y="20257"/>
                  </a:lnTo>
                  <a:lnTo>
                    <a:pt x="423775" y="23665"/>
                  </a:lnTo>
                  <a:lnTo>
                    <a:pt x="423618" y="26063"/>
                  </a:lnTo>
                  <a:lnTo>
                    <a:pt x="421468" y="40642"/>
                  </a:lnTo>
                  <a:lnTo>
                    <a:pt x="421415" y="41463"/>
                  </a:lnTo>
                  <a:lnTo>
                    <a:pt x="421573" y="42157"/>
                  </a:lnTo>
                  <a:lnTo>
                    <a:pt x="422044" y="42724"/>
                  </a:lnTo>
                  <a:lnTo>
                    <a:pt x="422044" y="43167"/>
                  </a:lnTo>
                  <a:lnTo>
                    <a:pt x="421887" y="43545"/>
                  </a:lnTo>
                  <a:lnTo>
                    <a:pt x="421625" y="43797"/>
                  </a:lnTo>
                  <a:lnTo>
                    <a:pt x="421258" y="43924"/>
                  </a:lnTo>
                  <a:lnTo>
                    <a:pt x="420891" y="44744"/>
                  </a:lnTo>
                  <a:lnTo>
                    <a:pt x="420576" y="45880"/>
                  </a:lnTo>
                  <a:lnTo>
                    <a:pt x="419580" y="53201"/>
                  </a:lnTo>
                  <a:lnTo>
                    <a:pt x="417114" y="68791"/>
                  </a:lnTo>
                  <a:lnTo>
                    <a:pt x="416380" y="73966"/>
                  </a:lnTo>
                  <a:lnTo>
                    <a:pt x="415594" y="77879"/>
                  </a:lnTo>
                  <a:lnTo>
                    <a:pt x="415384" y="78700"/>
                  </a:lnTo>
                  <a:lnTo>
                    <a:pt x="415856" y="78826"/>
                  </a:lnTo>
                  <a:lnTo>
                    <a:pt x="416170" y="79079"/>
                  </a:lnTo>
                  <a:lnTo>
                    <a:pt x="416380" y="79394"/>
                  </a:lnTo>
                  <a:lnTo>
                    <a:pt x="416433" y="79773"/>
                  </a:lnTo>
                  <a:lnTo>
                    <a:pt x="416223" y="80341"/>
                  </a:lnTo>
                  <a:lnTo>
                    <a:pt x="415908" y="80719"/>
                  </a:lnTo>
                  <a:lnTo>
                    <a:pt x="415384" y="80846"/>
                  </a:lnTo>
                  <a:lnTo>
                    <a:pt x="414859" y="80782"/>
                  </a:lnTo>
                  <a:lnTo>
                    <a:pt x="412237" y="79773"/>
                  </a:lnTo>
                  <a:lnTo>
                    <a:pt x="409352" y="79394"/>
                  </a:lnTo>
                  <a:lnTo>
                    <a:pt x="403531" y="78384"/>
                  </a:lnTo>
                  <a:lnTo>
                    <a:pt x="397971" y="77564"/>
                  </a:lnTo>
                  <a:lnTo>
                    <a:pt x="396503" y="77690"/>
                  </a:lnTo>
                  <a:lnTo>
                    <a:pt x="394667" y="78195"/>
                  </a:lnTo>
                </a:path>
              </a:pathLst>
            </a:custGeom>
            <a:ln w="13107" cap="flat">
              <a:solidFill>
                <a:srgbClr val="FFD1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095730" y="3710255"/>
              <a:ext cx="163747" cy="404254"/>
            </a:xfrm>
            <a:custGeom>
              <a:avLst/>
              <a:gdLst/>
              <a:ahLst/>
              <a:cxnLst/>
              <a:rect l="0" t="0" r="0" b="0"/>
              <a:pathLst>
                <a:path w="163747" h="404254">
                  <a:moveTo>
                    <a:pt x="135631" y="0"/>
                  </a:moveTo>
                  <a:lnTo>
                    <a:pt x="134849" y="672"/>
                  </a:lnTo>
                  <a:lnTo>
                    <a:pt x="134901" y="924"/>
                  </a:lnTo>
                  <a:lnTo>
                    <a:pt x="134691" y="1302"/>
                  </a:lnTo>
                  <a:lnTo>
                    <a:pt x="136107" y="3065"/>
                  </a:lnTo>
                  <a:lnTo>
                    <a:pt x="146702" y="15725"/>
                  </a:lnTo>
                  <a:lnTo>
                    <a:pt x="154097" y="24292"/>
                  </a:lnTo>
                  <a:lnTo>
                    <a:pt x="157139" y="21646"/>
                  </a:lnTo>
                  <a:lnTo>
                    <a:pt x="158555" y="23725"/>
                  </a:lnTo>
                  <a:lnTo>
                    <a:pt x="158922" y="24607"/>
                  </a:lnTo>
                  <a:lnTo>
                    <a:pt x="158975" y="25866"/>
                  </a:lnTo>
                  <a:lnTo>
                    <a:pt x="158870" y="31851"/>
                  </a:lnTo>
                  <a:lnTo>
                    <a:pt x="159132" y="32228"/>
                  </a:lnTo>
                  <a:lnTo>
                    <a:pt x="159709" y="32606"/>
                  </a:lnTo>
                  <a:lnTo>
                    <a:pt x="159290" y="33614"/>
                  </a:lnTo>
                  <a:lnTo>
                    <a:pt x="158765" y="35693"/>
                  </a:lnTo>
                  <a:lnTo>
                    <a:pt x="158503" y="54149"/>
                  </a:lnTo>
                  <a:lnTo>
                    <a:pt x="158450" y="55976"/>
                  </a:lnTo>
                  <a:lnTo>
                    <a:pt x="158293" y="57488"/>
                  </a:lnTo>
                  <a:lnTo>
                    <a:pt x="158031" y="58621"/>
                  </a:lnTo>
                  <a:lnTo>
                    <a:pt x="157664" y="59567"/>
                  </a:lnTo>
                  <a:lnTo>
                    <a:pt x="155880" y="63409"/>
                  </a:lnTo>
                  <a:lnTo>
                    <a:pt x="155671" y="64039"/>
                  </a:lnTo>
                  <a:lnTo>
                    <a:pt x="155356" y="66747"/>
                  </a:lnTo>
                  <a:lnTo>
                    <a:pt x="155461" y="67945"/>
                  </a:lnTo>
                  <a:lnTo>
                    <a:pt x="156247" y="72165"/>
                  </a:lnTo>
                  <a:lnTo>
                    <a:pt x="156195" y="73929"/>
                  </a:lnTo>
                  <a:lnTo>
                    <a:pt x="154727" y="78024"/>
                  </a:lnTo>
                  <a:lnTo>
                    <a:pt x="153625" y="81426"/>
                  </a:lnTo>
                  <a:lnTo>
                    <a:pt x="153258" y="87914"/>
                  </a:lnTo>
                  <a:lnTo>
                    <a:pt x="153363" y="88796"/>
                  </a:lnTo>
                  <a:lnTo>
                    <a:pt x="153625" y="89867"/>
                  </a:lnTo>
                  <a:lnTo>
                    <a:pt x="154149" y="90812"/>
                  </a:lnTo>
                  <a:lnTo>
                    <a:pt x="155094" y="91631"/>
                  </a:lnTo>
                  <a:lnTo>
                    <a:pt x="156772" y="92513"/>
                  </a:lnTo>
                  <a:lnTo>
                    <a:pt x="159027" y="93269"/>
                  </a:lnTo>
                  <a:lnTo>
                    <a:pt x="160286" y="93835"/>
                  </a:lnTo>
                  <a:lnTo>
                    <a:pt x="161283" y="94529"/>
                  </a:lnTo>
                  <a:lnTo>
                    <a:pt x="162541" y="95852"/>
                  </a:lnTo>
                  <a:lnTo>
                    <a:pt x="163276" y="97427"/>
                  </a:lnTo>
                  <a:lnTo>
                    <a:pt x="163695" y="99317"/>
                  </a:lnTo>
                  <a:lnTo>
                    <a:pt x="163747" y="101836"/>
                  </a:lnTo>
                  <a:lnTo>
                    <a:pt x="163695" y="102593"/>
                  </a:lnTo>
                  <a:lnTo>
                    <a:pt x="163485" y="103663"/>
                  </a:lnTo>
                  <a:lnTo>
                    <a:pt x="162436" y="105490"/>
                  </a:lnTo>
                  <a:lnTo>
                    <a:pt x="162017" y="105931"/>
                  </a:lnTo>
                  <a:lnTo>
                    <a:pt x="160496" y="107317"/>
                  </a:lnTo>
                  <a:lnTo>
                    <a:pt x="159237" y="108073"/>
                  </a:lnTo>
                  <a:lnTo>
                    <a:pt x="158660" y="108325"/>
                  </a:lnTo>
                  <a:lnTo>
                    <a:pt x="154831" y="109144"/>
                  </a:lnTo>
                  <a:lnTo>
                    <a:pt x="153310" y="109270"/>
                  </a:lnTo>
                  <a:lnTo>
                    <a:pt x="151265" y="109270"/>
                  </a:lnTo>
                  <a:lnTo>
                    <a:pt x="147699" y="108955"/>
                  </a:lnTo>
                  <a:lnTo>
                    <a:pt x="146859" y="109018"/>
                  </a:lnTo>
                  <a:lnTo>
                    <a:pt x="145758" y="109333"/>
                  </a:lnTo>
                  <a:lnTo>
                    <a:pt x="145024" y="109774"/>
                  </a:lnTo>
                  <a:lnTo>
                    <a:pt x="144237" y="110530"/>
                  </a:lnTo>
                  <a:lnTo>
                    <a:pt x="143293" y="111664"/>
                  </a:lnTo>
                  <a:lnTo>
                    <a:pt x="143503" y="112042"/>
                  </a:lnTo>
                  <a:lnTo>
                    <a:pt x="143450" y="112357"/>
                  </a:lnTo>
                  <a:lnTo>
                    <a:pt x="143293" y="112546"/>
                  </a:lnTo>
                  <a:lnTo>
                    <a:pt x="143031" y="112672"/>
                  </a:lnTo>
                  <a:lnTo>
                    <a:pt x="142716" y="112609"/>
                  </a:lnTo>
                  <a:lnTo>
                    <a:pt x="140880" y="115948"/>
                  </a:lnTo>
                  <a:lnTo>
                    <a:pt x="139936" y="116956"/>
                  </a:lnTo>
                  <a:lnTo>
                    <a:pt x="139307" y="117460"/>
                  </a:lnTo>
                  <a:lnTo>
                    <a:pt x="137576" y="118405"/>
                  </a:lnTo>
                  <a:lnTo>
                    <a:pt x="136213" y="118909"/>
                  </a:lnTo>
                  <a:lnTo>
                    <a:pt x="135478" y="119035"/>
                  </a:lnTo>
                  <a:lnTo>
                    <a:pt x="134377" y="119098"/>
                  </a:lnTo>
                  <a:lnTo>
                    <a:pt x="133118" y="118972"/>
                  </a:lnTo>
                  <a:lnTo>
                    <a:pt x="132227" y="118657"/>
                  </a:lnTo>
                  <a:lnTo>
                    <a:pt x="131177" y="118153"/>
                  </a:lnTo>
                  <a:lnTo>
                    <a:pt x="128398" y="116263"/>
                  </a:lnTo>
                  <a:lnTo>
                    <a:pt x="126457" y="115066"/>
                  </a:lnTo>
                  <a:lnTo>
                    <a:pt x="124831" y="114436"/>
                  </a:lnTo>
                  <a:lnTo>
                    <a:pt x="122734" y="113806"/>
                  </a:lnTo>
                  <a:lnTo>
                    <a:pt x="120583" y="113491"/>
                  </a:lnTo>
                  <a:lnTo>
                    <a:pt x="119482" y="113428"/>
                  </a:lnTo>
                  <a:lnTo>
                    <a:pt x="118852" y="113680"/>
                  </a:lnTo>
                  <a:lnTo>
                    <a:pt x="118538" y="113932"/>
                  </a:lnTo>
                  <a:lnTo>
                    <a:pt x="118328" y="114373"/>
                  </a:lnTo>
                  <a:lnTo>
                    <a:pt x="118275" y="114814"/>
                  </a:lnTo>
                  <a:lnTo>
                    <a:pt x="118433" y="115381"/>
                  </a:lnTo>
                  <a:lnTo>
                    <a:pt x="120268" y="117649"/>
                  </a:lnTo>
                  <a:lnTo>
                    <a:pt x="121003" y="119098"/>
                  </a:lnTo>
                  <a:lnTo>
                    <a:pt x="121265" y="120421"/>
                  </a:lnTo>
                  <a:lnTo>
                    <a:pt x="121212" y="120988"/>
                  </a:lnTo>
                  <a:lnTo>
                    <a:pt x="121003" y="121555"/>
                  </a:lnTo>
                  <a:lnTo>
                    <a:pt x="120688" y="122059"/>
                  </a:lnTo>
                  <a:lnTo>
                    <a:pt x="119010" y="123445"/>
                  </a:lnTo>
                  <a:lnTo>
                    <a:pt x="118800" y="124012"/>
                  </a:lnTo>
                  <a:lnTo>
                    <a:pt x="118695" y="124516"/>
                  </a:lnTo>
                  <a:lnTo>
                    <a:pt x="118748" y="125020"/>
                  </a:lnTo>
                  <a:lnTo>
                    <a:pt x="118905" y="125650"/>
                  </a:lnTo>
                  <a:lnTo>
                    <a:pt x="119219" y="126154"/>
                  </a:lnTo>
                  <a:lnTo>
                    <a:pt x="119692" y="126658"/>
                  </a:lnTo>
                  <a:lnTo>
                    <a:pt x="120268" y="127099"/>
                  </a:lnTo>
                  <a:lnTo>
                    <a:pt x="124254" y="129934"/>
                  </a:lnTo>
                  <a:lnTo>
                    <a:pt x="125303" y="131320"/>
                  </a:lnTo>
                  <a:lnTo>
                    <a:pt x="126195" y="133021"/>
                  </a:lnTo>
                  <a:lnTo>
                    <a:pt x="127297" y="134407"/>
                  </a:lnTo>
                  <a:lnTo>
                    <a:pt x="132489" y="137180"/>
                  </a:lnTo>
                  <a:lnTo>
                    <a:pt x="135164" y="138881"/>
                  </a:lnTo>
                  <a:lnTo>
                    <a:pt x="136107" y="139763"/>
                  </a:lnTo>
                  <a:lnTo>
                    <a:pt x="137157" y="141022"/>
                  </a:lnTo>
                  <a:lnTo>
                    <a:pt x="137576" y="141716"/>
                  </a:lnTo>
                  <a:lnTo>
                    <a:pt x="138101" y="143165"/>
                  </a:lnTo>
                  <a:lnTo>
                    <a:pt x="138153" y="144551"/>
                  </a:lnTo>
                  <a:lnTo>
                    <a:pt x="137996" y="145118"/>
                  </a:lnTo>
                  <a:lnTo>
                    <a:pt x="137629" y="145685"/>
                  </a:lnTo>
                  <a:lnTo>
                    <a:pt x="136894" y="146378"/>
                  </a:lnTo>
                  <a:lnTo>
                    <a:pt x="135950" y="147008"/>
                  </a:lnTo>
                  <a:lnTo>
                    <a:pt x="134377" y="147701"/>
                  </a:lnTo>
                  <a:lnTo>
                    <a:pt x="133538" y="147827"/>
                  </a:lnTo>
                  <a:lnTo>
                    <a:pt x="132541" y="147827"/>
                  </a:lnTo>
                  <a:lnTo>
                    <a:pt x="127873" y="147512"/>
                  </a:lnTo>
                  <a:lnTo>
                    <a:pt x="127401" y="147701"/>
                  </a:lnTo>
                  <a:lnTo>
                    <a:pt x="126772" y="148142"/>
                  </a:lnTo>
                  <a:lnTo>
                    <a:pt x="126300" y="148646"/>
                  </a:lnTo>
                  <a:lnTo>
                    <a:pt x="126038" y="149276"/>
                  </a:lnTo>
                  <a:lnTo>
                    <a:pt x="125094" y="153057"/>
                  </a:lnTo>
                  <a:lnTo>
                    <a:pt x="124254" y="154443"/>
                  </a:lnTo>
                  <a:lnTo>
                    <a:pt x="121422" y="158349"/>
                  </a:lnTo>
                  <a:lnTo>
                    <a:pt x="120373" y="160302"/>
                  </a:lnTo>
                  <a:lnTo>
                    <a:pt x="119954" y="161373"/>
                  </a:lnTo>
                  <a:lnTo>
                    <a:pt x="119429" y="163074"/>
                  </a:lnTo>
                  <a:lnTo>
                    <a:pt x="116964" y="172147"/>
                  </a:lnTo>
                  <a:lnTo>
                    <a:pt x="116020" y="174226"/>
                  </a:lnTo>
                  <a:lnTo>
                    <a:pt x="114499" y="176495"/>
                  </a:lnTo>
                  <a:lnTo>
                    <a:pt x="112768" y="178574"/>
                  </a:lnTo>
                  <a:lnTo>
                    <a:pt x="112454" y="179330"/>
                  </a:lnTo>
                  <a:lnTo>
                    <a:pt x="109726" y="182228"/>
                  </a:lnTo>
                  <a:lnTo>
                    <a:pt x="106684" y="185190"/>
                  </a:lnTo>
                  <a:lnTo>
                    <a:pt x="96667" y="194200"/>
                  </a:lnTo>
                  <a:lnTo>
                    <a:pt x="94412" y="196657"/>
                  </a:lnTo>
                  <a:lnTo>
                    <a:pt x="93887" y="197539"/>
                  </a:lnTo>
                  <a:lnTo>
                    <a:pt x="90059" y="210646"/>
                  </a:lnTo>
                  <a:lnTo>
                    <a:pt x="89324" y="213607"/>
                  </a:lnTo>
                  <a:lnTo>
                    <a:pt x="87017" y="221673"/>
                  </a:lnTo>
                  <a:lnTo>
                    <a:pt x="85653" y="225579"/>
                  </a:lnTo>
                  <a:lnTo>
                    <a:pt x="84762" y="228920"/>
                  </a:lnTo>
                  <a:lnTo>
                    <a:pt x="84709" y="229738"/>
                  </a:lnTo>
                  <a:lnTo>
                    <a:pt x="84762" y="231566"/>
                  </a:lnTo>
                  <a:lnTo>
                    <a:pt x="85024" y="232826"/>
                  </a:lnTo>
                  <a:lnTo>
                    <a:pt x="87174" y="240829"/>
                  </a:lnTo>
                  <a:lnTo>
                    <a:pt x="90059" y="249211"/>
                  </a:lnTo>
                  <a:lnTo>
                    <a:pt x="90426" y="251290"/>
                  </a:lnTo>
                  <a:lnTo>
                    <a:pt x="90741" y="254882"/>
                  </a:lnTo>
                  <a:lnTo>
                    <a:pt x="90531" y="256079"/>
                  </a:lnTo>
                  <a:lnTo>
                    <a:pt x="88852" y="260742"/>
                  </a:lnTo>
                  <a:lnTo>
                    <a:pt x="87436" y="266225"/>
                  </a:lnTo>
                  <a:lnTo>
                    <a:pt x="86859" y="268053"/>
                  </a:lnTo>
                  <a:lnTo>
                    <a:pt x="86125" y="269439"/>
                  </a:lnTo>
                  <a:lnTo>
                    <a:pt x="84866" y="271266"/>
                  </a:lnTo>
                  <a:lnTo>
                    <a:pt x="84289" y="271771"/>
                  </a:lnTo>
                  <a:lnTo>
                    <a:pt x="82454" y="272968"/>
                  </a:lnTo>
                  <a:lnTo>
                    <a:pt x="80933" y="273661"/>
                  </a:lnTo>
                  <a:lnTo>
                    <a:pt x="76842" y="274984"/>
                  </a:lnTo>
                  <a:lnTo>
                    <a:pt x="74901" y="276308"/>
                  </a:lnTo>
                  <a:lnTo>
                    <a:pt x="73852" y="277191"/>
                  </a:lnTo>
                  <a:lnTo>
                    <a:pt x="72384" y="278892"/>
                  </a:lnTo>
                  <a:lnTo>
                    <a:pt x="71335" y="280720"/>
                  </a:lnTo>
                  <a:lnTo>
                    <a:pt x="67716" y="289794"/>
                  </a:lnTo>
                  <a:lnTo>
                    <a:pt x="66720" y="291433"/>
                  </a:lnTo>
                  <a:lnTo>
                    <a:pt x="65618" y="292757"/>
                  </a:lnTo>
                  <a:lnTo>
                    <a:pt x="63940" y="293891"/>
                  </a:lnTo>
                  <a:lnTo>
                    <a:pt x="60845" y="295403"/>
                  </a:lnTo>
                  <a:lnTo>
                    <a:pt x="59167" y="296727"/>
                  </a:lnTo>
                  <a:lnTo>
                    <a:pt x="57541" y="298933"/>
                  </a:lnTo>
                  <a:lnTo>
                    <a:pt x="56230" y="301958"/>
                  </a:lnTo>
                  <a:lnTo>
                    <a:pt x="54866" y="305487"/>
                  </a:lnTo>
                  <a:lnTo>
                    <a:pt x="53975" y="307252"/>
                  </a:lnTo>
                  <a:lnTo>
                    <a:pt x="52874" y="308701"/>
                  </a:lnTo>
                  <a:lnTo>
                    <a:pt x="52087" y="309457"/>
                  </a:lnTo>
                  <a:lnTo>
                    <a:pt x="50566" y="310529"/>
                  </a:lnTo>
                  <a:lnTo>
                    <a:pt x="49884" y="310907"/>
                  </a:lnTo>
                  <a:lnTo>
                    <a:pt x="48363" y="311474"/>
                  </a:lnTo>
                  <a:lnTo>
                    <a:pt x="44954" y="312483"/>
                  </a:lnTo>
                  <a:lnTo>
                    <a:pt x="42699" y="312987"/>
                  </a:lnTo>
                  <a:lnTo>
                    <a:pt x="35723" y="314878"/>
                  </a:lnTo>
                  <a:lnTo>
                    <a:pt x="32576" y="315571"/>
                  </a:lnTo>
                  <a:lnTo>
                    <a:pt x="30321" y="316264"/>
                  </a:lnTo>
                  <a:lnTo>
                    <a:pt x="28590" y="317083"/>
                  </a:lnTo>
                  <a:lnTo>
                    <a:pt x="26020" y="318911"/>
                  </a:lnTo>
                  <a:lnTo>
                    <a:pt x="24867" y="319982"/>
                  </a:lnTo>
                  <a:lnTo>
                    <a:pt x="23608" y="321432"/>
                  </a:lnTo>
                  <a:lnTo>
                    <a:pt x="21719" y="324772"/>
                  </a:lnTo>
                  <a:lnTo>
                    <a:pt x="20356" y="327735"/>
                  </a:lnTo>
                  <a:lnTo>
                    <a:pt x="19832" y="329941"/>
                  </a:lnTo>
                  <a:lnTo>
                    <a:pt x="19726" y="330886"/>
                  </a:lnTo>
                  <a:lnTo>
                    <a:pt x="19832" y="332903"/>
                  </a:lnTo>
                  <a:lnTo>
                    <a:pt x="20933" y="338071"/>
                  </a:lnTo>
                  <a:lnTo>
                    <a:pt x="21929" y="343365"/>
                  </a:lnTo>
                  <a:lnTo>
                    <a:pt x="28748" y="374124"/>
                  </a:lnTo>
                  <a:lnTo>
                    <a:pt x="29586" y="378347"/>
                  </a:lnTo>
                  <a:lnTo>
                    <a:pt x="30478" y="386542"/>
                  </a:lnTo>
                  <a:lnTo>
                    <a:pt x="31737" y="393034"/>
                  </a:lnTo>
                  <a:lnTo>
                    <a:pt x="32052" y="396249"/>
                  </a:lnTo>
                  <a:lnTo>
                    <a:pt x="31894" y="397825"/>
                  </a:lnTo>
                  <a:lnTo>
                    <a:pt x="31632" y="399401"/>
                  </a:lnTo>
                  <a:lnTo>
                    <a:pt x="31108" y="400850"/>
                  </a:lnTo>
                  <a:lnTo>
                    <a:pt x="30583" y="401985"/>
                  </a:lnTo>
                  <a:lnTo>
                    <a:pt x="29324" y="404254"/>
                  </a:lnTo>
                  <a:lnTo>
                    <a:pt x="25811" y="402742"/>
                  </a:lnTo>
                  <a:lnTo>
                    <a:pt x="21457" y="401229"/>
                  </a:lnTo>
                  <a:lnTo>
                    <a:pt x="18730" y="400031"/>
                  </a:lnTo>
                  <a:lnTo>
                    <a:pt x="15216" y="397951"/>
                  </a:lnTo>
                  <a:lnTo>
                    <a:pt x="13958" y="396879"/>
                  </a:lnTo>
                  <a:lnTo>
                    <a:pt x="12803" y="395682"/>
                  </a:lnTo>
                  <a:lnTo>
                    <a:pt x="11650" y="394295"/>
                  </a:lnTo>
                  <a:lnTo>
                    <a:pt x="11283" y="393349"/>
                  </a:lnTo>
                  <a:lnTo>
                    <a:pt x="11177" y="391774"/>
                  </a:lnTo>
                  <a:lnTo>
                    <a:pt x="11545" y="385281"/>
                  </a:lnTo>
                  <a:lnTo>
                    <a:pt x="11440" y="380175"/>
                  </a:lnTo>
                  <a:lnTo>
                    <a:pt x="9290" y="374881"/>
                  </a:lnTo>
                  <a:lnTo>
                    <a:pt x="8975" y="373683"/>
                  </a:lnTo>
                  <a:lnTo>
                    <a:pt x="8608" y="372800"/>
                  </a:lnTo>
                  <a:lnTo>
                    <a:pt x="7873" y="371792"/>
                  </a:lnTo>
                  <a:lnTo>
                    <a:pt x="7454" y="371540"/>
                  </a:lnTo>
                  <a:lnTo>
                    <a:pt x="4936" y="370405"/>
                  </a:lnTo>
                  <a:lnTo>
                    <a:pt x="688" y="368073"/>
                  </a:lnTo>
                  <a:lnTo>
                    <a:pt x="0" y="367782"/>
                  </a:lnTo>
                </a:path>
              </a:pathLst>
            </a:custGeom>
            <a:ln w="22274" cap="flat">
              <a:solidFill>
                <a:srgbClr val="FFD0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pl65"/>
            <p:cNvSpPr/>
            <p:nvPr/>
          </p:nvSpPr>
          <p:spPr>
            <a:xfrm>
              <a:off x="3837977" y="4334679"/>
              <a:ext cx="395925" cy="199382"/>
            </a:xfrm>
            <a:custGeom>
              <a:avLst/>
              <a:gdLst/>
              <a:ahLst/>
              <a:cxnLst/>
              <a:rect l="0" t="0" r="0" b="0"/>
              <a:pathLst>
                <a:path w="395925" h="199382">
                  <a:moveTo>
                    <a:pt x="0" y="76816"/>
                  </a:moveTo>
                  <a:lnTo>
                    <a:pt x="419" y="75050"/>
                  </a:lnTo>
                  <a:lnTo>
                    <a:pt x="681" y="74861"/>
                  </a:lnTo>
                  <a:lnTo>
                    <a:pt x="2097" y="74924"/>
                  </a:lnTo>
                  <a:lnTo>
                    <a:pt x="4038" y="75744"/>
                  </a:lnTo>
                  <a:lnTo>
                    <a:pt x="4667" y="76060"/>
                  </a:lnTo>
                  <a:lnTo>
                    <a:pt x="5349" y="76816"/>
                  </a:lnTo>
                  <a:lnTo>
                    <a:pt x="5926" y="77573"/>
                  </a:lnTo>
                  <a:lnTo>
                    <a:pt x="6923" y="78078"/>
                  </a:lnTo>
                  <a:lnTo>
                    <a:pt x="8443" y="78330"/>
                  </a:lnTo>
                  <a:lnTo>
                    <a:pt x="13006" y="78015"/>
                  </a:lnTo>
                  <a:lnTo>
                    <a:pt x="13898" y="77636"/>
                  </a:lnTo>
                  <a:lnTo>
                    <a:pt x="13583" y="76438"/>
                  </a:lnTo>
                  <a:lnTo>
                    <a:pt x="13531" y="74924"/>
                  </a:lnTo>
                  <a:lnTo>
                    <a:pt x="13688" y="69815"/>
                  </a:lnTo>
                  <a:lnTo>
                    <a:pt x="13898" y="68806"/>
                  </a:lnTo>
                  <a:lnTo>
                    <a:pt x="14265" y="67923"/>
                  </a:lnTo>
                  <a:lnTo>
                    <a:pt x="14475" y="67608"/>
                  </a:lnTo>
                  <a:lnTo>
                    <a:pt x="15261" y="66851"/>
                  </a:lnTo>
                  <a:lnTo>
                    <a:pt x="18880" y="64013"/>
                  </a:lnTo>
                  <a:lnTo>
                    <a:pt x="19510" y="63004"/>
                  </a:lnTo>
                  <a:lnTo>
                    <a:pt x="19562" y="62751"/>
                  </a:lnTo>
                  <a:lnTo>
                    <a:pt x="20454" y="57390"/>
                  </a:lnTo>
                  <a:lnTo>
                    <a:pt x="20559" y="56318"/>
                  </a:lnTo>
                  <a:lnTo>
                    <a:pt x="20926" y="55246"/>
                  </a:lnTo>
                  <a:lnTo>
                    <a:pt x="20926" y="53858"/>
                  </a:lnTo>
                  <a:lnTo>
                    <a:pt x="19825" y="50579"/>
                  </a:lnTo>
                  <a:lnTo>
                    <a:pt x="19825" y="50011"/>
                  </a:lnTo>
                  <a:lnTo>
                    <a:pt x="19667" y="49381"/>
                  </a:lnTo>
                  <a:lnTo>
                    <a:pt x="19667" y="47740"/>
                  </a:lnTo>
                  <a:lnTo>
                    <a:pt x="19929" y="45155"/>
                  </a:lnTo>
                  <a:lnTo>
                    <a:pt x="19667" y="44902"/>
                  </a:lnTo>
                  <a:lnTo>
                    <a:pt x="19614" y="44650"/>
                  </a:lnTo>
                  <a:lnTo>
                    <a:pt x="19667" y="44524"/>
                  </a:lnTo>
                  <a:lnTo>
                    <a:pt x="20034" y="44335"/>
                  </a:lnTo>
                  <a:lnTo>
                    <a:pt x="20244" y="44461"/>
                  </a:lnTo>
                  <a:lnTo>
                    <a:pt x="20401" y="44777"/>
                  </a:lnTo>
                  <a:lnTo>
                    <a:pt x="34772" y="47615"/>
                  </a:lnTo>
                  <a:lnTo>
                    <a:pt x="35716" y="45029"/>
                  </a:lnTo>
                  <a:lnTo>
                    <a:pt x="37290" y="41623"/>
                  </a:lnTo>
                  <a:lnTo>
                    <a:pt x="40017" y="36452"/>
                  </a:lnTo>
                  <a:lnTo>
                    <a:pt x="42220" y="32478"/>
                  </a:lnTo>
                  <a:lnTo>
                    <a:pt x="44580" y="29010"/>
                  </a:lnTo>
                  <a:lnTo>
                    <a:pt x="47307" y="26676"/>
                  </a:lnTo>
                  <a:lnTo>
                    <a:pt x="49720" y="24910"/>
                  </a:lnTo>
                  <a:lnTo>
                    <a:pt x="55751" y="21063"/>
                  </a:lnTo>
                  <a:lnTo>
                    <a:pt x="56381" y="20559"/>
                  </a:lnTo>
                  <a:lnTo>
                    <a:pt x="57639" y="19108"/>
                  </a:lnTo>
                  <a:lnTo>
                    <a:pt x="59055" y="17216"/>
                  </a:lnTo>
                  <a:lnTo>
                    <a:pt x="60419" y="14946"/>
                  </a:lnTo>
                  <a:lnTo>
                    <a:pt x="61730" y="12613"/>
                  </a:lnTo>
                  <a:lnTo>
                    <a:pt x="62674" y="11351"/>
                  </a:lnTo>
                  <a:lnTo>
                    <a:pt x="63985" y="9837"/>
                  </a:lnTo>
                  <a:lnTo>
                    <a:pt x="67919" y="6306"/>
                  </a:lnTo>
                  <a:lnTo>
                    <a:pt x="70594" y="4540"/>
                  </a:lnTo>
                  <a:lnTo>
                    <a:pt x="73321" y="3090"/>
                  </a:lnTo>
                  <a:lnTo>
                    <a:pt x="75157" y="2333"/>
                  </a:lnTo>
                  <a:lnTo>
                    <a:pt x="81765" y="315"/>
                  </a:lnTo>
                  <a:lnTo>
                    <a:pt x="84177" y="504"/>
                  </a:lnTo>
                  <a:lnTo>
                    <a:pt x="85961" y="252"/>
                  </a:lnTo>
                  <a:lnTo>
                    <a:pt x="89318" y="0"/>
                  </a:lnTo>
                  <a:lnTo>
                    <a:pt x="93199" y="189"/>
                  </a:lnTo>
                  <a:lnTo>
                    <a:pt x="95873" y="504"/>
                  </a:lnTo>
                  <a:lnTo>
                    <a:pt x="129964" y="8765"/>
                  </a:lnTo>
                  <a:lnTo>
                    <a:pt x="177324" y="19991"/>
                  </a:lnTo>
                  <a:lnTo>
                    <a:pt x="184457" y="21631"/>
                  </a:lnTo>
                  <a:lnTo>
                    <a:pt x="189597" y="22514"/>
                  </a:lnTo>
                  <a:lnTo>
                    <a:pt x="197621" y="23712"/>
                  </a:lnTo>
                  <a:lnTo>
                    <a:pt x="200296" y="23901"/>
                  </a:lnTo>
                  <a:lnTo>
                    <a:pt x="205541" y="24469"/>
                  </a:lnTo>
                  <a:lnTo>
                    <a:pt x="208898" y="24658"/>
                  </a:lnTo>
                  <a:lnTo>
                    <a:pt x="246974" y="28063"/>
                  </a:lnTo>
                  <a:lnTo>
                    <a:pt x="262132" y="29262"/>
                  </a:lnTo>
                  <a:lnTo>
                    <a:pt x="291765" y="31973"/>
                  </a:lnTo>
                  <a:lnTo>
                    <a:pt x="307971" y="33361"/>
                  </a:lnTo>
                  <a:lnTo>
                    <a:pt x="316467" y="34433"/>
                  </a:lnTo>
                  <a:lnTo>
                    <a:pt x="333513" y="37208"/>
                  </a:lnTo>
                  <a:lnTo>
                    <a:pt x="358216" y="41433"/>
                  </a:lnTo>
                  <a:lnTo>
                    <a:pt x="371380" y="43894"/>
                  </a:lnTo>
                  <a:lnTo>
                    <a:pt x="374265" y="44019"/>
                  </a:lnTo>
                  <a:lnTo>
                    <a:pt x="389842" y="46542"/>
                  </a:lnTo>
                  <a:lnTo>
                    <a:pt x="391572" y="46605"/>
                  </a:lnTo>
                  <a:lnTo>
                    <a:pt x="393355" y="47299"/>
                  </a:lnTo>
                  <a:lnTo>
                    <a:pt x="394457" y="47993"/>
                  </a:lnTo>
                  <a:lnTo>
                    <a:pt x="395191" y="48750"/>
                  </a:lnTo>
                  <a:lnTo>
                    <a:pt x="395821" y="49948"/>
                  </a:lnTo>
                  <a:lnTo>
                    <a:pt x="395925" y="51336"/>
                  </a:lnTo>
                  <a:lnTo>
                    <a:pt x="395873" y="52723"/>
                  </a:lnTo>
                  <a:lnTo>
                    <a:pt x="395296" y="55057"/>
                  </a:lnTo>
                  <a:lnTo>
                    <a:pt x="394877" y="57454"/>
                  </a:lnTo>
                  <a:lnTo>
                    <a:pt x="394562" y="60670"/>
                  </a:lnTo>
                  <a:lnTo>
                    <a:pt x="394195" y="67734"/>
                  </a:lnTo>
                  <a:lnTo>
                    <a:pt x="393985" y="69752"/>
                  </a:lnTo>
                  <a:lnTo>
                    <a:pt x="391835" y="79465"/>
                  </a:lnTo>
                  <a:lnTo>
                    <a:pt x="390366" y="89179"/>
                  </a:lnTo>
                  <a:lnTo>
                    <a:pt x="389789" y="93909"/>
                  </a:lnTo>
                  <a:lnTo>
                    <a:pt x="389527" y="98136"/>
                  </a:lnTo>
                  <a:lnTo>
                    <a:pt x="389160" y="100974"/>
                  </a:lnTo>
                  <a:lnTo>
                    <a:pt x="388845" y="105011"/>
                  </a:lnTo>
                  <a:lnTo>
                    <a:pt x="387744" y="111256"/>
                  </a:lnTo>
                  <a:lnTo>
                    <a:pt x="383915" y="134405"/>
                  </a:lnTo>
                  <a:lnTo>
                    <a:pt x="381188" y="149986"/>
                  </a:lnTo>
                  <a:lnTo>
                    <a:pt x="380034" y="157367"/>
                  </a:lnTo>
                  <a:lnTo>
                    <a:pt x="379614" y="160584"/>
                  </a:lnTo>
                  <a:lnTo>
                    <a:pt x="378775" y="165063"/>
                  </a:lnTo>
                  <a:lnTo>
                    <a:pt x="376992" y="176671"/>
                  </a:lnTo>
                  <a:lnTo>
                    <a:pt x="376834" y="178311"/>
                  </a:lnTo>
                  <a:lnTo>
                    <a:pt x="375681" y="185503"/>
                  </a:lnTo>
                  <a:lnTo>
                    <a:pt x="373215" y="199382"/>
                  </a:lnTo>
                  <a:lnTo>
                    <a:pt x="372481" y="199256"/>
                  </a:lnTo>
                  <a:lnTo>
                    <a:pt x="374632" y="188531"/>
                  </a:lnTo>
                  <a:lnTo>
                    <a:pt x="377335" y="171057"/>
                  </a:lnTo>
                </a:path>
              </a:pathLst>
            </a:custGeom>
            <a:ln w="14268" cap="flat">
              <a:solidFill>
                <a:srgbClr val="FFD0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2781978" y="4403485"/>
              <a:ext cx="370042" cy="54258"/>
            </a:xfrm>
            <a:custGeom>
              <a:avLst/>
              <a:gdLst/>
              <a:ahLst/>
              <a:cxnLst/>
              <a:rect l="0" t="0" r="0" b="0"/>
              <a:pathLst>
                <a:path w="370042" h="54258">
                  <a:moveTo>
                    <a:pt x="0" y="31786"/>
                  </a:moveTo>
                  <a:lnTo>
                    <a:pt x="1226" y="29392"/>
                  </a:lnTo>
                  <a:lnTo>
                    <a:pt x="2799" y="25923"/>
                  </a:lnTo>
                  <a:lnTo>
                    <a:pt x="2642" y="25229"/>
                  </a:lnTo>
                  <a:lnTo>
                    <a:pt x="2222" y="24409"/>
                  </a:lnTo>
                  <a:lnTo>
                    <a:pt x="1540" y="23589"/>
                  </a:lnTo>
                  <a:lnTo>
                    <a:pt x="1383" y="23653"/>
                  </a:lnTo>
                  <a:lnTo>
                    <a:pt x="1173" y="23589"/>
                  </a:lnTo>
                  <a:lnTo>
                    <a:pt x="1016" y="23400"/>
                  </a:lnTo>
                  <a:lnTo>
                    <a:pt x="964" y="23274"/>
                  </a:lnTo>
                  <a:lnTo>
                    <a:pt x="1016" y="23085"/>
                  </a:lnTo>
                  <a:lnTo>
                    <a:pt x="1173" y="22895"/>
                  </a:lnTo>
                  <a:lnTo>
                    <a:pt x="1383" y="22832"/>
                  </a:lnTo>
                  <a:lnTo>
                    <a:pt x="1540" y="22895"/>
                  </a:lnTo>
                  <a:lnTo>
                    <a:pt x="1698" y="23085"/>
                  </a:lnTo>
                  <a:lnTo>
                    <a:pt x="1750" y="23274"/>
                  </a:lnTo>
                  <a:lnTo>
                    <a:pt x="1698" y="23400"/>
                  </a:lnTo>
                  <a:lnTo>
                    <a:pt x="5946" y="24220"/>
                  </a:lnTo>
                  <a:lnTo>
                    <a:pt x="6313" y="24031"/>
                  </a:lnTo>
                  <a:lnTo>
                    <a:pt x="6523" y="24094"/>
                  </a:lnTo>
                  <a:lnTo>
                    <a:pt x="6680" y="24409"/>
                  </a:lnTo>
                  <a:lnTo>
                    <a:pt x="6628" y="24598"/>
                  </a:lnTo>
                  <a:lnTo>
                    <a:pt x="9880" y="25923"/>
                  </a:lnTo>
                  <a:lnTo>
                    <a:pt x="15596" y="28193"/>
                  </a:lnTo>
                  <a:lnTo>
                    <a:pt x="25404" y="31600"/>
                  </a:lnTo>
                  <a:lnTo>
                    <a:pt x="26715" y="31852"/>
                  </a:lnTo>
                  <a:lnTo>
                    <a:pt x="35317" y="31726"/>
                  </a:lnTo>
                  <a:lnTo>
                    <a:pt x="37414" y="31663"/>
                  </a:lnTo>
                  <a:lnTo>
                    <a:pt x="39460" y="31285"/>
                  </a:lnTo>
                  <a:lnTo>
                    <a:pt x="43184" y="30023"/>
                  </a:lnTo>
                  <a:lnTo>
                    <a:pt x="44915" y="29266"/>
                  </a:lnTo>
                  <a:lnTo>
                    <a:pt x="48796" y="27310"/>
                  </a:lnTo>
                  <a:lnTo>
                    <a:pt x="50264" y="26427"/>
                  </a:lnTo>
                  <a:lnTo>
                    <a:pt x="59495" y="19615"/>
                  </a:lnTo>
                  <a:lnTo>
                    <a:pt x="61960" y="17471"/>
                  </a:lnTo>
                  <a:lnTo>
                    <a:pt x="63428" y="16462"/>
                  </a:lnTo>
                  <a:lnTo>
                    <a:pt x="64687" y="16083"/>
                  </a:lnTo>
                  <a:lnTo>
                    <a:pt x="68936" y="15579"/>
                  </a:lnTo>
                  <a:lnTo>
                    <a:pt x="70562" y="15200"/>
                  </a:lnTo>
                  <a:lnTo>
                    <a:pt x="72711" y="14128"/>
                  </a:lnTo>
                  <a:lnTo>
                    <a:pt x="73708" y="13308"/>
                  </a:lnTo>
                  <a:lnTo>
                    <a:pt x="75386" y="11605"/>
                  </a:lnTo>
                  <a:lnTo>
                    <a:pt x="77117" y="9397"/>
                  </a:lnTo>
                  <a:lnTo>
                    <a:pt x="78376" y="7443"/>
                  </a:lnTo>
                  <a:lnTo>
                    <a:pt x="79215" y="5676"/>
                  </a:lnTo>
                  <a:lnTo>
                    <a:pt x="79635" y="5298"/>
                  </a:lnTo>
                  <a:lnTo>
                    <a:pt x="79949" y="5361"/>
                  </a:lnTo>
                  <a:lnTo>
                    <a:pt x="80054" y="7568"/>
                  </a:lnTo>
                  <a:lnTo>
                    <a:pt x="80579" y="9587"/>
                  </a:lnTo>
                  <a:lnTo>
                    <a:pt x="80526" y="10596"/>
                  </a:lnTo>
                  <a:lnTo>
                    <a:pt x="80212" y="11668"/>
                  </a:lnTo>
                  <a:lnTo>
                    <a:pt x="80159" y="12299"/>
                  </a:lnTo>
                  <a:lnTo>
                    <a:pt x="80212" y="12866"/>
                  </a:lnTo>
                  <a:lnTo>
                    <a:pt x="80684" y="13056"/>
                  </a:lnTo>
                  <a:lnTo>
                    <a:pt x="81156" y="12930"/>
                  </a:lnTo>
                  <a:lnTo>
                    <a:pt x="83830" y="10280"/>
                  </a:lnTo>
                  <a:lnTo>
                    <a:pt x="84932" y="8641"/>
                  </a:lnTo>
                  <a:lnTo>
                    <a:pt x="88079" y="2964"/>
                  </a:lnTo>
                  <a:lnTo>
                    <a:pt x="88551" y="2586"/>
                  </a:lnTo>
                  <a:lnTo>
                    <a:pt x="89233" y="2586"/>
                  </a:lnTo>
                  <a:lnTo>
                    <a:pt x="90858" y="5361"/>
                  </a:lnTo>
                  <a:lnTo>
                    <a:pt x="92275" y="7316"/>
                  </a:lnTo>
                  <a:lnTo>
                    <a:pt x="92957" y="7884"/>
                  </a:lnTo>
                  <a:lnTo>
                    <a:pt x="93848" y="8451"/>
                  </a:lnTo>
                  <a:lnTo>
                    <a:pt x="95684" y="8893"/>
                  </a:lnTo>
                  <a:lnTo>
                    <a:pt x="96365" y="8704"/>
                  </a:lnTo>
                  <a:lnTo>
                    <a:pt x="96943" y="8326"/>
                  </a:lnTo>
                  <a:lnTo>
                    <a:pt x="97414" y="7884"/>
                  </a:lnTo>
                  <a:lnTo>
                    <a:pt x="101243" y="2775"/>
                  </a:lnTo>
                  <a:lnTo>
                    <a:pt x="102187" y="2081"/>
                  </a:lnTo>
                  <a:lnTo>
                    <a:pt x="102974" y="1766"/>
                  </a:lnTo>
                  <a:lnTo>
                    <a:pt x="104442" y="1829"/>
                  </a:lnTo>
                  <a:lnTo>
                    <a:pt x="106383" y="2838"/>
                  </a:lnTo>
                  <a:lnTo>
                    <a:pt x="107747" y="3279"/>
                  </a:lnTo>
                  <a:lnTo>
                    <a:pt x="108743" y="3153"/>
                  </a:lnTo>
                  <a:lnTo>
                    <a:pt x="109582" y="2586"/>
                  </a:lnTo>
                  <a:lnTo>
                    <a:pt x="111523" y="1009"/>
                  </a:lnTo>
                  <a:lnTo>
                    <a:pt x="113044" y="252"/>
                  </a:lnTo>
                  <a:lnTo>
                    <a:pt x="114250" y="0"/>
                  </a:lnTo>
                  <a:lnTo>
                    <a:pt x="115194" y="0"/>
                  </a:lnTo>
                  <a:lnTo>
                    <a:pt x="117502" y="757"/>
                  </a:lnTo>
                  <a:lnTo>
                    <a:pt x="120701" y="1577"/>
                  </a:lnTo>
                  <a:lnTo>
                    <a:pt x="128306" y="4099"/>
                  </a:lnTo>
                  <a:lnTo>
                    <a:pt x="130037" y="4541"/>
                  </a:lnTo>
                  <a:lnTo>
                    <a:pt x="134075" y="5109"/>
                  </a:lnTo>
                  <a:lnTo>
                    <a:pt x="137170" y="5424"/>
                  </a:lnTo>
                  <a:lnTo>
                    <a:pt x="141418" y="6055"/>
                  </a:lnTo>
                  <a:lnTo>
                    <a:pt x="145246" y="6496"/>
                  </a:lnTo>
                  <a:lnTo>
                    <a:pt x="148551" y="6559"/>
                  </a:lnTo>
                  <a:lnTo>
                    <a:pt x="166907" y="6307"/>
                  </a:lnTo>
                  <a:lnTo>
                    <a:pt x="167170" y="5802"/>
                  </a:lnTo>
                  <a:lnTo>
                    <a:pt x="167694" y="5550"/>
                  </a:lnTo>
                  <a:lnTo>
                    <a:pt x="168061" y="5740"/>
                  </a:lnTo>
                  <a:lnTo>
                    <a:pt x="168323" y="6055"/>
                  </a:lnTo>
                  <a:lnTo>
                    <a:pt x="172152" y="6181"/>
                  </a:lnTo>
                  <a:lnTo>
                    <a:pt x="208393" y="5676"/>
                  </a:lnTo>
                  <a:lnTo>
                    <a:pt x="211383" y="5802"/>
                  </a:lnTo>
                  <a:lnTo>
                    <a:pt x="215054" y="6244"/>
                  </a:lnTo>
                  <a:lnTo>
                    <a:pt x="216208" y="6623"/>
                  </a:lnTo>
                  <a:lnTo>
                    <a:pt x="217991" y="7379"/>
                  </a:lnTo>
                  <a:lnTo>
                    <a:pt x="230578" y="13687"/>
                  </a:lnTo>
                  <a:lnTo>
                    <a:pt x="233621" y="15390"/>
                  </a:lnTo>
                  <a:lnTo>
                    <a:pt x="241068" y="20940"/>
                  </a:lnTo>
                  <a:lnTo>
                    <a:pt x="243323" y="23148"/>
                  </a:lnTo>
                  <a:lnTo>
                    <a:pt x="245788" y="25860"/>
                  </a:lnTo>
                  <a:lnTo>
                    <a:pt x="247886" y="27626"/>
                  </a:lnTo>
                  <a:lnTo>
                    <a:pt x="248253" y="27815"/>
                  </a:lnTo>
                  <a:lnTo>
                    <a:pt x="249145" y="28572"/>
                  </a:lnTo>
                  <a:lnTo>
                    <a:pt x="251872" y="30527"/>
                  </a:lnTo>
                  <a:lnTo>
                    <a:pt x="252659" y="31221"/>
                  </a:lnTo>
                  <a:lnTo>
                    <a:pt x="253708" y="30780"/>
                  </a:lnTo>
                  <a:lnTo>
                    <a:pt x="254757" y="30590"/>
                  </a:lnTo>
                  <a:lnTo>
                    <a:pt x="270596" y="30843"/>
                  </a:lnTo>
                  <a:lnTo>
                    <a:pt x="277414" y="30843"/>
                  </a:lnTo>
                  <a:lnTo>
                    <a:pt x="280037" y="30590"/>
                  </a:lnTo>
                  <a:lnTo>
                    <a:pt x="281295" y="29707"/>
                  </a:lnTo>
                  <a:lnTo>
                    <a:pt x="282869" y="28131"/>
                  </a:lnTo>
                  <a:lnTo>
                    <a:pt x="283761" y="26869"/>
                  </a:lnTo>
                  <a:lnTo>
                    <a:pt x="286121" y="22706"/>
                  </a:lnTo>
                  <a:lnTo>
                    <a:pt x="287641" y="21634"/>
                  </a:lnTo>
                  <a:lnTo>
                    <a:pt x="289005" y="21445"/>
                  </a:lnTo>
                  <a:lnTo>
                    <a:pt x="289949" y="21697"/>
                  </a:lnTo>
                  <a:lnTo>
                    <a:pt x="302012" y="29266"/>
                  </a:lnTo>
                  <a:lnTo>
                    <a:pt x="303271" y="30086"/>
                  </a:lnTo>
                  <a:lnTo>
                    <a:pt x="304687" y="31158"/>
                  </a:lnTo>
                  <a:lnTo>
                    <a:pt x="306575" y="32924"/>
                  </a:lnTo>
                  <a:lnTo>
                    <a:pt x="307309" y="33807"/>
                  </a:lnTo>
                  <a:lnTo>
                    <a:pt x="307886" y="34753"/>
                  </a:lnTo>
                  <a:lnTo>
                    <a:pt x="310666" y="42386"/>
                  </a:lnTo>
                  <a:lnTo>
                    <a:pt x="312187" y="44846"/>
                  </a:lnTo>
                  <a:lnTo>
                    <a:pt x="312869" y="45540"/>
                  </a:lnTo>
                  <a:lnTo>
                    <a:pt x="314599" y="46865"/>
                  </a:lnTo>
                  <a:lnTo>
                    <a:pt x="324145" y="52352"/>
                  </a:lnTo>
                  <a:lnTo>
                    <a:pt x="325823" y="52478"/>
                  </a:lnTo>
                  <a:lnTo>
                    <a:pt x="326505" y="52163"/>
                  </a:lnTo>
                  <a:lnTo>
                    <a:pt x="327502" y="49766"/>
                  </a:lnTo>
                  <a:lnTo>
                    <a:pt x="329652" y="46044"/>
                  </a:lnTo>
                  <a:lnTo>
                    <a:pt x="330648" y="46612"/>
                  </a:lnTo>
                  <a:lnTo>
                    <a:pt x="332222" y="46801"/>
                  </a:lnTo>
                  <a:lnTo>
                    <a:pt x="334687" y="46865"/>
                  </a:lnTo>
                  <a:lnTo>
                    <a:pt x="335212" y="46738"/>
                  </a:lnTo>
                  <a:lnTo>
                    <a:pt x="336890" y="46738"/>
                  </a:lnTo>
                  <a:lnTo>
                    <a:pt x="338358" y="46927"/>
                  </a:lnTo>
                  <a:lnTo>
                    <a:pt x="351732" y="50838"/>
                  </a:lnTo>
                  <a:lnTo>
                    <a:pt x="359442" y="52794"/>
                  </a:lnTo>
                  <a:lnTo>
                    <a:pt x="361907" y="52983"/>
                  </a:lnTo>
                  <a:lnTo>
                    <a:pt x="364477" y="52983"/>
                  </a:lnTo>
                  <a:lnTo>
                    <a:pt x="366994" y="53677"/>
                  </a:lnTo>
                  <a:lnTo>
                    <a:pt x="368358" y="53866"/>
                  </a:lnTo>
                  <a:lnTo>
                    <a:pt x="369460" y="54244"/>
                  </a:lnTo>
                  <a:lnTo>
                    <a:pt x="370042" y="54258"/>
                  </a:lnTo>
                </a:path>
              </a:pathLst>
            </a:custGeom>
            <a:ln w="28130" cap="flat">
              <a:solidFill>
                <a:srgbClr val="FFD0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pl67"/>
            <p:cNvSpPr/>
            <p:nvPr/>
          </p:nvSpPr>
          <p:spPr>
            <a:xfrm>
              <a:off x="4241312" y="5465266"/>
              <a:ext cx="156908" cy="49446"/>
            </a:xfrm>
            <a:custGeom>
              <a:avLst/>
              <a:gdLst/>
              <a:ahLst/>
              <a:cxnLst/>
              <a:rect l="0" t="0" r="0" b="0"/>
              <a:pathLst>
                <a:path w="156908" h="49446">
                  <a:moveTo>
                    <a:pt x="156908" y="22519"/>
                  </a:moveTo>
                  <a:lnTo>
                    <a:pt x="155597" y="23657"/>
                  </a:lnTo>
                  <a:lnTo>
                    <a:pt x="154863" y="24605"/>
                  </a:lnTo>
                  <a:lnTo>
                    <a:pt x="154391" y="25617"/>
                  </a:lnTo>
                  <a:lnTo>
                    <a:pt x="154181" y="26754"/>
                  </a:lnTo>
                  <a:lnTo>
                    <a:pt x="154339" y="31811"/>
                  </a:lnTo>
                  <a:lnTo>
                    <a:pt x="149513" y="32001"/>
                  </a:lnTo>
                  <a:lnTo>
                    <a:pt x="149408" y="30357"/>
                  </a:lnTo>
                  <a:lnTo>
                    <a:pt x="149251" y="29219"/>
                  </a:lnTo>
                  <a:lnTo>
                    <a:pt x="144741" y="30673"/>
                  </a:lnTo>
                  <a:lnTo>
                    <a:pt x="144950" y="36046"/>
                  </a:lnTo>
                  <a:lnTo>
                    <a:pt x="144793" y="36552"/>
                  </a:lnTo>
                  <a:lnTo>
                    <a:pt x="144164" y="36931"/>
                  </a:lnTo>
                  <a:lnTo>
                    <a:pt x="141856" y="37057"/>
                  </a:lnTo>
                  <a:lnTo>
                    <a:pt x="141069" y="37500"/>
                  </a:lnTo>
                  <a:lnTo>
                    <a:pt x="140335" y="37690"/>
                  </a:lnTo>
                  <a:lnTo>
                    <a:pt x="132678" y="38005"/>
                  </a:lnTo>
                  <a:lnTo>
                    <a:pt x="122293" y="38195"/>
                  </a:lnTo>
                  <a:lnTo>
                    <a:pt x="121821" y="38068"/>
                  </a:lnTo>
                  <a:lnTo>
                    <a:pt x="121349" y="37753"/>
                  </a:lnTo>
                  <a:lnTo>
                    <a:pt x="118727" y="35414"/>
                  </a:lnTo>
                  <a:lnTo>
                    <a:pt x="116996" y="37626"/>
                  </a:lnTo>
                  <a:lnTo>
                    <a:pt x="116681" y="38448"/>
                  </a:lnTo>
                  <a:lnTo>
                    <a:pt x="115475" y="42999"/>
                  </a:lnTo>
                  <a:lnTo>
                    <a:pt x="115265" y="43821"/>
                  </a:lnTo>
                  <a:lnTo>
                    <a:pt x="109915" y="44137"/>
                  </a:lnTo>
                  <a:lnTo>
                    <a:pt x="108132" y="44389"/>
                  </a:lnTo>
                  <a:lnTo>
                    <a:pt x="106401" y="44832"/>
                  </a:lnTo>
                  <a:lnTo>
                    <a:pt x="97013" y="48309"/>
                  </a:lnTo>
                  <a:lnTo>
                    <a:pt x="94391" y="48941"/>
                  </a:lnTo>
                  <a:lnTo>
                    <a:pt x="91769" y="49383"/>
                  </a:lnTo>
                  <a:lnTo>
                    <a:pt x="88936" y="49446"/>
                  </a:lnTo>
                  <a:lnTo>
                    <a:pt x="86734" y="49131"/>
                  </a:lnTo>
                  <a:lnTo>
                    <a:pt x="83482" y="48498"/>
                  </a:lnTo>
                  <a:lnTo>
                    <a:pt x="80597" y="47298"/>
                  </a:lnTo>
                  <a:lnTo>
                    <a:pt x="70475" y="42557"/>
                  </a:lnTo>
                  <a:lnTo>
                    <a:pt x="62188" y="38827"/>
                  </a:lnTo>
                  <a:lnTo>
                    <a:pt x="57520" y="37057"/>
                  </a:lnTo>
                  <a:lnTo>
                    <a:pt x="54059" y="35603"/>
                  </a:lnTo>
                  <a:lnTo>
                    <a:pt x="51594" y="34213"/>
                  </a:lnTo>
                  <a:lnTo>
                    <a:pt x="50964" y="33454"/>
                  </a:lnTo>
                  <a:lnTo>
                    <a:pt x="45719" y="30736"/>
                  </a:lnTo>
                  <a:lnTo>
                    <a:pt x="41156" y="28587"/>
                  </a:lnTo>
                  <a:lnTo>
                    <a:pt x="34758" y="25300"/>
                  </a:lnTo>
                  <a:lnTo>
                    <a:pt x="30038" y="22835"/>
                  </a:lnTo>
                  <a:lnTo>
                    <a:pt x="28936" y="22076"/>
                  </a:lnTo>
                  <a:lnTo>
                    <a:pt x="26628" y="21508"/>
                  </a:lnTo>
                  <a:lnTo>
                    <a:pt x="25108" y="21571"/>
                  </a:lnTo>
                  <a:lnTo>
                    <a:pt x="20964" y="23151"/>
                  </a:lnTo>
                  <a:lnTo>
                    <a:pt x="16664" y="25174"/>
                  </a:lnTo>
                  <a:lnTo>
                    <a:pt x="15615" y="23404"/>
                  </a:lnTo>
                  <a:lnTo>
                    <a:pt x="15142" y="22140"/>
                  </a:lnTo>
                  <a:lnTo>
                    <a:pt x="14146" y="20623"/>
                  </a:lnTo>
                  <a:lnTo>
                    <a:pt x="18499" y="17210"/>
                  </a:lnTo>
                  <a:lnTo>
                    <a:pt x="19076" y="16009"/>
                  </a:lnTo>
                  <a:lnTo>
                    <a:pt x="20860" y="8045"/>
                  </a:lnTo>
                  <a:lnTo>
                    <a:pt x="21174" y="3494"/>
                  </a:lnTo>
                  <a:lnTo>
                    <a:pt x="9426" y="1471"/>
                  </a:lnTo>
                  <a:lnTo>
                    <a:pt x="0" y="0"/>
                  </a:lnTo>
                </a:path>
              </a:pathLst>
            </a:custGeom>
            <a:ln w="18457" cap="flat">
              <a:solidFill>
                <a:srgbClr val="FFD0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" name="pl68"/>
            <p:cNvSpPr/>
            <p:nvPr/>
          </p:nvSpPr>
          <p:spPr>
            <a:xfrm>
              <a:off x="5053133" y="4610972"/>
              <a:ext cx="159230" cy="86261"/>
            </a:xfrm>
            <a:custGeom>
              <a:avLst/>
              <a:gdLst/>
              <a:ahLst/>
              <a:cxnLst/>
              <a:rect l="0" t="0" r="0" b="0"/>
              <a:pathLst>
                <a:path w="159230" h="86261">
                  <a:moveTo>
                    <a:pt x="5165" y="83553"/>
                  </a:moveTo>
                  <a:lnTo>
                    <a:pt x="5768" y="86261"/>
                  </a:lnTo>
                  <a:lnTo>
                    <a:pt x="7447" y="85315"/>
                  </a:lnTo>
                  <a:lnTo>
                    <a:pt x="7867" y="84179"/>
                  </a:lnTo>
                  <a:lnTo>
                    <a:pt x="7919" y="83737"/>
                  </a:lnTo>
                  <a:lnTo>
                    <a:pt x="7867" y="83043"/>
                  </a:lnTo>
                  <a:lnTo>
                    <a:pt x="6293" y="82033"/>
                  </a:lnTo>
                  <a:lnTo>
                    <a:pt x="5139" y="81086"/>
                  </a:lnTo>
                  <a:lnTo>
                    <a:pt x="4352" y="80203"/>
                  </a:lnTo>
                  <a:lnTo>
                    <a:pt x="3933" y="79383"/>
                  </a:lnTo>
                  <a:lnTo>
                    <a:pt x="2884" y="74523"/>
                  </a:lnTo>
                  <a:lnTo>
                    <a:pt x="0" y="63669"/>
                  </a:lnTo>
                  <a:lnTo>
                    <a:pt x="18461" y="59504"/>
                  </a:lnTo>
                  <a:lnTo>
                    <a:pt x="17097" y="53194"/>
                  </a:lnTo>
                  <a:lnTo>
                    <a:pt x="25069" y="51553"/>
                  </a:lnTo>
                  <a:lnTo>
                    <a:pt x="26170" y="51237"/>
                  </a:lnTo>
                  <a:lnTo>
                    <a:pt x="28006" y="50354"/>
                  </a:lnTo>
                  <a:lnTo>
                    <a:pt x="35192" y="46189"/>
                  </a:lnTo>
                  <a:lnTo>
                    <a:pt x="39440" y="43981"/>
                  </a:lnTo>
                  <a:lnTo>
                    <a:pt x="42901" y="41961"/>
                  </a:lnTo>
                  <a:lnTo>
                    <a:pt x="51555" y="37355"/>
                  </a:lnTo>
                  <a:lnTo>
                    <a:pt x="56800" y="34326"/>
                  </a:lnTo>
                  <a:lnTo>
                    <a:pt x="71538" y="26564"/>
                  </a:lnTo>
                  <a:lnTo>
                    <a:pt x="71485" y="26249"/>
                  </a:lnTo>
                  <a:lnTo>
                    <a:pt x="71695" y="25933"/>
                  </a:lnTo>
                  <a:lnTo>
                    <a:pt x="71905" y="25807"/>
                  </a:lnTo>
                  <a:lnTo>
                    <a:pt x="72377" y="25933"/>
                  </a:lnTo>
                  <a:lnTo>
                    <a:pt x="72534" y="26122"/>
                  </a:lnTo>
                  <a:lnTo>
                    <a:pt x="78461" y="22778"/>
                  </a:lnTo>
                  <a:lnTo>
                    <a:pt x="85226" y="19245"/>
                  </a:lnTo>
                  <a:lnTo>
                    <a:pt x="101642" y="10285"/>
                  </a:lnTo>
                  <a:lnTo>
                    <a:pt x="109614" y="6183"/>
                  </a:lnTo>
                  <a:lnTo>
                    <a:pt x="110558" y="5615"/>
                  </a:lnTo>
                  <a:lnTo>
                    <a:pt x="111398" y="5047"/>
                  </a:lnTo>
                  <a:lnTo>
                    <a:pt x="132062" y="22905"/>
                  </a:lnTo>
                  <a:lnTo>
                    <a:pt x="136048" y="26438"/>
                  </a:lnTo>
                  <a:lnTo>
                    <a:pt x="136887" y="26564"/>
                  </a:lnTo>
                  <a:lnTo>
                    <a:pt x="138198" y="26438"/>
                  </a:lnTo>
                  <a:lnTo>
                    <a:pt x="138828" y="26249"/>
                  </a:lnTo>
                  <a:lnTo>
                    <a:pt x="144650" y="19497"/>
                  </a:lnTo>
                  <a:lnTo>
                    <a:pt x="144650" y="19118"/>
                  </a:lnTo>
                  <a:lnTo>
                    <a:pt x="144807" y="18929"/>
                  </a:lnTo>
                  <a:lnTo>
                    <a:pt x="145069" y="18866"/>
                  </a:lnTo>
                  <a:lnTo>
                    <a:pt x="148373" y="15080"/>
                  </a:lnTo>
                  <a:lnTo>
                    <a:pt x="149842" y="13692"/>
                  </a:lnTo>
                  <a:lnTo>
                    <a:pt x="151415" y="11988"/>
                  </a:lnTo>
                  <a:lnTo>
                    <a:pt x="155401" y="7634"/>
                  </a:lnTo>
                  <a:lnTo>
                    <a:pt x="159230" y="3281"/>
                  </a:lnTo>
                  <a:lnTo>
                    <a:pt x="156870" y="1387"/>
                  </a:lnTo>
                  <a:lnTo>
                    <a:pt x="156136" y="1135"/>
                  </a:lnTo>
                  <a:lnTo>
                    <a:pt x="155611" y="631"/>
                  </a:lnTo>
                  <a:lnTo>
                    <a:pt x="154982" y="189"/>
                  </a:lnTo>
                  <a:lnTo>
                    <a:pt x="154142" y="0"/>
                  </a:lnTo>
                  <a:lnTo>
                    <a:pt x="146905" y="1577"/>
                  </a:lnTo>
                  <a:lnTo>
                    <a:pt x="144650" y="1703"/>
                  </a:lnTo>
                  <a:lnTo>
                    <a:pt x="143338" y="1514"/>
                  </a:lnTo>
                  <a:lnTo>
                    <a:pt x="143181" y="1577"/>
                  </a:lnTo>
                  <a:lnTo>
                    <a:pt x="142971" y="1514"/>
                  </a:lnTo>
                  <a:lnTo>
                    <a:pt x="142814" y="1387"/>
                  </a:lnTo>
                  <a:lnTo>
                    <a:pt x="142761" y="1135"/>
                  </a:lnTo>
                  <a:lnTo>
                    <a:pt x="139738" y="1135"/>
                  </a:lnTo>
                </a:path>
              </a:pathLst>
            </a:custGeom>
            <a:ln w="22560" cap="flat">
              <a:solidFill>
                <a:srgbClr val="FFCF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" name="pl69"/>
            <p:cNvSpPr/>
            <p:nvPr/>
          </p:nvSpPr>
          <p:spPr>
            <a:xfrm>
              <a:off x="3928448" y="4978714"/>
              <a:ext cx="203129" cy="376731"/>
            </a:xfrm>
            <a:custGeom>
              <a:avLst/>
              <a:gdLst/>
              <a:ahLst/>
              <a:cxnLst/>
              <a:rect l="0" t="0" r="0" b="0"/>
              <a:pathLst>
                <a:path w="203129" h="376731">
                  <a:moveTo>
                    <a:pt x="32727" y="376731"/>
                  </a:moveTo>
                  <a:lnTo>
                    <a:pt x="24230" y="375341"/>
                  </a:lnTo>
                  <a:lnTo>
                    <a:pt x="24807" y="373635"/>
                  </a:lnTo>
                  <a:lnTo>
                    <a:pt x="26433" y="364093"/>
                  </a:lnTo>
                  <a:lnTo>
                    <a:pt x="25856" y="363840"/>
                  </a:lnTo>
                  <a:lnTo>
                    <a:pt x="25699" y="363588"/>
                  </a:lnTo>
                  <a:lnTo>
                    <a:pt x="25646" y="363208"/>
                  </a:lnTo>
                  <a:lnTo>
                    <a:pt x="786" y="359101"/>
                  </a:lnTo>
                  <a:lnTo>
                    <a:pt x="0" y="358975"/>
                  </a:lnTo>
                  <a:lnTo>
                    <a:pt x="681" y="356131"/>
                  </a:lnTo>
                  <a:lnTo>
                    <a:pt x="1311" y="352782"/>
                  </a:lnTo>
                  <a:lnTo>
                    <a:pt x="2832" y="349054"/>
                  </a:lnTo>
                  <a:lnTo>
                    <a:pt x="4248" y="342167"/>
                  </a:lnTo>
                  <a:lnTo>
                    <a:pt x="5192" y="334079"/>
                  </a:lnTo>
                  <a:lnTo>
                    <a:pt x="6398" y="328961"/>
                  </a:lnTo>
                  <a:lnTo>
                    <a:pt x="7552" y="324474"/>
                  </a:lnTo>
                  <a:lnTo>
                    <a:pt x="7919" y="323779"/>
                  </a:lnTo>
                  <a:lnTo>
                    <a:pt x="10436" y="317777"/>
                  </a:lnTo>
                  <a:lnTo>
                    <a:pt x="22814" y="298001"/>
                  </a:lnTo>
                  <a:lnTo>
                    <a:pt x="25751" y="293452"/>
                  </a:lnTo>
                  <a:lnTo>
                    <a:pt x="35454" y="275319"/>
                  </a:lnTo>
                  <a:lnTo>
                    <a:pt x="36083" y="273993"/>
                  </a:lnTo>
                  <a:lnTo>
                    <a:pt x="43740" y="261736"/>
                  </a:lnTo>
                  <a:lnTo>
                    <a:pt x="45104" y="259398"/>
                  </a:lnTo>
                  <a:lnTo>
                    <a:pt x="49562" y="250238"/>
                  </a:lnTo>
                  <a:lnTo>
                    <a:pt x="56275" y="234129"/>
                  </a:lnTo>
                  <a:lnTo>
                    <a:pt x="60524" y="224842"/>
                  </a:lnTo>
                  <a:lnTo>
                    <a:pt x="63199" y="219410"/>
                  </a:lnTo>
                  <a:lnTo>
                    <a:pt x="67132" y="211007"/>
                  </a:lnTo>
                  <a:lnTo>
                    <a:pt x="69125" y="205954"/>
                  </a:lnTo>
                  <a:lnTo>
                    <a:pt x="69965" y="202353"/>
                  </a:lnTo>
                  <a:lnTo>
                    <a:pt x="70384" y="200143"/>
                  </a:lnTo>
                  <a:lnTo>
                    <a:pt x="70646" y="198184"/>
                  </a:lnTo>
                  <a:lnTo>
                    <a:pt x="70909" y="194520"/>
                  </a:lnTo>
                  <a:lnTo>
                    <a:pt x="71171" y="186624"/>
                  </a:lnTo>
                  <a:lnTo>
                    <a:pt x="71853" y="174623"/>
                  </a:lnTo>
                  <a:lnTo>
                    <a:pt x="72272" y="162621"/>
                  </a:lnTo>
                  <a:lnTo>
                    <a:pt x="72639" y="155926"/>
                  </a:lnTo>
                  <a:lnTo>
                    <a:pt x="73321" y="150304"/>
                  </a:lnTo>
                  <a:lnTo>
                    <a:pt x="73951" y="147904"/>
                  </a:lnTo>
                  <a:lnTo>
                    <a:pt x="74528" y="146073"/>
                  </a:lnTo>
                  <a:lnTo>
                    <a:pt x="75262" y="144241"/>
                  </a:lnTo>
                  <a:lnTo>
                    <a:pt x="76206" y="142346"/>
                  </a:lnTo>
                  <a:lnTo>
                    <a:pt x="77727" y="139819"/>
                  </a:lnTo>
                  <a:lnTo>
                    <a:pt x="79825" y="135840"/>
                  </a:lnTo>
                  <a:lnTo>
                    <a:pt x="80507" y="134324"/>
                  </a:lnTo>
                  <a:lnTo>
                    <a:pt x="80978" y="132177"/>
                  </a:lnTo>
                  <a:lnTo>
                    <a:pt x="80978" y="131672"/>
                  </a:lnTo>
                  <a:lnTo>
                    <a:pt x="81293" y="131104"/>
                  </a:lnTo>
                  <a:lnTo>
                    <a:pt x="81398" y="131040"/>
                  </a:lnTo>
                  <a:lnTo>
                    <a:pt x="82709" y="128514"/>
                  </a:lnTo>
                  <a:lnTo>
                    <a:pt x="89318" y="108429"/>
                  </a:lnTo>
                  <a:lnTo>
                    <a:pt x="94143" y="95482"/>
                  </a:lnTo>
                  <a:lnTo>
                    <a:pt x="94930" y="92703"/>
                  </a:lnTo>
                  <a:lnTo>
                    <a:pt x="97867" y="80199"/>
                  </a:lnTo>
                  <a:lnTo>
                    <a:pt x="99020" y="76030"/>
                  </a:lnTo>
                  <a:lnTo>
                    <a:pt x="99807" y="73883"/>
                  </a:lnTo>
                  <a:lnTo>
                    <a:pt x="102272" y="69905"/>
                  </a:lnTo>
                  <a:lnTo>
                    <a:pt x="102220" y="69525"/>
                  </a:lnTo>
                  <a:lnTo>
                    <a:pt x="102272" y="69083"/>
                  </a:lnTo>
                  <a:lnTo>
                    <a:pt x="102482" y="68641"/>
                  </a:lnTo>
                  <a:lnTo>
                    <a:pt x="102797" y="68263"/>
                  </a:lnTo>
                  <a:lnTo>
                    <a:pt x="103111" y="68199"/>
                  </a:lnTo>
                  <a:lnTo>
                    <a:pt x="103269" y="65547"/>
                  </a:lnTo>
                  <a:lnTo>
                    <a:pt x="103164" y="63463"/>
                  </a:lnTo>
                  <a:lnTo>
                    <a:pt x="102429" y="58537"/>
                  </a:lnTo>
                  <a:lnTo>
                    <a:pt x="103373" y="58474"/>
                  </a:lnTo>
                  <a:lnTo>
                    <a:pt x="104790" y="57780"/>
                  </a:lnTo>
                  <a:lnTo>
                    <a:pt x="105052" y="57590"/>
                  </a:lnTo>
                  <a:lnTo>
                    <a:pt x="105524" y="56896"/>
                  </a:lnTo>
                  <a:lnTo>
                    <a:pt x="105996" y="56074"/>
                  </a:lnTo>
                  <a:lnTo>
                    <a:pt x="108356" y="48749"/>
                  </a:lnTo>
                  <a:lnTo>
                    <a:pt x="108146" y="48433"/>
                  </a:lnTo>
                  <a:lnTo>
                    <a:pt x="108094" y="48054"/>
                  </a:lnTo>
                  <a:lnTo>
                    <a:pt x="108199" y="47739"/>
                  </a:lnTo>
                  <a:lnTo>
                    <a:pt x="108461" y="47423"/>
                  </a:lnTo>
                  <a:lnTo>
                    <a:pt x="109982" y="40855"/>
                  </a:lnTo>
                  <a:lnTo>
                    <a:pt x="110769" y="38077"/>
                  </a:lnTo>
                  <a:lnTo>
                    <a:pt x="111818" y="33845"/>
                  </a:lnTo>
                  <a:lnTo>
                    <a:pt x="112447" y="31699"/>
                  </a:lnTo>
                  <a:lnTo>
                    <a:pt x="113496" y="29489"/>
                  </a:lnTo>
                  <a:lnTo>
                    <a:pt x="114807" y="27531"/>
                  </a:lnTo>
                  <a:lnTo>
                    <a:pt x="116171" y="26016"/>
                  </a:lnTo>
                  <a:lnTo>
                    <a:pt x="119318" y="22795"/>
                  </a:lnTo>
                  <a:lnTo>
                    <a:pt x="119318" y="22605"/>
                  </a:lnTo>
                  <a:lnTo>
                    <a:pt x="119475" y="22226"/>
                  </a:lnTo>
                  <a:lnTo>
                    <a:pt x="119894" y="21974"/>
                  </a:lnTo>
                  <a:lnTo>
                    <a:pt x="120524" y="21911"/>
                  </a:lnTo>
                  <a:lnTo>
                    <a:pt x="120734" y="21974"/>
                  </a:lnTo>
                  <a:lnTo>
                    <a:pt x="122779" y="21406"/>
                  </a:lnTo>
                  <a:lnTo>
                    <a:pt x="124300" y="21342"/>
                  </a:lnTo>
                  <a:lnTo>
                    <a:pt x="133740" y="22668"/>
                  </a:lnTo>
                  <a:lnTo>
                    <a:pt x="142971" y="24058"/>
                  </a:lnTo>
                  <a:lnTo>
                    <a:pt x="147010" y="24753"/>
                  </a:lnTo>
                  <a:lnTo>
                    <a:pt x="162429" y="26773"/>
                  </a:lnTo>
                  <a:lnTo>
                    <a:pt x="181258" y="29994"/>
                  </a:lnTo>
                  <a:lnTo>
                    <a:pt x="183513" y="30183"/>
                  </a:lnTo>
                  <a:lnTo>
                    <a:pt x="184353" y="29994"/>
                  </a:lnTo>
                  <a:lnTo>
                    <a:pt x="184562" y="29867"/>
                  </a:lnTo>
                  <a:lnTo>
                    <a:pt x="184877" y="29678"/>
                  </a:lnTo>
                  <a:lnTo>
                    <a:pt x="185087" y="29110"/>
                  </a:lnTo>
                  <a:lnTo>
                    <a:pt x="185506" y="28352"/>
                  </a:lnTo>
                  <a:lnTo>
                    <a:pt x="185978" y="20964"/>
                  </a:lnTo>
                  <a:lnTo>
                    <a:pt x="186870" y="11871"/>
                  </a:lnTo>
                  <a:lnTo>
                    <a:pt x="187604" y="7134"/>
                  </a:lnTo>
                  <a:lnTo>
                    <a:pt x="187657" y="5114"/>
                  </a:lnTo>
                  <a:lnTo>
                    <a:pt x="187237" y="2904"/>
                  </a:lnTo>
                  <a:lnTo>
                    <a:pt x="196730" y="252"/>
                  </a:lnTo>
                  <a:lnTo>
                    <a:pt x="198199" y="0"/>
                  </a:lnTo>
                  <a:lnTo>
                    <a:pt x="199929" y="189"/>
                  </a:lnTo>
                  <a:lnTo>
                    <a:pt x="202132" y="694"/>
                  </a:lnTo>
                  <a:lnTo>
                    <a:pt x="203129" y="504"/>
                  </a:lnTo>
                </a:path>
              </a:pathLst>
            </a:custGeom>
            <a:ln w="22746" cap="flat">
              <a:solidFill>
                <a:srgbClr val="FFCF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" name="pl70"/>
            <p:cNvSpPr/>
            <p:nvPr/>
          </p:nvSpPr>
          <p:spPr>
            <a:xfrm>
              <a:off x="3237977" y="3216922"/>
              <a:ext cx="444912" cy="587736"/>
            </a:xfrm>
            <a:custGeom>
              <a:avLst/>
              <a:gdLst/>
              <a:ahLst/>
              <a:cxnLst/>
              <a:rect l="0" t="0" r="0" b="0"/>
              <a:pathLst>
                <a:path w="444912" h="587736">
                  <a:moveTo>
                    <a:pt x="116906" y="12904"/>
                  </a:moveTo>
                  <a:lnTo>
                    <a:pt x="107989" y="0"/>
                  </a:lnTo>
                  <a:lnTo>
                    <a:pt x="106101" y="3398"/>
                  </a:lnTo>
                  <a:lnTo>
                    <a:pt x="104684" y="4971"/>
                  </a:lnTo>
                  <a:lnTo>
                    <a:pt x="102954" y="6166"/>
                  </a:lnTo>
                  <a:lnTo>
                    <a:pt x="101223" y="7173"/>
                  </a:lnTo>
                  <a:lnTo>
                    <a:pt x="98181" y="8054"/>
                  </a:lnTo>
                  <a:lnTo>
                    <a:pt x="93985" y="9438"/>
                  </a:lnTo>
                  <a:lnTo>
                    <a:pt x="89160" y="11452"/>
                  </a:lnTo>
                  <a:lnTo>
                    <a:pt x="83181" y="14473"/>
                  </a:lnTo>
                  <a:lnTo>
                    <a:pt x="79458" y="16800"/>
                  </a:lnTo>
                  <a:lnTo>
                    <a:pt x="78618" y="17556"/>
                  </a:lnTo>
                  <a:lnTo>
                    <a:pt x="76573" y="20388"/>
                  </a:lnTo>
                  <a:lnTo>
                    <a:pt x="75996" y="21520"/>
                  </a:lnTo>
                  <a:lnTo>
                    <a:pt x="75261" y="25044"/>
                  </a:lnTo>
                  <a:lnTo>
                    <a:pt x="74894" y="27058"/>
                  </a:lnTo>
                  <a:lnTo>
                    <a:pt x="74684" y="29260"/>
                  </a:lnTo>
                  <a:lnTo>
                    <a:pt x="74422" y="30770"/>
                  </a:lnTo>
                  <a:lnTo>
                    <a:pt x="73688" y="32847"/>
                  </a:lnTo>
                  <a:lnTo>
                    <a:pt x="70909" y="39958"/>
                  </a:lnTo>
                  <a:lnTo>
                    <a:pt x="68496" y="44867"/>
                  </a:lnTo>
                  <a:lnTo>
                    <a:pt x="67604" y="46314"/>
                  </a:lnTo>
                  <a:lnTo>
                    <a:pt x="66345" y="49020"/>
                  </a:lnTo>
                  <a:lnTo>
                    <a:pt x="65926" y="50719"/>
                  </a:lnTo>
                  <a:lnTo>
                    <a:pt x="62727" y="70479"/>
                  </a:lnTo>
                  <a:lnTo>
                    <a:pt x="60367" y="86402"/>
                  </a:lnTo>
                  <a:lnTo>
                    <a:pt x="58950" y="86905"/>
                  </a:lnTo>
                  <a:lnTo>
                    <a:pt x="57219" y="87912"/>
                  </a:lnTo>
                  <a:lnTo>
                    <a:pt x="55017" y="88856"/>
                  </a:lnTo>
                  <a:lnTo>
                    <a:pt x="54964" y="89171"/>
                  </a:lnTo>
                  <a:lnTo>
                    <a:pt x="54755" y="89423"/>
                  </a:lnTo>
                  <a:lnTo>
                    <a:pt x="54440" y="89485"/>
                  </a:lnTo>
                  <a:lnTo>
                    <a:pt x="54178" y="89423"/>
                  </a:lnTo>
                  <a:lnTo>
                    <a:pt x="52132" y="90870"/>
                  </a:lnTo>
                  <a:lnTo>
                    <a:pt x="50244" y="92066"/>
                  </a:lnTo>
                  <a:lnTo>
                    <a:pt x="46206" y="94457"/>
                  </a:lnTo>
                  <a:lnTo>
                    <a:pt x="44947" y="95465"/>
                  </a:lnTo>
                  <a:lnTo>
                    <a:pt x="44213" y="96346"/>
                  </a:lnTo>
                  <a:lnTo>
                    <a:pt x="41643" y="100688"/>
                  </a:lnTo>
                  <a:lnTo>
                    <a:pt x="40541" y="102387"/>
                  </a:lnTo>
                  <a:lnTo>
                    <a:pt x="39440" y="103709"/>
                  </a:lnTo>
                  <a:lnTo>
                    <a:pt x="37709" y="106226"/>
                  </a:lnTo>
                  <a:lnTo>
                    <a:pt x="32727" y="112772"/>
                  </a:lnTo>
                  <a:lnTo>
                    <a:pt x="32412" y="113527"/>
                  </a:lnTo>
                  <a:lnTo>
                    <a:pt x="32045" y="114786"/>
                  </a:lnTo>
                  <a:lnTo>
                    <a:pt x="31311" y="119255"/>
                  </a:lnTo>
                  <a:lnTo>
                    <a:pt x="31048" y="120388"/>
                  </a:lnTo>
                  <a:lnTo>
                    <a:pt x="30681" y="121332"/>
                  </a:lnTo>
                  <a:lnTo>
                    <a:pt x="30156" y="122402"/>
                  </a:lnTo>
                  <a:lnTo>
                    <a:pt x="25384" y="129136"/>
                  </a:lnTo>
                  <a:lnTo>
                    <a:pt x="9702" y="144305"/>
                  </a:lnTo>
                  <a:lnTo>
                    <a:pt x="6975" y="147326"/>
                  </a:lnTo>
                  <a:lnTo>
                    <a:pt x="3408" y="151858"/>
                  </a:lnTo>
                  <a:lnTo>
                    <a:pt x="2517" y="153369"/>
                  </a:lnTo>
                  <a:lnTo>
                    <a:pt x="2045" y="154439"/>
                  </a:lnTo>
                  <a:lnTo>
                    <a:pt x="1782" y="155320"/>
                  </a:lnTo>
                  <a:lnTo>
                    <a:pt x="1625" y="156893"/>
                  </a:lnTo>
                  <a:lnTo>
                    <a:pt x="1730" y="158467"/>
                  </a:lnTo>
                  <a:lnTo>
                    <a:pt x="2255" y="159978"/>
                  </a:lnTo>
                  <a:lnTo>
                    <a:pt x="3513" y="161614"/>
                  </a:lnTo>
                  <a:lnTo>
                    <a:pt x="12534" y="172252"/>
                  </a:lnTo>
                  <a:lnTo>
                    <a:pt x="13269" y="173007"/>
                  </a:lnTo>
                  <a:lnTo>
                    <a:pt x="20611" y="181505"/>
                  </a:lnTo>
                  <a:lnTo>
                    <a:pt x="20873" y="181883"/>
                  </a:lnTo>
                  <a:lnTo>
                    <a:pt x="21765" y="183708"/>
                  </a:lnTo>
                  <a:lnTo>
                    <a:pt x="22132" y="184716"/>
                  </a:lnTo>
                  <a:lnTo>
                    <a:pt x="22185" y="185156"/>
                  </a:lnTo>
                  <a:lnTo>
                    <a:pt x="22027" y="187359"/>
                  </a:lnTo>
                  <a:lnTo>
                    <a:pt x="21451" y="188744"/>
                  </a:lnTo>
                  <a:lnTo>
                    <a:pt x="20454" y="190129"/>
                  </a:lnTo>
                  <a:lnTo>
                    <a:pt x="18880" y="191765"/>
                  </a:lnTo>
                  <a:lnTo>
                    <a:pt x="1678" y="205299"/>
                  </a:lnTo>
                  <a:lnTo>
                    <a:pt x="0" y="206370"/>
                  </a:lnTo>
                  <a:lnTo>
                    <a:pt x="14790" y="223240"/>
                  </a:lnTo>
                  <a:lnTo>
                    <a:pt x="22709" y="232746"/>
                  </a:lnTo>
                  <a:lnTo>
                    <a:pt x="26590" y="237278"/>
                  </a:lnTo>
                  <a:lnTo>
                    <a:pt x="32255" y="243637"/>
                  </a:lnTo>
                  <a:lnTo>
                    <a:pt x="40331" y="253017"/>
                  </a:lnTo>
                  <a:lnTo>
                    <a:pt x="42167" y="255347"/>
                  </a:lnTo>
                  <a:lnTo>
                    <a:pt x="42744" y="256228"/>
                  </a:lnTo>
                  <a:lnTo>
                    <a:pt x="45576" y="261075"/>
                  </a:lnTo>
                  <a:lnTo>
                    <a:pt x="54282" y="274422"/>
                  </a:lnTo>
                  <a:lnTo>
                    <a:pt x="55017" y="275430"/>
                  </a:lnTo>
                  <a:lnTo>
                    <a:pt x="56433" y="277004"/>
                  </a:lnTo>
                  <a:lnTo>
                    <a:pt x="58006" y="278452"/>
                  </a:lnTo>
                  <a:lnTo>
                    <a:pt x="60052" y="279900"/>
                  </a:lnTo>
                  <a:lnTo>
                    <a:pt x="63723" y="282104"/>
                  </a:lnTo>
                  <a:lnTo>
                    <a:pt x="64300" y="282355"/>
                  </a:lnTo>
                  <a:lnTo>
                    <a:pt x="69387" y="285251"/>
                  </a:lnTo>
                  <a:lnTo>
                    <a:pt x="75052" y="288336"/>
                  </a:lnTo>
                  <a:lnTo>
                    <a:pt x="89580" y="296647"/>
                  </a:lnTo>
                  <a:lnTo>
                    <a:pt x="126241" y="317299"/>
                  </a:lnTo>
                  <a:lnTo>
                    <a:pt x="137989" y="323973"/>
                  </a:lnTo>
                  <a:lnTo>
                    <a:pt x="148426" y="330080"/>
                  </a:lnTo>
                  <a:lnTo>
                    <a:pt x="184667" y="350545"/>
                  </a:lnTo>
                  <a:lnTo>
                    <a:pt x="196730" y="357345"/>
                  </a:lnTo>
                  <a:lnTo>
                    <a:pt x="191852" y="366161"/>
                  </a:lnTo>
                  <a:lnTo>
                    <a:pt x="204177" y="373528"/>
                  </a:lnTo>
                  <a:lnTo>
                    <a:pt x="210891" y="377748"/>
                  </a:lnTo>
                  <a:lnTo>
                    <a:pt x="227674" y="408856"/>
                  </a:lnTo>
                  <a:lnTo>
                    <a:pt x="232184" y="417798"/>
                  </a:lnTo>
                  <a:lnTo>
                    <a:pt x="239317" y="430771"/>
                  </a:lnTo>
                  <a:lnTo>
                    <a:pt x="247342" y="445823"/>
                  </a:lnTo>
                  <a:lnTo>
                    <a:pt x="266590" y="481534"/>
                  </a:lnTo>
                  <a:lnTo>
                    <a:pt x="270209" y="487896"/>
                  </a:lnTo>
                  <a:lnTo>
                    <a:pt x="273303" y="492745"/>
                  </a:lnTo>
                  <a:lnTo>
                    <a:pt x="276922" y="498162"/>
                  </a:lnTo>
                  <a:lnTo>
                    <a:pt x="280331" y="502760"/>
                  </a:lnTo>
                  <a:lnTo>
                    <a:pt x="286468" y="510696"/>
                  </a:lnTo>
                  <a:lnTo>
                    <a:pt x="290873" y="515861"/>
                  </a:lnTo>
                  <a:lnTo>
                    <a:pt x="296065" y="522412"/>
                  </a:lnTo>
                  <a:lnTo>
                    <a:pt x="297901" y="524869"/>
                  </a:lnTo>
                  <a:lnTo>
                    <a:pt x="323391" y="562160"/>
                  </a:lnTo>
                  <a:lnTo>
                    <a:pt x="326380" y="566821"/>
                  </a:lnTo>
                  <a:lnTo>
                    <a:pt x="329160" y="570790"/>
                  </a:lnTo>
                  <a:lnTo>
                    <a:pt x="333828" y="577720"/>
                  </a:lnTo>
                  <a:lnTo>
                    <a:pt x="340174" y="586539"/>
                  </a:lnTo>
                  <a:lnTo>
                    <a:pt x="341590" y="587421"/>
                  </a:lnTo>
                  <a:lnTo>
                    <a:pt x="342167" y="587610"/>
                  </a:lnTo>
                  <a:lnTo>
                    <a:pt x="343321" y="587736"/>
                  </a:lnTo>
                  <a:lnTo>
                    <a:pt x="344317" y="586350"/>
                  </a:lnTo>
                  <a:lnTo>
                    <a:pt x="350139" y="576900"/>
                  </a:lnTo>
                  <a:lnTo>
                    <a:pt x="358006" y="564365"/>
                  </a:lnTo>
                  <a:lnTo>
                    <a:pt x="360524" y="560711"/>
                  </a:lnTo>
                  <a:lnTo>
                    <a:pt x="362936" y="557688"/>
                  </a:lnTo>
                  <a:lnTo>
                    <a:pt x="362726" y="557499"/>
                  </a:lnTo>
                  <a:lnTo>
                    <a:pt x="362621" y="557183"/>
                  </a:lnTo>
                  <a:lnTo>
                    <a:pt x="362674" y="556869"/>
                  </a:lnTo>
                  <a:lnTo>
                    <a:pt x="362936" y="556617"/>
                  </a:lnTo>
                  <a:lnTo>
                    <a:pt x="363251" y="556490"/>
                  </a:lnTo>
                  <a:lnTo>
                    <a:pt x="363566" y="556553"/>
                  </a:lnTo>
                  <a:lnTo>
                    <a:pt x="363775" y="556742"/>
                  </a:lnTo>
                  <a:lnTo>
                    <a:pt x="367447" y="552522"/>
                  </a:lnTo>
                  <a:lnTo>
                    <a:pt x="375890" y="543577"/>
                  </a:lnTo>
                  <a:lnTo>
                    <a:pt x="381031" y="537971"/>
                  </a:lnTo>
                  <a:lnTo>
                    <a:pt x="383705" y="535325"/>
                  </a:lnTo>
                  <a:lnTo>
                    <a:pt x="395348" y="522412"/>
                  </a:lnTo>
                  <a:lnTo>
                    <a:pt x="408198" y="508744"/>
                  </a:lnTo>
                  <a:lnTo>
                    <a:pt x="411660" y="511515"/>
                  </a:lnTo>
                  <a:lnTo>
                    <a:pt x="422988" y="522412"/>
                  </a:lnTo>
                  <a:lnTo>
                    <a:pt x="426922" y="526066"/>
                  </a:lnTo>
                  <a:lnTo>
                    <a:pt x="429911" y="522916"/>
                  </a:lnTo>
                  <a:lnTo>
                    <a:pt x="431433" y="521090"/>
                  </a:lnTo>
                  <a:lnTo>
                    <a:pt x="433530" y="519137"/>
                  </a:lnTo>
                  <a:lnTo>
                    <a:pt x="440244" y="520397"/>
                  </a:lnTo>
                  <a:lnTo>
                    <a:pt x="439982" y="522034"/>
                  </a:lnTo>
                  <a:lnTo>
                    <a:pt x="441555" y="522412"/>
                  </a:lnTo>
                  <a:lnTo>
                    <a:pt x="443705" y="522727"/>
                  </a:lnTo>
                  <a:lnTo>
                    <a:pt x="443810" y="522412"/>
                  </a:lnTo>
                  <a:lnTo>
                    <a:pt x="444020" y="522223"/>
                  </a:lnTo>
                  <a:lnTo>
                    <a:pt x="444282" y="522160"/>
                  </a:lnTo>
                  <a:lnTo>
                    <a:pt x="444597" y="522223"/>
                  </a:lnTo>
                  <a:lnTo>
                    <a:pt x="444807" y="522412"/>
                  </a:lnTo>
                  <a:lnTo>
                    <a:pt x="444912" y="522727"/>
                  </a:lnTo>
                  <a:lnTo>
                    <a:pt x="444807" y="523042"/>
                  </a:lnTo>
                  <a:lnTo>
                    <a:pt x="444597" y="523294"/>
                  </a:lnTo>
                  <a:lnTo>
                    <a:pt x="444177" y="523294"/>
                  </a:lnTo>
                  <a:lnTo>
                    <a:pt x="442661" y="532125"/>
                  </a:lnTo>
                </a:path>
              </a:pathLst>
            </a:custGeom>
            <a:ln w="32265" cap="flat">
              <a:solidFill>
                <a:srgbClr val="FFCF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" name="pl71"/>
            <p:cNvSpPr/>
            <p:nvPr/>
          </p:nvSpPr>
          <p:spPr>
            <a:xfrm>
              <a:off x="4637602" y="4297930"/>
              <a:ext cx="189978" cy="54028"/>
            </a:xfrm>
            <a:custGeom>
              <a:avLst/>
              <a:gdLst/>
              <a:ahLst/>
              <a:cxnLst/>
              <a:rect l="0" t="0" r="0" b="0"/>
              <a:pathLst>
                <a:path w="189978" h="54028">
                  <a:moveTo>
                    <a:pt x="189978" y="0"/>
                  </a:moveTo>
                  <a:lnTo>
                    <a:pt x="189062" y="1371"/>
                  </a:lnTo>
                  <a:lnTo>
                    <a:pt x="186702" y="4398"/>
                  </a:lnTo>
                  <a:lnTo>
                    <a:pt x="187069" y="4777"/>
                  </a:lnTo>
                  <a:lnTo>
                    <a:pt x="187174" y="5092"/>
                  </a:lnTo>
                  <a:lnTo>
                    <a:pt x="186964" y="5722"/>
                  </a:lnTo>
                  <a:lnTo>
                    <a:pt x="186597" y="6037"/>
                  </a:lnTo>
                  <a:lnTo>
                    <a:pt x="186125" y="6101"/>
                  </a:lnTo>
                  <a:lnTo>
                    <a:pt x="183293" y="9002"/>
                  </a:lnTo>
                  <a:lnTo>
                    <a:pt x="181195" y="10956"/>
                  </a:lnTo>
                  <a:lnTo>
                    <a:pt x="179411" y="12407"/>
                  </a:lnTo>
                  <a:lnTo>
                    <a:pt x="178415" y="12974"/>
                  </a:lnTo>
                  <a:lnTo>
                    <a:pt x="177314" y="13416"/>
                  </a:lnTo>
                  <a:lnTo>
                    <a:pt x="173013" y="14551"/>
                  </a:lnTo>
                  <a:lnTo>
                    <a:pt x="171544" y="14803"/>
                  </a:lnTo>
                  <a:lnTo>
                    <a:pt x="166352" y="16190"/>
                  </a:lnTo>
                  <a:lnTo>
                    <a:pt x="164989" y="16695"/>
                  </a:lnTo>
                  <a:lnTo>
                    <a:pt x="162891" y="18019"/>
                  </a:lnTo>
                  <a:lnTo>
                    <a:pt x="162104" y="18839"/>
                  </a:lnTo>
                  <a:lnTo>
                    <a:pt x="160321" y="21109"/>
                  </a:lnTo>
                  <a:lnTo>
                    <a:pt x="154289" y="29812"/>
                  </a:lnTo>
                  <a:lnTo>
                    <a:pt x="151457" y="34100"/>
                  </a:lnTo>
                  <a:lnTo>
                    <a:pt x="150093" y="35614"/>
                  </a:lnTo>
                  <a:lnTo>
                    <a:pt x="148730" y="37001"/>
                  </a:lnTo>
                  <a:lnTo>
                    <a:pt x="146789" y="38262"/>
                  </a:lnTo>
                  <a:lnTo>
                    <a:pt x="142436" y="40784"/>
                  </a:lnTo>
                  <a:lnTo>
                    <a:pt x="140338" y="42235"/>
                  </a:lnTo>
                  <a:lnTo>
                    <a:pt x="139184" y="43307"/>
                  </a:lnTo>
                  <a:lnTo>
                    <a:pt x="138293" y="44379"/>
                  </a:lnTo>
                  <a:lnTo>
                    <a:pt x="137716" y="45388"/>
                  </a:lnTo>
                  <a:lnTo>
                    <a:pt x="135094" y="49362"/>
                  </a:lnTo>
                  <a:lnTo>
                    <a:pt x="134254" y="50433"/>
                  </a:lnTo>
                  <a:lnTo>
                    <a:pt x="132419" y="52515"/>
                  </a:lnTo>
                  <a:lnTo>
                    <a:pt x="131632" y="53271"/>
                  </a:lnTo>
                  <a:lnTo>
                    <a:pt x="130583" y="53902"/>
                  </a:lnTo>
                  <a:lnTo>
                    <a:pt x="130006" y="54028"/>
                  </a:lnTo>
                  <a:lnTo>
                    <a:pt x="129167" y="53524"/>
                  </a:lnTo>
                  <a:lnTo>
                    <a:pt x="125810" y="51947"/>
                  </a:lnTo>
                  <a:lnTo>
                    <a:pt x="123083" y="51064"/>
                  </a:lnTo>
                  <a:lnTo>
                    <a:pt x="121142" y="50560"/>
                  </a:lnTo>
                  <a:lnTo>
                    <a:pt x="120408" y="50433"/>
                  </a:lnTo>
                  <a:lnTo>
                    <a:pt x="118940" y="50433"/>
                  </a:lnTo>
                  <a:lnTo>
                    <a:pt x="114010" y="50812"/>
                  </a:lnTo>
                  <a:lnTo>
                    <a:pt x="112803" y="50812"/>
                  </a:lnTo>
                  <a:lnTo>
                    <a:pt x="101422" y="47217"/>
                  </a:lnTo>
                  <a:lnTo>
                    <a:pt x="97174" y="46082"/>
                  </a:lnTo>
                  <a:lnTo>
                    <a:pt x="89307" y="44379"/>
                  </a:lnTo>
                  <a:lnTo>
                    <a:pt x="84901" y="43622"/>
                  </a:lnTo>
                  <a:lnTo>
                    <a:pt x="79971" y="44190"/>
                  </a:lnTo>
                  <a:lnTo>
                    <a:pt x="79184" y="44442"/>
                  </a:lnTo>
                  <a:lnTo>
                    <a:pt x="77769" y="45325"/>
                  </a:lnTo>
                  <a:lnTo>
                    <a:pt x="76824" y="46334"/>
                  </a:lnTo>
                  <a:lnTo>
                    <a:pt x="75146" y="47595"/>
                  </a:lnTo>
                  <a:lnTo>
                    <a:pt x="72366" y="48605"/>
                  </a:lnTo>
                  <a:lnTo>
                    <a:pt x="69482" y="48667"/>
                  </a:lnTo>
                  <a:lnTo>
                    <a:pt x="66964" y="48542"/>
                  </a:lnTo>
                  <a:lnTo>
                    <a:pt x="64814" y="48290"/>
                  </a:lnTo>
                  <a:lnTo>
                    <a:pt x="63188" y="47848"/>
                  </a:lnTo>
                  <a:lnTo>
                    <a:pt x="59307" y="46145"/>
                  </a:lnTo>
                  <a:lnTo>
                    <a:pt x="57261" y="45073"/>
                  </a:lnTo>
                  <a:lnTo>
                    <a:pt x="54901" y="44379"/>
                  </a:lnTo>
                  <a:lnTo>
                    <a:pt x="52908" y="44316"/>
                  </a:lnTo>
                  <a:lnTo>
                    <a:pt x="49394" y="44695"/>
                  </a:lnTo>
                  <a:lnTo>
                    <a:pt x="46405" y="45136"/>
                  </a:lnTo>
                  <a:lnTo>
                    <a:pt x="45041" y="44064"/>
                  </a:lnTo>
                  <a:lnTo>
                    <a:pt x="42628" y="41289"/>
                  </a:lnTo>
                  <a:lnTo>
                    <a:pt x="41317" y="39460"/>
                  </a:lnTo>
                  <a:lnTo>
                    <a:pt x="40268" y="38325"/>
                  </a:lnTo>
                  <a:lnTo>
                    <a:pt x="39377" y="36433"/>
                  </a:lnTo>
                  <a:lnTo>
                    <a:pt x="38485" y="34163"/>
                  </a:lnTo>
                  <a:lnTo>
                    <a:pt x="37069" y="31073"/>
                  </a:lnTo>
                  <a:lnTo>
                    <a:pt x="36597" y="30316"/>
                  </a:lnTo>
                  <a:lnTo>
                    <a:pt x="35915" y="29497"/>
                  </a:lnTo>
                  <a:lnTo>
                    <a:pt x="35128" y="28929"/>
                  </a:lnTo>
                  <a:lnTo>
                    <a:pt x="34394" y="28614"/>
                  </a:lnTo>
                  <a:lnTo>
                    <a:pt x="32296" y="28172"/>
                  </a:lnTo>
                  <a:lnTo>
                    <a:pt x="30671" y="28614"/>
                  </a:lnTo>
                  <a:lnTo>
                    <a:pt x="29726" y="29118"/>
                  </a:lnTo>
                  <a:lnTo>
                    <a:pt x="28835" y="29812"/>
                  </a:lnTo>
                  <a:lnTo>
                    <a:pt x="27943" y="30757"/>
                  </a:lnTo>
                  <a:lnTo>
                    <a:pt x="20863" y="40911"/>
                  </a:lnTo>
                  <a:lnTo>
                    <a:pt x="18345" y="44821"/>
                  </a:lnTo>
                  <a:lnTo>
                    <a:pt x="8485" y="38073"/>
                  </a:lnTo>
                  <a:lnTo>
                    <a:pt x="5128" y="42866"/>
                  </a:lnTo>
                  <a:lnTo>
                    <a:pt x="0" y="39632"/>
                  </a:lnTo>
                </a:path>
              </a:pathLst>
            </a:custGeom>
            <a:ln w="20306" cap="flat">
              <a:solidFill>
                <a:srgbClr val="FFCF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" name="pl72"/>
            <p:cNvSpPr/>
            <p:nvPr/>
          </p:nvSpPr>
          <p:spPr>
            <a:xfrm>
              <a:off x="5026077" y="4570980"/>
              <a:ext cx="186286" cy="66556"/>
            </a:xfrm>
            <a:custGeom>
              <a:avLst/>
              <a:gdLst/>
              <a:ahLst/>
              <a:cxnLst/>
              <a:rect l="0" t="0" r="0" b="0"/>
              <a:pathLst>
                <a:path w="186286" h="66556">
                  <a:moveTo>
                    <a:pt x="0" y="0"/>
                  </a:moveTo>
                  <a:lnTo>
                    <a:pt x="1041" y="4090"/>
                  </a:lnTo>
                  <a:lnTo>
                    <a:pt x="1828" y="6613"/>
                  </a:lnTo>
                  <a:lnTo>
                    <a:pt x="5709" y="5540"/>
                  </a:lnTo>
                  <a:lnTo>
                    <a:pt x="6024" y="5604"/>
                  </a:lnTo>
                  <a:lnTo>
                    <a:pt x="6810" y="8064"/>
                  </a:lnTo>
                  <a:lnTo>
                    <a:pt x="7964" y="13238"/>
                  </a:lnTo>
                  <a:lnTo>
                    <a:pt x="8751" y="15951"/>
                  </a:lnTo>
                  <a:lnTo>
                    <a:pt x="11530" y="22071"/>
                  </a:lnTo>
                  <a:lnTo>
                    <a:pt x="12107" y="22639"/>
                  </a:lnTo>
                  <a:lnTo>
                    <a:pt x="12685" y="22639"/>
                  </a:lnTo>
                  <a:lnTo>
                    <a:pt x="15254" y="22261"/>
                  </a:lnTo>
                  <a:lnTo>
                    <a:pt x="31723" y="22513"/>
                  </a:lnTo>
                  <a:lnTo>
                    <a:pt x="33873" y="22450"/>
                  </a:lnTo>
                  <a:lnTo>
                    <a:pt x="34502" y="22324"/>
                  </a:lnTo>
                  <a:lnTo>
                    <a:pt x="36286" y="21062"/>
                  </a:lnTo>
                  <a:lnTo>
                    <a:pt x="37125" y="19989"/>
                  </a:lnTo>
                  <a:lnTo>
                    <a:pt x="37754" y="18601"/>
                  </a:lnTo>
                  <a:lnTo>
                    <a:pt x="38541" y="15131"/>
                  </a:lnTo>
                  <a:lnTo>
                    <a:pt x="39590" y="12166"/>
                  </a:lnTo>
                  <a:lnTo>
                    <a:pt x="40167" y="11030"/>
                  </a:lnTo>
                  <a:lnTo>
                    <a:pt x="41163" y="9516"/>
                  </a:lnTo>
                  <a:lnTo>
                    <a:pt x="41740" y="8821"/>
                  </a:lnTo>
                  <a:lnTo>
                    <a:pt x="42474" y="8001"/>
                  </a:lnTo>
                  <a:lnTo>
                    <a:pt x="43261" y="7307"/>
                  </a:lnTo>
                  <a:lnTo>
                    <a:pt x="44310" y="6487"/>
                  </a:lnTo>
                  <a:lnTo>
                    <a:pt x="45622" y="5667"/>
                  </a:lnTo>
                  <a:lnTo>
                    <a:pt x="47037" y="5036"/>
                  </a:lnTo>
                  <a:lnTo>
                    <a:pt x="49712" y="4342"/>
                  </a:lnTo>
                  <a:lnTo>
                    <a:pt x="51233" y="4152"/>
                  </a:lnTo>
                  <a:lnTo>
                    <a:pt x="59101" y="4027"/>
                  </a:lnTo>
                  <a:lnTo>
                    <a:pt x="62457" y="4090"/>
                  </a:lnTo>
                  <a:lnTo>
                    <a:pt x="67807" y="3963"/>
                  </a:lnTo>
                  <a:lnTo>
                    <a:pt x="80446" y="4090"/>
                  </a:lnTo>
                  <a:lnTo>
                    <a:pt x="86740" y="4783"/>
                  </a:lnTo>
                  <a:lnTo>
                    <a:pt x="89101" y="5352"/>
                  </a:lnTo>
                  <a:lnTo>
                    <a:pt x="91618" y="6298"/>
                  </a:lnTo>
                  <a:lnTo>
                    <a:pt x="93821" y="7244"/>
                  </a:lnTo>
                  <a:lnTo>
                    <a:pt x="97335" y="9326"/>
                  </a:lnTo>
                  <a:lnTo>
                    <a:pt x="111286" y="21314"/>
                  </a:lnTo>
                  <a:lnTo>
                    <a:pt x="133576" y="40748"/>
                  </a:lnTo>
                  <a:lnTo>
                    <a:pt x="136828" y="43714"/>
                  </a:lnTo>
                  <a:lnTo>
                    <a:pt x="140341" y="46616"/>
                  </a:lnTo>
                  <a:lnTo>
                    <a:pt x="163104" y="66430"/>
                  </a:lnTo>
                  <a:lnTo>
                    <a:pt x="163943" y="66556"/>
                  </a:lnTo>
                  <a:lnTo>
                    <a:pt x="165254" y="66430"/>
                  </a:lnTo>
                  <a:lnTo>
                    <a:pt x="165884" y="66240"/>
                  </a:lnTo>
                  <a:lnTo>
                    <a:pt x="171705" y="59488"/>
                  </a:lnTo>
                  <a:lnTo>
                    <a:pt x="171705" y="59110"/>
                  </a:lnTo>
                  <a:lnTo>
                    <a:pt x="171863" y="58920"/>
                  </a:lnTo>
                  <a:lnTo>
                    <a:pt x="172125" y="58857"/>
                  </a:lnTo>
                  <a:lnTo>
                    <a:pt x="175429" y="55072"/>
                  </a:lnTo>
                  <a:lnTo>
                    <a:pt x="176897" y="53683"/>
                  </a:lnTo>
                  <a:lnTo>
                    <a:pt x="178471" y="51980"/>
                  </a:lnTo>
                  <a:lnTo>
                    <a:pt x="182457" y="47626"/>
                  </a:lnTo>
                  <a:lnTo>
                    <a:pt x="186286" y="43272"/>
                  </a:lnTo>
                  <a:lnTo>
                    <a:pt x="183925" y="41379"/>
                  </a:lnTo>
                  <a:lnTo>
                    <a:pt x="183191" y="41127"/>
                  </a:lnTo>
                  <a:lnTo>
                    <a:pt x="182667" y="40622"/>
                  </a:lnTo>
                  <a:lnTo>
                    <a:pt x="182038" y="40180"/>
                  </a:lnTo>
                  <a:lnTo>
                    <a:pt x="181198" y="39991"/>
                  </a:lnTo>
                  <a:lnTo>
                    <a:pt x="173960" y="41568"/>
                  </a:lnTo>
                  <a:lnTo>
                    <a:pt x="171705" y="41695"/>
                  </a:lnTo>
                  <a:lnTo>
                    <a:pt x="170394" y="41505"/>
                  </a:lnTo>
                  <a:lnTo>
                    <a:pt x="170237" y="41568"/>
                  </a:lnTo>
                  <a:lnTo>
                    <a:pt x="170027" y="41505"/>
                  </a:lnTo>
                  <a:lnTo>
                    <a:pt x="169870" y="41379"/>
                  </a:lnTo>
                  <a:lnTo>
                    <a:pt x="169817" y="41127"/>
                  </a:lnTo>
                  <a:lnTo>
                    <a:pt x="166793" y="41127"/>
                  </a:lnTo>
                </a:path>
              </a:pathLst>
            </a:custGeom>
            <a:ln w="22434" cap="flat">
              <a:solidFill>
                <a:srgbClr val="FFCF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" name="pl73"/>
            <p:cNvSpPr/>
            <p:nvPr/>
          </p:nvSpPr>
          <p:spPr>
            <a:xfrm>
              <a:off x="4308063" y="4364955"/>
              <a:ext cx="178426" cy="69941"/>
            </a:xfrm>
            <a:custGeom>
              <a:avLst/>
              <a:gdLst/>
              <a:ahLst/>
              <a:cxnLst/>
              <a:rect l="0" t="0" r="0" b="0"/>
              <a:pathLst>
                <a:path w="178426" h="69941">
                  <a:moveTo>
                    <a:pt x="8455" y="0"/>
                  </a:moveTo>
                  <a:lnTo>
                    <a:pt x="8181" y="1635"/>
                  </a:lnTo>
                  <a:lnTo>
                    <a:pt x="7604" y="3526"/>
                  </a:lnTo>
                  <a:lnTo>
                    <a:pt x="7604" y="5040"/>
                  </a:lnTo>
                  <a:lnTo>
                    <a:pt x="7080" y="8067"/>
                  </a:lnTo>
                  <a:lnTo>
                    <a:pt x="6661" y="9203"/>
                  </a:lnTo>
                  <a:lnTo>
                    <a:pt x="6136" y="10149"/>
                  </a:lnTo>
                  <a:lnTo>
                    <a:pt x="5454" y="11663"/>
                  </a:lnTo>
                  <a:lnTo>
                    <a:pt x="4615" y="12419"/>
                  </a:lnTo>
                  <a:lnTo>
                    <a:pt x="4772" y="12861"/>
                  </a:lnTo>
                  <a:lnTo>
                    <a:pt x="4562" y="13365"/>
                  </a:lnTo>
                  <a:lnTo>
                    <a:pt x="4248" y="13429"/>
                  </a:lnTo>
                  <a:lnTo>
                    <a:pt x="3933" y="13365"/>
                  </a:lnTo>
                  <a:lnTo>
                    <a:pt x="3776" y="13176"/>
                  </a:lnTo>
                  <a:lnTo>
                    <a:pt x="1678" y="15068"/>
                  </a:lnTo>
                  <a:lnTo>
                    <a:pt x="1363" y="15762"/>
                  </a:lnTo>
                  <a:lnTo>
                    <a:pt x="1206" y="16456"/>
                  </a:lnTo>
                  <a:lnTo>
                    <a:pt x="681" y="20429"/>
                  </a:lnTo>
                  <a:lnTo>
                    <a:pt x="0" y="24655"/>
                  </a:lnTo>
                  <a:lnTo>
                    <a:pt x="7604" y="25916"/>
                  </a:lnTo>
                  <a:lnTo>
                    <a:pt x="13164" y="26673"/>
                  </a:lnTo>
                  <a:lnTo>
                    <a:pt x="26590" y="28754"/>
                  </a:lnTo>
                  <a:lnTo>
                    <a:pt x="26590" y="28565"/>
                  </a:lnTo>
                  <a:lnTo>
                    <a:pt x="26695" y="28376"/>
                  </a:lnTo>
                  <a:lnTo>
                    <a:pt x="27063" y="28250"/>
                  </a:lnTo>
                  <a:lnTo>
                    <a:pt x="27325" y="28439"/>
                  </a:lnTo>
                  <a:lnTo>
                    <a:pt x="27377" y="28691"/>
                  </a:lnTo>
                  <a:lnTo>
                    <a:pt x="27325" y="28944"/>
                  </a:lnTo>
                  <a:lnTo>
                    <a:pt x="35873" y="30331"/>
                  </a:lnTo>
                  <a:lnTo>
                    <a:pt x="49563" y="32286"/>
                  </a:lnTo>
                  <a:lnTo>
                    <a:pt x="49982" y="32097"/>
                  </a:lnTo>
                  <a:lnTo>
                    <a:pt x="50192" y="32160"/>
                  </a:lnTo>
                  <a:lnTo>
                    <a:pt x="50401" y="32413"/>
                  </a:lnTo>
                  <a:lnTo>
                    <a:pt x="50349" y="32728"/>
                  </a:lnTo>
                  <a:lnTo>
                    <a:pt x="49930" y="32917"/>
                  </a:lnTo>
                  <a:lnTo>
                    <a:pt x="49300" y="36323"/>
                  </a:lnTo>
                  <a:lnTo>
                    <a:pt x="49248" y="37584"/>
                  </a:lnTo>
                  <a:lnTo>
                    <a:pt x="49405" y="39981"/>
                  </a:lnTo>
                  <a:lnTo>
                    <a:pt x="49720" y="41116"/>
                  </a:lnTo>
                  <a:lnTo>
                    <a:pt x="49930" y="41116"/>
                  </a:lnTo>
                  <a:lnTo>
                    <a:pt x="50087" y="41305"/>
                  </a:lnTo>
                  <a:lnTo>
                    <a:pt x="50139" y="41495"/>
                  </a:lnTo>
                  <a:lnTo>
                    <a:pt x="49930" y="41873"/>
                  </a:lnTo>
                  <a:lnTo>
                    <a:pt x="50139" y="42504"/>
                  </a:lnTo>
                  <a:lnTo>
                    <a:pt x="52919" y="46036"/>
                  </a:lnTo>
                  <a:lnTo>
                    <a:pt x="60629" y="40107"/>
                  </a:lnTo>
                  <a:lnTo>
                    <a:pt x="65664" y="36008"/>
                  </a:lnTo>
                  <a:lnTo>
                    <a:pt x="68706" y="33674"/>
                  </a:lnTo>
                  <a:lnTo>
                    <a:pt x="69073" y="33484"/>
                  </a:lnTo>
                  <a:lnTo>
                    <a:pt x="74160" y="29259"/>
                  </a:lnTo>
                  <a:lnTo>
                    <a:pt x="79615" y="24213"/>
                  </a:lnTo>
                  <a:lnTo>
                    <a:pt x="83024" y="21186"/>
                  </a:lnTo>
                  <a:lnTo>
                    <a:pt x="83024" y="20744"/>
                  </a:lnTo>
                  <a:lnTo>
                    <a:pt x="83286" y="20429"/>
                  </a:lnTo>
                  <a:lnTo>
                    <a:pt x="83863" y="20051"/>
                  </a:lnTo>
                  <a:lnTo>
                    <a:pt x="84388" y="19988"/>
                  </a:lnTo>
                  <a:lnTo>
                    <a:pt x="91153" y="16393"/>
                  </a:lnTo>
                  <a:lnTo>
                    <a:pt x="94353" y="15257"/>
                  </a:lnTo>
                  <a:lnTo>
                    <a:pt x="98443" y="14122"/>
                  </a:lnTo>
                  <a:lnTo>
                    <a:pt x="101905" y="13681"/>
                  </a:lnTo>
                  <a:lnTo>
                    <a:pt x="105366" y="13429"/>
                  </a:lnTo>
                  <a:lnTo>
                    <a:pt x="109195" y="13429"/>
                  </a:lnTo>
                  <a:lnTo>
                    <a:pt x="109929" y="12987"/>
                  </a:lnTo>
                  <a:lnTo>
                    <a:pt x="110349" y="12987"/>
                  </a:lnTo>
                  <a:lnTo>
                    <a:pt x="110874" y="13176"/>
                  </a:lnTo>
                  <a:lnTo>
                    <a:pt x="111188" y="13554"/>
                  </a:lnTo>
                  <a:lnTo>
                    <a:pt x="119632" y="13996"/>
                  </a:lnTo>
                  <a:lnTo>
                    <a:pt x="121783" y="13807"/>
                  </a:lnTo>
                  <a:lnTo>
                    <a:pt x="124143" y="13429"/>
                  </a:lnTo>
                  <a:lnTo>
                    <a:pt x="126503" y="12798"/>
                  </a:lnTo>
                  <a:lnTo>
                    <a:pt x="129020" y="11852"/>
                  </a:lnTo>
                  <a:lnTo>
                    <a:pt x="133898" y="9581"/>
                  </a:lnTo>
                  <a:lnTo>
                    <a:pt x="133898" y="9077"/>
                  </a:lnTo>
                  <a:lnTo>
                    <a:pt x="134108" y="8635"/>
                  </a:lnTo>
                  <a:lnTo>
                    <a:pt x="134422" y="8257"/>
                  </a:lnTo>
                  <a:lnTo>
                    <a:pt x="134842" y="8130"/>
                  </a:lnTo>
                  <a:lnTo>
                    <a:pt x="135366" y="8130"/>
                  </a:lnTo>
                  <a:lnTo>
                    <a:pt x="135681" y="8257"/>
                  </a:lnTo>
                  <a:lnTo>
                    <a:pt x="135996" y="8572"/>
                  </a:lnTo>
                  <a:lnTo>
                    <a:pt x="136258" y="9266"/>
                  </a:lnTo>
                  <a:lnTo>
                    <a:pt x="136153" y="9770"/>
                  </a:lnTo>
                  <a:lnTo>
                    <a:pt x="135891" y="10023"/>
                  </a:lnTo>
                  <a:lnTo>
                    <a:pt x="137255" y="12041"/>
                  </a:lnTo>
                  <a:lnTo>
                    <a:pt x="138933" y="14753"/>
                  </a:lnTo>
                  <a:lnTo>
                    <a:pt x="139510" y="16330"/>
                  </a:lnTo>
                  <a:lnTo>
                    <a:pt x="139877" y="16330"/>
                  </a:lnTo>
                  <a:lnTo>
                    <a:pt x="140087" y="16519"/>
                  </a:lnTo>
                  <a:lnTo>
                    <a:pt x="140192" y="16771"/>
                  </a:lnTo>
                  <a:lnTo>
                    <a:pt x="140192" y="17023"/>
                  </a:lnTo>
                  <a:lnTo>
                    <a:pt x="140034" y="17275"/>
                  </a:lnTo>
                  <a:lnTo>
                    <a:pt x="139825" y="17402"/>
                  </a:lnTo>
                  <a:lnTo>
                    <a:pt x="139929" y="18474"/>
                  </a:lnTo>
                  <a:lnTo>
                    <a:pt x="140087" y="19231"/>
                  </a:lnTo>
                  <a:lnTo>
                    <a:pt x="140821" y="21123"/>
                  </a:lnTo>
                  <a:lnTo>
                    <a:pt x="141765" y="22132"/>
                  </a:lnTo>
                  <a:lnTo>
                    <a:pt x="143076" y="23898"/>
                  </a:lnTo>
                  <a:lnTo>
                    <a:pt x="143496" y="24592"/>
                  </a:lnTo>
                  <a:lnTo>
                    <a:pt x="143601" y="25223"/>
                  </a:lnTo>
                  <a:lnTo>
                    <a:pt x="143915" y="26168"/>
                  </a:lnTo>
                  <a:lnTo>
                    <a:pt x="144126" y="27304"/>
                  </a:lnTo>
                  <a:lnTo>
                    <a:pt x="144073" y="28124"/>
                  </a:lnTo>
                  <a:lnTo>
                    <a:pt x="143758" y="29133"/>
                  </a:lnTo>
                  <a:lnTo>
                    <a:pt x="143234" y="30142"/>
                  </a:lnTo>
                  <a:lnTo>
                    <a:pt x="142867" y="31403"/>
                  </a:lnTo>
                  <a:lnTo>
                    <a:pt x="142762" y="32097"/>
                  </a:lnTo>
                  <a:lnTo>
                    <a:pt x="143286" y="32476"/>
                  </a:lnTo>
                  <a:lnTo>
                    <a:pt x="143286" y="32854"/>
                  </a:lnTo>
                  <a:lnTo>
                    <a:pt x="144440" y="33359"/>
                  </a:lnTo>
                  <a:lnTo>
                    <a:pt x="145541" y="34115"/>
                  </a:lnTo>
                  <a:lnTo>
                    <a:pt x="146223" y="34746"/>
                  </a:lnTo>
                  <a:lnTo>
                    <a:pt x="147430" y="36828"/>
                  </a:lnTo>
                  <a:lnTo>
                    <a:pt x="147849" y="38404"/>
                  </a:lnTo>
                  <a:lnTo>
                    <a:pt x="147849" y="43071"/>
                  </a:lnTo>
                  <a:lnTo>
                    <a:pt x="148164" y="44333"/>
                  </a:lnTo>
                  <a:lnTo>
                    <a:pt x="148531" y="46415"/>
                  </a:lnTo>
                  <a:lnTo>
                    <a:pt x="148426" y="47991"/>
                  </a:lnTo>
                  <a:lnTo>
                    <a:pt x="148741" y="48054"/>
                  </a:lnTo>
                  <a:lnTo>
                    <a:pt x="148950" y="48307"/>
                  </a:lnTo>
                  <a:lnTo>
                    <a:pt x="149056" y="48685"/>
                  </a:lnTo>
                  <a:lnTo>
                    <a:pt x="149003" y="48811"/>
                  </a:lnTo>
                  <a:lnTo>
                    <a:pt x="150000" y="49000"/>
                  </a:lnTo>
                  <a:lnTo>
                    <a:pt x="151363" y="48937"/>
                  </a:lnTo>
                  <a:lnTo>
                    <a:pt x="153723" y="47045"/>
                  </a:lnTo>
                  <a:lnTo>
                    <a:pt x="155926" y="45468"/>
                  </a:lnTo>
                  <a:lnTo>
                    <a:pt x="156975" y="44837"/>
                  </a:lnTo>
                  <a:lnTo>
                    <a:pt x="157657" y="44712"/>
                  </a:lnTo>
                  <a:lnTo>
                    <a:pt x="158653" y="44712"/>
                  </a:lnTo>
                  <a:lnTo>
                    <a:pt x="160699" y="45342"/>
                  </a:lnTo>
                  <a:lnTo>
                    <a:pt x="161643" y="45468"/>
                  </a:lnTo>
                  <a:lnTo>
                    <a:pt x="163531" y="45027"/>
                  </a:lnTo>
                  <a:lnTo>
                    <a:pt x="166048" y="43954"/>
                  </a:lnTo>
                  <a:lnTo>
                    <a:pt x="167465" y="43892"/>
                  </a:lnTo>
                  <a:lnTo>
                    <a:pt x="169300" y="44270"/>
                  </a:lnTo>
                  <a:lnTo>
                    <a:pt x="168881" y="45468"/>
                  </a:lnTo>
                  <a:lnTo>
                    <a:pt x="168514" y="47171"/>
                  </a:lnTo>
                  <a:lnTo>
                    <a:pt x="168356" y="48496"/>
                  </a:lnTo>
                  <a:lnTo>
                    <a:pt x="168461" y="50451"/>
                  </a:lnTo>
                  <a:lnTo>
                    <a:pt x="168828" y="51713"/>
                  </a:lnTo>
                  <a:lnTo>
                    <a:pt x="169405" y="53163"/>
                  </a:lnTo>
                  <a:lnTo>
                    <a:pt x="169772" y="53794"/>
                  </a:lnTo>
                  <a:lnTo>
                    <a:pt x="170769" y="54993"/>
                  </a:lnTo>
                  <a:lnTo>
                    <a:pt x="178426" y="61426"/>
                  </a:lnTo>
                  <a:lnTo>
                    <a:pt x="171975" y="68427"/>
                  </a:lnTo>
                  <a:lnTo>
                    <a:pt x="171136" y="68932"/>
                  </a:lnTo>
                  <a:lnTo>
                    <a:pt x="168303" y="69941"/>
                  </a:lnTo>
                  <a:lnTo>
                    <a:pt x="165786" y="64958"/>
                  </a:lnTo>
                  <a:lnTo>
                    <a:pt x="165209" y="64012"/>
                  </a:lnTo>
                  <a:lnTo>
                    <a:pt x="164422" y="63192"/>
                  </a:lnTo>
                  <a:lnTo>
                    <a:pt x="163059" y="62435"/>
                  </a:lnTo>
                  <a:lnTo>
                    <a:pt x="161485" y="62246"/>
                  </a:lnTo>
                  <a:lnTo>
                    <a:pt x="161643" y="61489"/>
                  </a:lnTo>
                  <a:lnTo>
                    <a:pt x="161643" y="59976"/>
                  </a:lnTo>
                  <a:lnTo>
                    <a:pt x="161877" y="58959"/>
                  </a:lnTo>
                </a:path>
              </a:pathLst>
            </a:custGeom>
            <a:ln w="16715" cap="flat">
              <a:solidFill>
                <a:srgbClr val="FFCE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" name="pl74"/>
            <p:cNvSpPr/>
            <p:nvPr/>
          </p:nvSpPr>
          <p:spPr>
            <a:xfrm>
              <a:off x="4663133" y="4774399"/>
              <a:ext cx="23114" cy="104241"/>
            </a:xfrm>
            <a:custGeom>
              <a:avLst/>
              <a:gdLst/>
              <a:ahLst/>
              <a:cxnLst/>
              <a:rect l="0" t="0" r="0" b="0"/>
              <a:pathLst>
                <a:path w="23114" h="104241">
                  <a:moveTo>
                    <a:pt x="23114" y="0"/>
                  </a:moveTo>
                  <a:lnTo>
                    <a:pt x="22605" y="3556"/>
                  </a:lnTo>
                  <a:lnTo>
                    <a:pt x="21608" y="8985"/>
                  </a:lnTo>
                  <a:lnTo>
                    <a:pt x="22027" y="9111"/>
                  </a:lnTo>
                  <a:lnTo>
                    <a:pt x="22080" y="9363"/>
                  </a:lnTo>
                  <a:lnTo>
                    <a:pt x="22027" y="9616"/>
                  </a:lnTo>
                  <a:lnTo>
                    <a:pt x="21608" y="9805"/>
                  </a:lnTo>
                  <a:lnTo>
                    <a:pt x="20612" y="15233"/>
                  </a:lnTo>
                  <a:lnTo>
                    <a:pt x="20821" y="15297"/>
                  </a:lnTo>
                  <a:lnTo>
                    <a:pt x="20926" y="15612"/>
                  </a:lnTo>
                  <a:lnTo>
                    <a:pt x="20821" y="15928"/>
                  </a:lnTo>
                  <a:lnTo>
                    <a:pt x="20612" y="15991"/>
                  </a:lnTo>
                  <a:lnTo>
                    <a:pt x="19720" y="20914"/>
                  </a:lnTo>
                  <a:lnTo>
                    <a:pt x="19930" y="20977"/>
                  </a:lnTo>
                  <a:lnTo>
                    <a:pt x="20087" y="21293"/>
                  </a:lnTo>
                  <a:lnTo>
                    <a:pt x="19930" y="21545"/>
                  </a:lnTo>
                  <a:lnTo>
                    <a:pt x="19720" y="21608"/>
                  </a:lnTo>
                  <a:lnTo>
                    <a:pt x="18933" y="26595"/>
                  </a:lnTo>
                  <a:lnTo>
                    <a:pt x="18776" y="27226"/>
                  </a:lnTo>
                  <a:lnTo>
                    <a:pt x="12220" y="26216"/>
                  </a:lnTo>
                  <a:lnTo>
                    <a:pt x="11905" y="28868"/>
                  </a:lnTo>
                  <a:lnTo>
                    <a:pt x="10017" y="36442"/>
                  </a:lnTo>
                  <a:lnTo>
                    <a:pt x="8496" y="41240"/>
                  </a:lnTo>
                  <a:lnTo>
                    <a:pt x="7185" y="43765"/>
                  </a:lnTo>
                  <a:lnTo>
                    <a:pt x="6293" y="45974"/>
                  </a:lnTo>
                  <a:lnTo>
                    <a:pt x="5926" y="46858"/>
                  </a:lnTo>
                  <a:lnTo>
                    <a:pt x="5297" y="49004"/>
                  </a:lnTo>
                  <a:lnTo>
                    <a:pt x="2202" y="60114"/>
                  </a:lnTo>
                  <a:lnTo>
                    <a:pt x="1468" y="62954"/>
                  </a:lnTo>
                  <a:lnTo>
                    <a:pt x="943" y="65416"/>
                  </a:lnTo>
                  <a:lnTo>
                    <a:pt x="1468" y="73371"/>
                  </a:lnTo>
                  <a:lnTo>
                    <a:pt x="2098" y="74949"/>
                  </a:lnTo>
                  <a:lnTo>
                    <a:pt x="3828" y="76843"/>
                  </a:lnTo>
                  <a:lnTo>
                    <a:pt x="4248" y="77411"/>
                  </a:lnTo>
                  <a:lnTo>
                    <a:pt x="4825" y="79305"/>
                  </a:lnTo>
                  <a:lnTo>
                    <a:pt x="5035" y="80504"/>
                  </a:lnTo>
                  <a:lnTo>
                    <a:pt x="5769" y="82271"/>
                  </a:lnTo>
                  <a:lnTo>
                    <a:pt x="6923" y="84102"/>
                  </a:lnTo>
                  <a:lnTo>
                    <a:pt x="8758" y="86754"/>
                  </a:lnTo>
                  <a:lnTo>
                    <a:pt x="7657" y="87511"/>
                  </a:lnTo>
                  <a:lnTo>
                    <a:pt x="6608" y="87953"/>
                  </a:lnTo>
                  <a:lnTo>
                    <a:pt x="4562" y="88458"/>
                  </a:lnTo>
                  <a:lnTo>
                    <a:pt x="4720" y="90920"/>
                  </a:lnTo>
                  <a:lnTo>
                    <a:pt x="5140" y="104241"/>
                  </a:lnTo>
                  <a:lnTo>
                    <a:pt x="3304" y="104114"/>
                  </a:lnTo>
                  <a:lnTo>
                    <a:pt x="0" y="104241"/>
                  </a:lnTo>
                  <a:lnTo>
                    <a:pt x="557" y="100882"/>
                  </a:lnTo>
                </a:path>
              </a:pathLst>
            </a:custGeom>
            <a:ln w="17138" cap="flat">
              <a:solidFill>
                <a:srgbClr val="FFCE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" name="pl75"/>
            <p:cNvSpPr/>
            <p:nvPr/>
          </p:nvSpPr>
          <p:spPr>
            <a:xfrm>
              <a:off x="4134095" y="5465266"/>
              <a:ext cx="111031" cy="186697"/>
            </a:xfrm>
            <a:custGeom>
              <a:avLst/>
              <a:gdLst/>
              <a:ahLst/>
              <a:cxnLst/>
              <a:rect l="0" t="0" r="0" b="0"/>
              <a:pathLst>
                <a:path w="111031" h="186697">
                  <a:moveTo>
                    <a:pt x="15045" y="170924"/>
                  </a:moveTo>
                  <a:lnTo>
                    <a:pt x="14370" y="170005"/>
                  </a:lnTo>
                  <a:lnTo>
                    <a:pt x="13636" y="169436"/>
                  </a:lnTo>
                  <a:lnTo>
                    <a:pt x="12744" y="168930"/>
                  </a:lnTo>
                  <a:lnTo>
                    <a:pt x="11538" y="168424"/>
                  </a:lnTo>
                  <a:lnTo>
                    <a:pt x="9807" y="168045"/>
                  </a:lnTo>
                  <a:lnTo>
                    <a:pt x="8391" y="167982"/>
                  </a:lnTo>
                  <a:lnTo>
                    <a:pt x="6713" y="168172"/>
                  </a:lnTo>
                  <a:lnTo>
                    <a:pt x="4405" y="169057"/>
                  </a:lnTo>
                  <a:lnTo>
                    <a:pt x="3146" y="169942"/>
                  </a:lnTo>
                  <a:lnTo>
                    <a:pt x="1468" y="171775"/>
                  </a:lnTo>
                  <a:lnTo>
                    <a:pt x="786" y="173040"/>
                  </a:lnTo>
                  <a:lnTo>
                    <a:pt x="576" y="173925"/>
                  </a:lnTo>
                  <a:lnTo>
                    <a:pt x="262" y="175695"/>
                  </a:lnTo>
                  <a:lnTo>
                    <a:pt x="419" y="178541"/>
                  </a:lnTo>
                  <a:lnTo>
                    <a:pt x="681" y="180627"/>
                  </a:lnTo>
                  <a:lnTo>
                    <a:pt x="0" y="185053"/>
                  </a:lnTo>
                  <a:lnTo>
                    <a:pt x="7447" y="186697"/>
                  </a:lnTo>
                  <a:lnTo>
                    <a:pt x="17465" y="180627"/>
                  </a:lnTo>
                  <a:lnTo>
                    <a:pt x="21765" y="177655"/>
                  </a:lnTo>
                  <a:lnTo>
                    <a:pt x="28163" y="172850"/>
                  </a:lnTo>
                  <a:lnTo>
                    <a:pt x="31940" y="169436"/>
                  </a:lnTo>
                  <a:lnTo>
                    <a:pt x="39020" y="162102"/>
                  </a:lnTo>
                  <a:lnTo>
                    <a:pt x="42849" y="157929"/>
                  </a:lnTo>
                  <a:lnTo>
                    <a:pt x="60524" y="136938"/>
                  </a:lnTo>
                  <a:lnTo>
                    <a:pt x="62884" y="134093"/>
                  </a:lnTo>
                  <a:lnTo>
                    <a:pt x="64352" y="132070"/>
                  </a:lnTo>
                  <a:lnTo>
                    <a:pt x="65506" y="129732"/>
                  </a:lnTo>
                  <a:lnTo>
                    <a:pt x="67971" y="122903"/>
                  </a:lnTo>
                  <a:lnTo>
                    <a:pt x="69335" y="118794"/>
                  </a:lnTo>
                  <a:lnTo>
                    <a:pt x="76206" y="99260"/>
                  </a:lnTo>
                  <a:lnTo>
                    <a:pt x="77254" y="96604"/>
                  </a:lnTo>
                  <a:lnTo>
                    <a:pt x="78670" y="93570"/>
                  </a:lnTo>
                  <a:lnTo>
                    <a:pt x="80873" y="89587"/>
                  </a:lnTo>
                  <a:lnTo>
                    <a:pt x="88269" y="76818"/>
                  </a:lnTo>
                  <a:lnTo>
                    <a:pt x="91835" y="69485"/>
                  </a:lnTo>
                  <a:lnTo>
                    <a:pt x="94719" y="61836"/>
                  </a:lnTo>
                  <a:lnTo>
                    <a:pt x="97709" y="52607"/>
                  </a:lnTo>
                  <a:lnTo>
                    <a:pt x="97971" y="51470"/>
                  </a:lnTo>
                  <a:lnTo>
                    <a:pt x="98863" y="46096"/>
                  </a:lnTo>
                  <a:lnTo>
                    <a:pt x="99702" y="41924"/>
                  </a:lnTo>
                  <a:lnTo>
                    <a:pt x="99860" y="39902"/>
                  </a:lnTo>
                  <a:lnTo>
                    <a:pt x="99860" y="39333"/>
                  </a:lnTo>
                  <a:lnTo>
                    <a:pt x="100751" y="39143"/>
                  </a:lnTo>
                  <a:lnTo>
                    <a:pt x="102587" y="37816"/>
                  </a:lnTo>
                  <a:lnTo>
                    <a:pt x="106573" y="33644"/>
                  </a:lnTo>
                  <a:lnTo>
                    <a:pt x="107621" y="32759"/>
                  </a:lnTo>
                  <a:lnTo>
                    <a:pt x="108670" y="31432"/>
                  </a:lnTo>
                  <a:lnTo>
                    <a:pt x="111031" y="29030"/>
                  </a:lnTo>
                  <a:lnTo>
                    <a:pt x="107097" y="24226"/>
                  </a:lnTo>
                  <a:lnTo>
                    <a:pt x="108303" y="16009"/>
                  </a:lnTo>
                  <a:lnTo>
                    <a:pt x="110769" y="586"/>
                  </a:lnTo>
                  <a:lnTo>
                    <a:pt x="107216" y="0"/>
                  </a:lnTo>
                </a:path>
              </a:pathLst>
            </a:custGeom>
            <a:ln w="18553" cap="flat">
              <a:solidFill>
                <a:srgbClr val="FFCC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" name="pl76"/>
            <p:cNvSpPr/>
            <p:nvPr/>
          </p:nvSpPr>
          <p:spPr>
            <a:xfrm>
              <a:off x="3596665" y="5929429"/>
              <a:ext cx="384859" cy="575455"/>
            </a:xfrm>
            <a:custGeom>
              <a:avLst/>
              <a:gdLst/>
              <a:ahLst/>
              <a:cxnLst/>
              <a:rect l="0" t="0" r="0" b="0"/>
              <a:pathLst>
                <a:path w="384859" h="575455">
                  <a:moveTo>
                    <a:pt x="16707" y="562516"/>
                  </a:moveTo>
                  <a:lnTo>
                    <a:pt x="10069" y="566271"/>
                  </a:lnTo>
                  <a:lnTo>
                    <a:pt x="8968" y="566651"/>
                  </a:lnTo>
                  <a:lnTo>
                    <a:pt x="7919" y="566842"/>
                  </a:lnTo>
                  <a:lnTo>
                    <a:pt x="6923" y="566715"/>
                  </a:lnTo>
                  <a:lnTo>
                    <a:pt x="5768" y="566334"/>
                  </a:lnTo>
                  <a:lnTo>
                    <a:pt x="4090" y="564688"/>
                  </a:lnTo>
                  <a:lnTo>
                    <a:pt x="2307" y="566271"/>
                  </a:lnTo>
                  <a:lnTo>
                    <a:pt x="1783" y="567095"/>
                  </a:lnTo>
                  <a:lnTo>
                    <a:pt x="1311" y="568045"/>
                  </a:lnTo>
                  <a:lnTo>
                    <a:pt x="838" y="569438"/>
                  </a:lnTo>
                  <a:lnTo>
                    <a:pt x="0" y="575455"/>
                  </a:lnTo>
                  <a:lnTo>
                    <a:pt x="6450" y="575202"/>
                  </a:lnTo>
                  <a:lnTo>
                    <a:pt x="8968" y="574632"/>
                  </a:lnTo>
                  <a:lnTo>
                    <a:pt x="27063" y="567221"/>
                  </a:lnTo>
                  <a:lnTo>
                    <a:pt x="32884" y="564561"/>
                  </a:lnTo>
                  <a:lnTo>
                    <a:pt x="35454" y="563231"/>
                  </a:lnTo>
                  <a:lnTo>
                    <a:pt x="37814" y="562344"/>
                  </a:lnTo>
                  <a:lnTo>
                    <a:pt x="40646" y="562028"/>
                  </a:lnTo>
                  <a:lnTo>
                    <a:pt x="44003" y="562218"/>
                  </a:lnTo>
                  <a:lnTo>
                    <a:pt x="46258" y="562535"/>
                  </a:lnTo>
                  <a:lnTo>
                    <a:pt x="49090" y="563105"/>
                  </a:lnTo>
                  <a:lnTo>
                    <a:pt x="49615" y="562915"/>
                  </a:lnTo>
                  <a:lnTo>
                    <a:pt x="49877" y="562978"/>
                  </a:lnTo>
                  <a:lnTo>
                    <a:pt x="49929" y="562471"/>
                  </a:lnTo>
                  <a:lnTo>
                    <a:pt x="50192" y="561901"/>
                  </a:lnTo>
                  <a:lnTo>
                    <a:pt x="50401" y="560128"/>
                  </a:lnTo>
                  <a:lnTo>
                    <a:pt x="50611" y="559114"/>
                  </a:lnTo>
                  <a:lnTo>
                    <a:pt x="52762" y="554238"/>
                  </a:lnTo>
                  <a:lnTo>
                    <a:pt x="53758" y="550881"/>
                  </a:lnTo>
                  <a:lnTo>
                    <a:pt x="54597" y="547525"/>
                  </a:lnTo>
                  <a:lnTo>
                    <a:pt x="55069" y="543408"/>
                  </a:lnTo>
                  <a:lnTo>
                    <a:pt x="56852" y="531818"/>
                  </a:lnTo>
                  <a:lnTo>
                    <a:pt x="56643" y="529158"/>
                  </a:lnTo>
                  <a:lnTo>
                    <a:pt x="55174" y="523712"/>
                  </a:lnTo>
                  <a:lnTo>
                    <a:pt x="54859" y="521875"/>
                  </a:lnTo>
                  <a:lnTo>
                    <a:pt x="54492" y="518772"/>
                  </a:lnTo>
                  <a:lnTo>
                    <a:pt x="53863" y="516176"/>
                  </a:lnTo>
                  <a:lnTo>
                    <a:pt x="53444" y="514909"/>
                  </a:lnTo>
                  <a:lnTo>
                    <a:pt x="53181" y="514846"/>
                  </a:lnTo>
                  <a:lnTo>
                    <a:pt x="52919" y="514529"/>
                  </a:lnTo>
                  <a:lnTo>
                    <a:pt x="52919" y="514276"/>
                  </a:lnTo>
                  <a:lnTo>
                    <a:pt x="53024" y="514022"/>
                  </a:lnTo>
                  <a:lnTo>
                    <a:pt x="53233" y="513896"/>
                  </a:lnTo>
                  <a:lnTo>
                    <a:pt x="53548" y="513896"/>
                  </a:lnTo>
                  <a:lnTo>
                    <a:pt x="53811" y="514085"/>
                  </a:lnTo>
                  <a:lnTo>
                    <a:pt x="53915" y="514339"/>
                  </a:lnTo>
                  <a:lnTo>
                    <a:pt x="56381" y="513579"/>
                  </a:lnTo>
                  <a:lnTo>
                    <a:pt x="57587" y="513389"/>
                  </a:lnTo>
                  <a:lnTo>
                    <a:pt x="60367" y="512502"/>
                  </a:lnTo>
                  <a:lnTo>
                    <a:pt x="63356" y="511236"/>
                  </a:lnTo>
                  <a:lnTo>
                    <a:pt x="63251" y="510982"/>
                  </a:lnTo>
                  <a:lnTo>
                    <a:pt x="63251" y="510666"/>
                  </a:lnTo>
                  <a:lnTo>
                    <a:pt x="63356" y="510413"/>
                  </a:lnTo>
                  <a:lnTo>
                    <a:pt x="63880" y="510223"/>
                  </a:lnTo>
                  <a:lnTo>
                    <a:pt x="64090" y="510349"/>
                  </a:lnTo>
                  <a:lnTo>
                    <a:pt x="66136" y="508070"/>
                  </a:lnTo>
                  <a:lnTo>
                    <a:pt x="67499" y="506169"/>
                  </a:lnTo>
                  <a:lnTo>
                    <a:pt x="68653" y="504143"/>
                  </a:lnTo>
                  <a:lnTo>
                    <a:pt x="69912" y="501420"/>
                  </a:lnTo>
                  <a:lnTo>
                    <a:pt x="70803" y="498507"/>
                  </a:lnTo>
                  <a:lnTo>
                    <a:pt x="72167" y="492744"/>
                  </a:lnTo>
                  <a:lnTo>
                    <a:pt x="72639" y="491161"/>
                  </a:lnTo>
                  <a:lnTo>
                    <a:pt x="74108" y="487805"/>
                  </a:lnTo>
                  <a:lnTo>
                    <a:pt x="73846" y="487362"/>
                  </a:lnTo>
                  <a:lnTo>
                    <a:pt x="73898" y="487109"/>
                  </a:lnTo>
                  <a:lnTo>
                    <a:pt x="74108" y="486855"/>
                  </a:lnTo>
                  <a:lnTo>
                    <a:pt x="74370" y="486792"/>
                  </a:lnTo>
                  <a:lnTo>
                    <a:pt x="74632" y="486855"/>
                  </a:lnTo>
                  <a:lnTo>
                    <a:pt x="74999" y="485525"/>
                  </a:lnTo>
                  <a:lnTo>
                    <a:pt x="77517" y="480396"/>
                  </a:lnTo>
                  <a:lnTo>
                    <a:pt x="77884" y="479319"/>
                  </a:lnTo>
                  <a:lnTo>
                    <a:pt x="78408" y="477356"/>
                  </a:lnTo>
                  <a:lnTo>
                    <a:pt x="78408" y="475646"/>
                  </a:lnTo>
                  <a:lnTo>
                    <a:pt x="78199" y="474507"/>
                  </a:lnTo>
                  <a:lnTo>
                    <a:pt x="78303" y="473177"/>
                  </a:lnTo>
                  <a:lnTo>
                    <a:pt x="78199" y="472734"/>
                  </a:lnTo>
                  <a:lnTo>
                    <a:pt x="78618" y="470771"/>
                  </a:lnTo>
                  <a:lnTo>
                    <a:pt x="78566" y="469884"/>
                  </a:lnTo>
                  <a:lnTo>
                    <a:pt x="78356" y="469631"/>
                  </a:lnTo>
                  <a:lnTo>
                    <a:pt x="78303" y="469251"/>
                  </a:lnTo>
                  <a:lnTo>
                    <a:pt x="78408" y="468744"/>
                  </a:lnTo>
                  <a:lnTo>
                    <a:pt x="78670" y="468364"/>
                  </a:lnTo>
                  <a:lnTo>
                    <a:pt x="79510" y="468174"/>
                  </a:lnTo>
                  <a:lnTo>
                    <a:pt x="79877" y="468301"/>
                  </a:lnTo>
                  <a:lnTo>
                    <a:pt x="80192" y="468808"/>
                  </a:lnTo>
                  <a:lnTo>
                    <a:pt x="80873" y="469188"/>
                  </a:lnTo>
                  <a:lnTo>
                    <a:pt x="94824" y="473177"/>
                  </a:lnTo>
                  <a:lnTo>
                    <a:pt x="96136" y="473747"/>
                  </a:lnTo>
                  <a:lnTo>
                    <a:pt x="97290" y="474127"/>
                  </a:lnTo>
                  <a:lnTo>
                    <a:pt x="98338" y="474064"/>
                  </a:lnTo>
                  <a:lnTo>
                    <a:pt x="98916" y="473810"/>
                  </a:lnTo>
                  <a:lnTo>
                    <a:pt x="99283" y="473494"/>
                  </a:lnTo>
                  <a:lnTo>
                    <a:pt x="99860" y="472734"/>
                  </a:lnTo>
                  <a:lnTo>
                    <a:pt x="100331" y="471784"/>
                  </a:lnTo>
                  <a:lnTo>
                    <a:pt x="102535" y="463742"/>
                  </a:lnTo>
                  <a:lnTo>
                    <a:pt x="103216" y="459183"/>
                  </a:lnTo>
                  <a:lnTo>
                    <a:pt x="103321" y="457663"/>
                  </a:lnTo>
                  <a:lnTo>
                    <a:pt x="103321" y="455954"/>
                  </a:lnTo>
                  <a:lnTo>
                    <a:pt x="103164" y="454181"/>
                  </a:lnTo>
                  <a:lnTo>
                    <a:pt x="102849" y="451774"/>
                  </a:lnTo>
                  <a:lnTo>
                    <a:pt x="101853" y="446456"/>
                  </a:lnTo>
                  <a:lnTo>
                    <a:pt x="101538" y="445125"/>
                  </a:lnTo>
                  <a:lnTo>
                    <a:pt x="101171" y="442403"/>
                  </a:lnTo>
                  <a:lnTo>
                    <a:pt x="101066" y="440377"/>
                  </a:lnTo>
                  <a:lnTo>
                    <a:pt x="101380" y="437907"/>
                  </a:lnTo>
                  <a:lnTo>
                    <a:pt x="101485" y="437147"/>
                  </a:lnTo>
                  <a:lnTo>
                    <a:pt x="102797" y="433665"/>
                  </a:lnTo>
                  <a:lnTo>
                    <a:pt x="105891" y="429232"/>
                  </a:lnTo>
                  <a:lnTo>
                    <a:pt x="109038" y="425244"/>
                  </a:lnTo>
                  <a:lnTo>
                    <a:pt x="111607" y="421761"/>
                  </a:lnTo>
                  <a:lnTo>
                    <a:pt x="114335" y="418595"/>
                  </a:lnTo>
                  <a:lnTo>
                    <a:pt x="118163" y="413340"/>
                  </a:lnTo>
                  <a:lnTo>
                    <a:pt x="119737" y="411631"/>
                  </a:lnTo>
                  <a:lnTo>
                    <a:pt x="122202" y="409478"/>
                  </a:lnTo>
                  <a:lnTo>
                    <a:pt x="123513" y="408464"/>
                  </a:lnTo>
                  <a:lnTo>
                    <a:pt x="138776" y="397575"/>
                  </a:lnTo>
                  <a:lnTo>
                    <a:pt x="140506" y="396561"/>
                  </a:lnTo>
                  <a:lnTo>
                    <a:pt x="150104" y="392763"/>
                  </a:lnTo>
                  <a:lnTo>
                    <a:pt x="153251" y="390927"/>
                  </a:lnTo>
                  <a:lnTo>
                    <a:pt x="155297" y="389470"/>
                  </a:lnTo>
                  <a:lnTo>
                    <a:pt x="156450" y="388521"/>
                  </a:lnTo>
                  <a:lnTo>
                    <a:pt x="161223" y="384976"/>
                  </a:lnTo>
                  <a:lnTo>
                    <a:pt x="177849" y="373262"/>
                  </a:lnTo>
                  <a:lnTo>
                    <a:pt x="179160" y="372123"/>
                  </a:lnTo>
                  <a:lnTo>
                    <a:pt x="180681" y="370540"/>
                  </a:lnTo>
                  <a:lnTo>
                    <a:pt x="181730" y="369211"/>
                  </a:lnTo>
                  <a:lnTo>
                    <a:pt x="182359" y="368008"/>
                  </a:lnTo>
                  <a:lnTo>
                    <a:pt x="183199" y="365855"/>
                  </a:lnTo>
                  <a:lnTo>
                    <a:pt x="183775" y="363766"/>
                  </a:lnTo>
                  <a:lnTo>
                    <a:pt x="183985" y="361170"/>
                  </a:lnTo>
                  <a:lnTo>
                    <a:pt x="183985" y="359588"/>
                  </a:lnTo>
                  <a:lnTo>
                    <a:pt x="183146" y="354966"/>
                  </a:lnTo>
                  <a:lnTo>
                    <a:pt x="182359" y="351990"/>
                  </a:lnTo>
                  <a:lnTo>
                    <a:pt x="180471" y="343381"/>
                  </a:lnTo>
                  <a:lnTo>
                    <a:pt x="178688" y="336417"/>
                  </a:lnTo>
                  <a:lnTo>
                    <a:pt x="178111" y="332872"/>
                  </a:lnTo>
                  <a:lnTo>
                    <a:pt x="182937" y="332556"/>
                  </a:lnTo>
                  <a:lnTo>
                    <a:pt x="184352" y="332556"/>
                  </a:lnTo>
                  <a:lnTo>
                    <a:pt x="186136" y="332112"/>
                  </a:lnTo>
                  <a:lnTo>
                    <a:pt x="187027" y="331669"/>
                  </a:lnTo>
                  <a:lnTo>
                    <a:pt x="195314" y="323503"/>
                  </a:lnTo>
                  <a:lnTo>
                    <a:pt x="207115" y="312171"/>
                  </a:lnTo>
                  <a:lnTo>
                    <a:pt x="207954" y="311222"/>
                  </a:lnTo>
                  <a:lnTo>
                    <a:pt x="207954" y="310715"/>
                  </a:lnTo>
                  <a:lnTo>
                    <a:pt x="208111" y="310462"/>
                  </a:lnTo>
                  <a:lnTo>
                    <a:pt x="208583" y="310336"/>
                  </a:lnTo>
                  <a:lnTo>
                    <a:pt x="209055" y="310525"/>
                  </a:lnTo>
                  <a:lnTo>
                    <a:pt x="209422" y="309956"/>
                  </a:lnTo>
                  <a:lnTo>
                    <a:pt x="209999" y="309449"/>
                  </a:lnTo>
                  <a:lnTo>
                    <a:pt x="211520" y="308500"/>
                  </a:lnTo>
                  <a:lnTo>
                    <a:pt x="213146" y="307930"/>
                  </a:lnTo>
                  <a:lnTo>
                    <a:pt x="220174" y="306537"/>
                  </a:lnTo>
                  <a:lnTo>
                    <a:pt x="221380" y="306094"/>
                  </a:lnTo>
                  <a:lnTo>
                    <a:pt x="222534" y="305461"/>
                  </a:lnTo>
                  <a:lnTo>
                    <a:pt x="224265" y="304195"/>
                  </a:lnTo>
                  <a:lnTo>
                    <a:pt x="228094" y="300714"/>
                  </a:lnTo>
                  <a:lnTo>
                    <a:pt x="230611" y="298625"/>
                  </a:lnTo>
                  <a:lnTo>
                    <a:pt x="232709" y="296662"/>
                  </a:lnTo>
                  <a:lnTo>
                    <a:pt x="242464" y="288497"/>
                  </a:lnTo>
                  <a:lnTo>
                    <a:pt x="245559" y="285521"/>
                  </a:lnTo>
                  <a:lnTo>
                    <a:pt x="249230" y="282166"/>
                  </a:lnTo>
                  <a:lnTo>
                    <a:pt x="250594" y="281027"/>
                  </a:lnTo>
                  <a:lnTo>
                    <a:pt x="251852" y="279571"/>
                  </a:lnTo>
                  <a:lnTo>
                    <a:pt x="252954" y="277229"/>
                  </a:lnTo>
                  <a:lnTo>
                    <a:pt x="254579" y="273242"/>
                  </a:lnTo>
                  <a:lnTo>
                    <a:pt x="256153" y="268557"/>
                  </a:lnTo>
                  <a:lnTo>
                    <a:pt x="260611" y="258493"/>
                  </a:lnTo>
                  <a:lnTo>
                    <a:pt x="262289" y="254505"/>
                  </a:lnTo>
                  <a:lnTo>
                    <a:pt x="268111" y="243872"/>
                  </a:lnTo>
                  <a:lnTo>
                    <a:pt x="271206" y="238745"/>
                  </a:lnTo>
                  <a:lnTo>
                    <a:pt x="272307" y="236403"/>
                  </a:lnTo>
                  <a:lnTo>
                    <a:pt x="272884" y="234884"/>
                  </a:lnTo>
                  <a:lnTo>
                    <a:pt x="277394" y="220453"/>
                  </a:lnTo>
                  <a:lnTo>
                    <a:pt x="277604" y="219694"/>
                  </a:lnTo>
                  <a:lnTo>
                    <a:pt x="277761" y="217225"/>
                  </a:lnTo>
                  <a:lnTo>
                    <a:pt x="277656" y="216909"/>
                  </a:lnTo>
                  <a:lnTo>
                    <a:pt x="277656" y="216466"/>
                  </a:lnTo>
                  <a:lnTo>
                    <a:pt x="277761" y="216149"/>
                  </a:lnTo>
                  <a:lnTo>
                    <a:pt x="278023" y="215896"/>
                  </a:lnTo>
                  <a:lnTo>
                    <a:pt x="278443" y="215833"/>
                  </a:lnTo>
                  <a:lnTo>
                    <a:pt x="278705" y="215896"/>
                  </a:lnTo>
                  <a:lnTo>
                    <a:pt x="280593" y="211276"/>
                  </a:lnTo>
                  <a:lnTo>
                    <a:pt x="281328" y="208935"/>
                  </a:lnTo>
                  <a:lnTo>
                    <a:pt x="282377" y="206023"/>
                  </a:lnTo>
                  <a:lnTo>
                    <a:pt x="284212" y="201277"/>
                  </a:lnTo>
                  <a:lnTo>
                    <a:pt x="287674" y="192923"/>
                  </a:lnTo>
                  <a:lnTo>
                    <a:pt x="288513" y="190138"/>
                  </a:lnTo>
                  <a:lnTo>
                    <a:pt x="289300" y="187986"/>
                  </a:lnTo>
                  <a:lnTo>
                    <a:pt x="289824" y="186974"/>
                  </a:lnTo>
                  <a:lnTo>
                    <a:pt x="290716" y="186087"/>
                  </a:lnTo>
                  <a:lnTo>
                    <a:pt x="290978" y="185644"/>
                  </a:lnTo>
                  <a:lnTo>
                    <a:pt x="291188" y="184822"/>
                  </a:lnTo>
                  <a:lnTo>
                    <a:pt x="291188" y="184252"/>
                  </a:lnTo>
                  <a:lnTo>
                    <a:pt x="291031" y="183809"/>
                  </a:lnTo>
                  <a:lnTo>
                    <a:pt x="291083" y="183176"/>
                  </a:lnTo>
                  <a:lnTo>
                    <a:pt x="291398" y="182670"/>
                  </a:lnTo>
                  <a:lnTo>
                    <a:pt x="296590" y="169380"/>
                  </a:lnTo>
                  <a:lnTo>
                    <a:pt x="298636" y="163495"/>
                  </a:lnTo>
                  <a:lnTo>
                    <a:pt x="305663" y="141472"/>
                  </a:lnTo>
                  <a:lnTo>
                    <a:pt x="306922" y="137169"/>
                  </a:lnTo>
                  <a:lnTo>
                    <a:pt x="315366" y="111604"/>
                  </a:lnTo>
                  <a:lnTo>
                    <a:pt x="316782" y="110022"/>
                  </a:lnTo>
                  <a:lnTo>
                    <a:pt x="317517" y="109389"/>
                  </a:lnTo>
                  <a:lnTo>
                    <a:pt x="318828" y="108566"/>
                  </a:lnTo>
                  <a:lnTo>
                    <a:pt x="334510" y="102682"/>
                  </a:lnTo>
                  <a:lnTo>
                    <a:pt x="347149" y="97809"/>
                  </a:lnTo>
                  <a:lnTo>
                    <a:pt x="351293" y="96038"/>
                  </a:lnTo>
                  <a:lnTo>
                    <a:pt x="351240" y="95722"/>
                  </a:lnTo>
                  <a:lnTo>
                    <a:pt x="351345" y="95279"/>
                  </a:lnTo>
                  <a:lnTo>
                    <a:pt x="351502" y="95089"/>
                  </a:lnTo>
                  <a:lnTo>
                    <a:pt x="351870" y="94962"/>
                  </a:lnTo>
                  <a:lnTo>
                    <a:pt x="354125" y="84648"/>
                  </a:lnTo>
                  <a:lnTo>
                    <a:pt x="356643" y="74082"/>
                  </a:lnTo>
                  <a:lnTo>
                    <a:pt x="360524" y="56935"/>
                  </a:lnTo>
                  <a:lnTo>
                    <a:pt x="362936" y="47445"/>
                  </a:lnTo>
                  <a:lnTo>
                    <a:pt x="368653" y="22833"/>
                  </a:lnTo>
                  <a:lnTo>
                    <a:pt x="368286" y="22517"/>
                  </a:lnTo>
                  <a:lnTo>
                    <a:pt x="368233" y="22264"/>
                  </a:lnTo>
                  <a:lnTo>
                    <a:pt x="368233" y="21631"/>
                  </a:lnTo>
                  <a:lnTo>
                    <a:pt x="368600" y="21188"/>
                  </a:lnTo>
                  <a:lnTo>
                    <a:pt x="369073" y="21125"/>
                  </a:lnTo>
                  <a:lnTo>
                    <a:pt x="369649" y="21378"/>
                  </a:lnTo>
                  <a:lnTo>
                    <a:pt x="370016" y="20429"/>
                  </a:lnTo>
                  <a:lnTo>
                    <a:pt x="376887" y="12837"/>
                  </a:lnTo>
                  <a:lnTo>
                    <a:pt x="384859" y="4296"/>
                  </a:lnTo>
                  <a:lnTo>
                    <a:pt x="380340" y="0"/>
                  </a:lnTo>
                </a:path>
              </a:pathLst>
            </a:custGeom>
            <a:ln w="11697" cap="flat">
              <a:solidFill>
                <a:srgbClr val="FFCB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" name="pl77"/>
            <p:cNvSpPr/>
            <p:nvPr/>
          </p:nvSpPr>
          <p:spPr>
            <a:xfrm>
              <a:off x="2991631" y="4449530"/>
              <a:ext cx="160390" cy="225324"/>
            </a:xfrm>
            <a:custGeom>
              <a:avLst/>
              <a:gdLst/>
              <a:ahLst/>
              <a:cxnLst/>
              <a:rect l="0" t="0" r="0" b="0"/>
              <a:pathLst>
                <a:path w="160390" h="225324">
                  <a:moveTo>
                    <a:pt x="61535" y="225324"/>
                  </a:moveTo>
                  <a:lnTo>
                    <a:pt x="61363" y="224669"/>
                  </a:lnTo>
                  <a:lnTo>
                    <a:pt x="62412" y="217790"/>
                  </a:lnTo>
                  <a:lnTo>
                    <a:pt x="62674" y="217096"/>
                  </a:lnTo>
                  <a:lnTo>
                    <a:pt x="62989" y="216654"/>
                  </a:lnTo>
                  <a:lnTo>
                    <a:pt x="63566" y="216465"/>
                  </a:lnTo>
                  <a:lnTo>
                    <a:pt x="67132" y="217033"/>
                  </a:lnTo>
                  <a:lnTo>
                    <a:pt x="67867" y="215834"/>
                  </a:lnTo>
                  <a:lnTo>
                    <a:pt x="68339" y="214762"/>
                  </a:lnTo>
                  <a:lnTo>
                    <a:pt x="68601" y="213437"/>
                  </a:lnTo>
                  <a:lnTo>
                    <a:pt x="68811" y="213121"/>
                  </a:lnTo>
                  <a:lnTo>
                    <a:pt x="69021" y="212994"/>
                  </a:lnTo>
                  <a:lnTo>
                    <a:pt x="69335" y="212931"/>
                  </a:lnTo>
                  <a:lnTo>
                    <a:pt x="74003" y="213437"/>
                  </a:lnTo>
                  <a:lnTo>
                    <a:pt x="74790" y="209019"/>
                  </a:lnTo>
                  <a:lnTo>
                    <a:pt x="72272" y="208514"/>
                  </a:lnTo>
                  <a:lnTo>
                    <a:pt x="72220" y="208641"/>
                  </a:lnTo>
                  <a:lnTo>
                    <a:pt x="71905" y="208766"/>
                  </a:lnTo>
                  <a:lnTo>
                    <a:pt x="71591" y="208514"/>
                  </a:lnTo>
                  <a:lnTo>
                    <a:pt x="60000" y="206684"/>
                  </a:lnTo>
                  <a:lnTo>
                    <a:pt x="59580" y="206874"/>
                  </a:lnTo>
                  <a:lnTo>
                    <a:pt x="59265" y="206684"/>
                  </a:lnTo>
                  <a:lnTo>
                    <a:pt x="59213" y="206558"/>
                  </a:lnTo>
                  <a:lnTo>
                    <a:pt x="55804" y="205927"/>
                  </a:lnTo>
                  <a:lnTo>
                    <a:pt x="44318" y="204160"/>
                  </a:lnTo>
                  <a:lnTo>
                    <a:pt x="43898" y="204223"/>
                  </a:lnTo>
                  <a:lnTo>
                    <a:pt x="43164" y="204980"/>
                  </a:lnTo>
                  <a:lnTo>
                    <a:pt x="41485" y="215329"/>
                  </a:lnTo>
                  <a:lnTo>
                    <a:pt x="40541" y="220252"/>
                  </a:lnTo>
                  <a:lnTo>
                    <a:pt x="40856" y="220441"/>
                  </a:lnTo>
                  <a:lnTo>
                    <a:pt x="41014" y="220693"/>
                  </a:lnTo>
                  <a:lnTo>
                    <a:pt x="41014" y="221009"/>
                  </a:lnTo>
                  <a:lnTo>
                    <a:pt x="40856" y="221388"/>
                  </a:lnTo>
                  <a:lnTo>
                    <a:pt x="40594" y="221513"/>
                  </a:lnTo>
                  <a:lnTo>
                    <a:pt x="40227" y="221513"/>
                  </a:lnTo>
                  <a:lnTo>
                    <a:pt x="39965" y="221388"/>
                  </a:lnTo>
                  <a:lnTo>
                    <a:pt x="39755" y="221072"/>
                  </a:lnTo>
                  <a:lnTo>
                    <a:pt x="39755" y="220756"/>
                  </a:lnTo>
                  <a:lnTo>
                    <a:pt x="30681" y="219305"/>
                  </a:lnTo>
                  <a:lnTo>
                    <a:pt x="30629" y="219810"/>
                  </a:lnTo>
                  <a:lnTo>
                    <a:pt x="30314" y="220315"/>
                  </a:lnTo>
                  <a:lnTo>
                    <a:pt x="29842" y="220567"/>
                  </a:lnTo>
                  <a:lnTo>
                    <a:pt x="29265" y="220504"/>
                  </a:lnTo>
                  <a:lnTo>
                    <a:pt x="28794" y="220188"/>
                  </a:lnTo>
                  <a:lnTo>
                    <a:pt x="28688" y="219936"/>
                  </a:lnTo>
                  <a:lnTo>
                    <a:pt x="28636" y="219115"/>
                  </a:lnTo>
                  <a:lnTo>
                    <a:pt x="28950" y="218674"/>
                  </a:lnTo>
                  <a:lnTo>
                    <a:pt x="29265" y="217223"/>
                  </a:lnTo>
                  <a:lnTo>
                    <a:pt x="28688" y="214509"/>
                  </a:lnTo>
                  <a:lnTo>
                    <a:pt x="28636" y="213625"/>
                  </a:lnTo>
                  <a:lnTo>
                    <a:pt x="28794" y="212427"/>
                  </a:lnTo>
                  <a:lnTo>
                    <a:pt x="28794" y="211796"/>
                  </a:lnTo>
                  <a:lnTo>
                    <a:pt x="28636" y="210218"/>
                  </a:lnTo>
                  <a:lnTo>
                    <a:pt x="27430" y="205233"/>
                  </a:lnTo>
                  <a:lnTo>
                    <a:pt x="26748" y="202961"/>
                  </a:lnTo>
                  <a:lnTo>
                    <a:pt x="26800" y="201257"/>
                  </a:lnTo>
                  <a:lnTo>
                    <a:pt x="27115" y="200122"/>
                  </a:lnTo>
                  <a:lnTo>
                    <a:pt x="28321" y="198165"/>
                  </a:lnTo>
                  <a:lnTo>
                    <a:pt x="29056" y="197218"/>
                  </a:lnTo>
                  <a:lnTo>
                    <a:pt x="29161" y="196462"/>
                  </a:lnTo>
                  <a:lnTo>
                    <a:pt x="29108" y="195704"/>
                  </a:lnTo>
                  <a:lnTo>
                    <a:pt x="28321" y="194127"/>
                  </a:lnTo>
                  <a:lnTo>
                    <a:pt x="28059" y="194064"/>
                  </a:lnTo>
                  <a:lnTo>
                    <a:pt x="27377" y="193054"/>
                  </a:lnTo>
                  <a:lnTo>
                    <a:pt x="26800" y="192360"/>
                  </a:lnTo>
                  <a:lnTo>
                    <a:pt x="26328" y="191981"/>
                  </a:lnTo>
                  <a:lnTo>
                    <a:pt x="24755" y="191287"/>
                  </a:lnTo>
                  <a:lnTo>
                    <a:pt x="23444" y="190278"/>
                  </a:lnTo>
                  <a:lnTo>
                    <a:pt x="22605" y="189962"/>
                  </a:lnTo>
                  <a:lnTo>
                    <a:pt x="21556" y="189268"/>
                  </a:lnTo>
                  <a:lnTo>
                    <a:pt x="20926" y="188384"/>
                  </a:lnTo>
                  <a:lnTo>
                    <a:pt x="20664" y="187690"/>
                  </a:lnTo>
                  <a:lnTo>
                    <a:pt x="20716" y="184346"/>
                  </a:lnTo>
                  <a:lnTo>
                    <a:pt x="20454" y="182832"/>
                  </a:lnTo>
                  <a:lnTo>
                    <a:pt x="20297" y="180118"/>
                  </a:lnTo>
                  <a:lnTo>
                    <a:pt x="19982" y="179424"/>
                  </a:lnTo>
                  <a:lnTo>
                    <a:pt x="19143" y="178162"/>
                  </a:lnTo>
                  <a:lnTo>
                    <a:pt x="18776" y="178036"/>
                  </a:lnTo>
                  <a:lnTo>
                    <a:pt x="18619" y="177720"/>
                  </a:lnTo>
                  <a:lnTo>
                    <a:pt x="17727" y="177026"/>
                  </a:lnTo>
                  <a:lnTo>
                    <a:pt x="17255" y="176395"/>
                  </a:lnTo>
                  <a:lnTo>
                    <a:pt x="16048" y="174376"/>
                  </a:lnTo>
                  <a:lnTo>
                    <a:pt x="15524" y="173682"/>
                  </a:lnTo>
                  <a:lnTo>
                    <a:pt x="14842" y="173178"/>
                  </a:lnTo>
                  <a:lnTo>
                    <a:pt x="14318" y="172925"/>
                  </a:lnTo>
                  <a:lnTo>
                    <a:pt x="12902" y="172925"/>
                  </a:lnTo>
                  <a:lnTo>
                    <a:pt x="11800" y="173303"/>
                  </a:lnTo>
                  <a:lnTo>
                    <a:pt x="5717" y="176459"/>
                  </a:lnTo>
                  <a:lnTo>
                    <a:pt x="4615" y="177153"/>
                  </a:lnTo>
                  <a:lnTo>
                    <a:pt x="4458" y="177657"/>
                  </a:lnTo>
                  <a:lnTo>
                    <a:pt x="4091" y="177910"/>
                  </a:lnTo>
                  <a:lnTo>
                    <a:pt x="3409" y="177784"/>
                  </a:lnTo>
                  <a:lnTo>
                    <a:pt x="3199" y="177531"/>
                  </a:lnTo>
                  <a:lnTo>
                    <a:pt x="3094" y="177216"/>
                  </a:lnTo>
                  <a:lnTo>
                    <a:pt x="3199" y="176963"/>
                  </a:lnTo>
                  <a:lnTo>
                    <a:pt x="1521" y="173178"/>
                  </a:lnTo>
                  <a:lnTo>
                    <a:pt x="0" y="164154"/>
                  </a:lnTo>
                  <a:lnTo>
                    <a:pt x="0" y="162955"/>
                  </a:lnTo>
                  <a:lnTo>
                    <a:pt x="157" y="161693"/>
                  </a:lnTo>
                  <a:lnTo>
                    <a:pt x="787" y="159485"/>
                  </a:lnTo>
                  <a:lnTo>
                    <a:pt x="839" y="157718"/>
                  </a:lnTo>
                  <a:lnTo>
                    <a:pt x="576" y="157466"/>
                  </a:lnTo>
                  <a:lnTo>
                    <a:pt x="524" y="157150"/>
                  </a:lnTo>
                  <a:lnTo>
                    <a:pt x="576" y="156772"/>
                  </a:lnTo>
                  <a:lnTo>
                    <a:pt x="839" y="156519"/>
                  </a:lnTo>
                  <a:lnTo>
                    <a:pt x="1206" y="156519"/>
                  </a:lnTo>
                  <a:lnTo>
                    <a:pt x="2884" y="155889"/>
                  </a:lnTo>
                  <a:lnTo>
                    <a:pt x="3409" y="155825"/>
                  </a:lnTo>
                  <a:lnTo>
                    <a:pt x="7080" y="154690"/>
                  </a:lnTo>
                  <a:lnTo>
                    <a:pt x="10122" y="153365"/>
                  </a:lnTo>
                  <a:lnTo>
                    <a:pt x="11171" y="152733"/>
                  </a:lnTo>
                  <a:lnTo>
                    <a:pt x="14160" y="150462"/>
                  </a:lnTo>
                  <a:lnTo>
                    <a:pt x="18986" y="147371"/>
                  </a:lnTo>
                  <a:lnTo>
                    <a:pt x="20507" y="146234"/>
                  </a:lnTo>
                  <a:lnTo>
                    <a:pt x="25909" y="142512"/>
                  </a:lnTo>
                  <a:lnTo>
                    <a:pt x="27377" y="141376"/>
                  </a:lnTo>
                  <a:lnTo>
                    <a:pt x="30734" y="139231"/>
                  </a:lnTo>
                  <a:lnTo>
                    <a:pt x="31468" y="138663"/>
                  </a:lnTo>
                  <a:lnTo>
                    <a:pt x="34405" y="136833"/>
                  </a:lnTo>
                  <a:lnTo>
                    <a:pt x="35611" y="135508"/>
                  </a:lnTo>
                  <a:lnTo>
                    <a:pt x="41643" y="131408"/>
                  </a:lnTo>
                  <a:lnTo>
                    <a:pt x="48828" y="126107"/>
                  </a:lnTo>
                  <a:lnTo>
                    <a:pt x="53653" y="122763"/>
                  </a:lnTo>
                  <a:lnTo>
                    <a:pt x="57587" y="120176"/>
                  </a:lnTo>
                  <a:lnTo>
                    <a:pt x="62412" y="116202"/>
                  </a:lnTo>
                  <a:lnTo>
                    <a:pt x="64825" y="113678"/>
                  </a:lnTo>
                  <a:lnTo>
                    <a:pt x="68758" y="109199"/>
                  </a:lnTo>
                  <a:lnTo>
                    <a:pt x="73059" y="103647"/>
                  </a:lnTo>
                  <a:lnTo>
                    <a:pt x="85332" y="86991"/>
                  </a:lnTo>
                  <a:lnTo>
                    <a:pt x="91940" y="77780"/>
                  </a:lnTo>
                  <a:lnTo>
                    <a:pt x="97395" y="70399"/>
                  </a:lnTo>
                  <a:lnTo>
                    <a:pt x="99440" y="66361"/>
                  </a:lnTo>
                  <a:lnTo>
                    <a:pt x="99965" y="64911"/>
                  </a:lnTo>
                  <a:lnTo>
                    <a:pt x="101748" y="60621"/>
                  </a:lnTo>
                  <a:lnTo>
                    <a:pt x="102902" y="58350"/>
                  </a:lnTo>
                  <a:lnTo>
                    <a:pt x="103478" y="56962"/>
                  </a:lnTo>
                  <a:lnTo>
                    <a:pt x="104790" y="54564"/>
                  </a:lnTo>
                  <a:lnTo>
                    <a:pt x="109196" y="44723"/>
                  </a:lnTo>
                  <a:lnTo>
                    <a:pt x="112447" y="36018"/>
                  </a:lnTo>
                  <a:lnTo>
                    <a:pt x="113234" y="33558"/>
                  </a:lnTo>
                  <a:lnTo>
                    <a:pt x="113496" y="32612"/>
                  </a:lnTo>
                  <a:lnTo>
                    <a:pt x="114020" y="29521"/>
                  </a:lnTo>
                  <a:lnTo>
                    <a:pt x="114597" y="23970"/>
                  </a:lnTo>
                  <a:lnTo>
                    <a:pt x="115384" y="12931"/>
                  </a:lnTo>
                  <a:lnTo>
                    <a:pt x="115542" y="11543"/>
                  </a:lnTo>
                  <a:lnTo>
                    <a:pt x="116433" y="7380"/>
                  </a:lnTo>
                  <a:lnTo>
                    <a:pt x="116853" y="6118"/>
                  </a:lnTo>
                  <a:lnTo>
                    <a:pt x="117849" y="3721"/>
                  </a:lnTo>
                  <a:lnTo>
                    <a:pt x="120000" y="0"/>
                  </a:lnTo>
                  <a:lnTo>
                    <a:pt x="120996" y="567"/>
                  </a:lnTo>
                  <a:lnTo>
                    <a:pt x="122569" y="756"/>
                  </a:lnTo>
                  <a:lnTo>
                    <a:pt x="125035" y="820"/>
                  </a:lnTo>
                  <a:lnTo>
                    <a:pt x="125559" y="693"/>
                  </a:lnTo>
                  <a:lnTo>
                    <a:pt x="127237" y="693"/>
                  </a:lnTo>
                  <a:lnTo>
                    <a:pt x="128706" y="883"/>
                  </a:lnTo>
                  <a:lnTo>
                    <a:pt x="142080" y="4793"/>
                  </a:lnTo>
                  <a:lnTo>
                    <a:pt x="149790" y="6749"/>
                  </a:lnTo>
                  <a:lnTo>
                    <a:pt x="152255" y="6938"/>
                  </a:lnTo>
                  <a:lnTo>
                    <a:pt x="154824" y="6938"/>
                  </a:lnTo>
                  <a:lnTo>
                    <a:pt x="157342" y="7632"/>
                  </a:lnTo>
                  <a:lnTo>
                    <a:pt x="158706" y="7821"/>
                  </a:lnTo>
                  <a:lnTo>
                    <a:pt x="159807" y="8199"/>
                  </a:lnTo>
                  <a:lnTo>
                    <a:pt x="160390" y="8213"/>
                  </a:lnTo>
                </a:path>
              </a:pathLst>
            </a:custGeom>
            <a:ln w="36636" cap="flat">
              <a:solidFill>
                <a:srgbClr val="FFCB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" name="pl78"/>
            <p:cNvSpPr/>
            <p:nvPr/>
          </p:nvSpPr>
          <p:spPr>
            <a:xfrm>
              <a:off x="4621804" y="3749028"/>
              <a:ext cx="171922" cy="597569"/>
            </a:xfrm>
            <a:custGeom>
              <a:avLst/>
              <a:gdLst/>
              <a:ahLst/>
              <a:cxnLst/>
              <a:rect l="0" t="0" r="0" b="0"/>
              <a:pathLst>
                <a:path w="171922" h="597569">
                  <a:moveTo>
                    <a:pt x="3343" y="0"/>
                  </a:moveTo>
                  <a:lnTo>
                    <a:pt x="0" y="69"/>
                  </a:lnTo>
                  <a:lnTo>
                    <a:pt x="1363" y="5864"/>
                  </a:lnTo>
                  <a:lnTo>
                    <a:pt x="2202" y="7691"/>
                  </a:lnTo>
                  <a:lnTo>
                    <a:pt x="2779" y="8636"/>
                  </a:lnTo>
                  <a:lnTo>
                    <a:pt x="4825" y="10148"/>
                  </a:lnTo>
                  <a:lnTo>
                    <a:pt x="12010" y="11912"/>
                  </a:lnTo>
                  <a:lnTo>
                    <a:pt x="14265" y="11912"/>
                  </a:lnTo>
                  <a:lnTo>
                    <a:pt x="15839" y="11282"/>
                  </a:lnTo>
                  <a:lnTo>
                    <a:pt x="19667" y="9329"/>
                  </a:lnTo>
                  <a:lnTo>
                    <a:pt x="21660" y="8195"/>
                  </a:lnTo>
                  <a:lnTo>
                    <a:pt x="23549" y="7376"/>
                  </a:lnTo>
                  <a:lnTo>
                    <a:pt x="28321" y="5928"/>
                  </a:lnTo>
                  <a:lnTo>
                    <a:pt x="32884" y="5109"/>
                  </a:lnTo>
                  <a:lnTo>
                    <a:pt x="41066" y="5675"/>
                  </a:lnTo>
                  <a:lnTo>
                    <a:pt x="44213" y="6116"/>
                  </a:lnTo>
                  <a:lnTo>
                    <a:pt x="47202" y="8069"/>
                  </a:lnTo>
                  <a:lnTo>
                    <a:pt x="55489" y="13864"/>
                  </a:lnTo>
                  <a:lnTo>
                    <a:pt x="58374" y="16069"/>
                  </a:lnTo>
                  <a:lnTo>
                    <a:pt x="58583" y="16447"/>
                  </a:lnTo>
                  <a:lnTo>
                    <a:pt x="58793" y="17455"/>
                  </a:lnTo>
                  <a:lnTo>
                    <a:pt x="58793" y="19848"/>
                  </a:lnTo>
                  <a:lnTo>
                    <a:pt x="59003" y="20667"/>
                  </a:lnTo>
                  <a:lnTo>
                    <a:pt x="60786" y="23187"/>
                  </a:lnTo>
                  <a:lnTo>
                    <a:pt x="65035" y="28352"/>
                  </a:lnTo>
                  <a:lnTo>
                    <a:pt x="67028" y="34778"/>
                  </a:lnTo>
                  <a:lnTo>
                    <a:pt x="70332" y="43975"/>
                  </a:lnTo>
                  <a:lnTo>
                    <a:pt x="70961" y="58716"/>
                  </a:lnTo>
                  <a:lnTo>
                    <a:pt x="71276" y="64197"/>
                  </a:lnTo>
                  <a:lnTo>
                    <a:pt x="71591" y="73206"/>
                  </a:lnTo>
                  <a:lnTo>
                    <a:pt x="70279" y="81081"/>
                  </a:lnTo>
                  <a:lnTo>
                    <a:pt x="69230" y="87948"/>
                  </a:lnTo>
                  <a:lnTo>
                    <a:pt x="69073" y="88578"/>
                  </a:lnTo>
                  <a:lnTo>
                    <a:pt x="67604" y="106156"/>
                  </a:lnTo>
                  <a:lnTo>
                    <a:pt x="67814" y="108298"/>
                  </a:lnTo>
                  <a:lnTo>
                    <a:pt x="68024" y="108928"/>
                  </a:lnTo>
                  <a:lnTo>
                    <a:pt x="68758" y="110377"/>
                  </a:lnTo>
                  <a:lnTo>
                    <a:pt x="69230" y="111007"/>
                  </a:lnTo>
                  <a:lnTo>
                    <a:pt x="70803" y="112456"/>
                  </a:lnTo>
                  <a:lnTo>
                    <a:pt x="80192" y="115418"/>
                  </a:lnTo>
                  <a:lnTo>
                    <a:pt x="87587" y="116300"/>
                  </a:lnTo>
                  <a:lnTo>
                    <a:pt x="96293" y="117560"/>
                  </a:lnTo>
                  <a:lnTo>
                    <a:pt x="101853" y="118819"/>
                  </a:lnTo>
                  <a:lnTo>
                    <a:pt x="111870" y="121403"/>
                  </a:lnTo>
                  <a:lnTo>
                    <a:pt x="110507" y="123293"/>
                  </a:lnTo>
                  <a:lnTo>
                    <a:pt x="110087" y="124994"/>
                  </a:lnTo>
                  <a:lnTo>
                    <a:pt x="110087" y="127200"/>
                  </a:lnTo>
                  <a:lnTo>
                    <a:pt x="110402" y="129089"/>
                  </a:lnTo>
                  <a:lnTo>
                    <a:pt x="111398" y="131988"/>
                  </a:lnTo>
                  <a:lnTo>
                    <a:pt x="112447" y="135831"/>
                  </a:lnTo>
                  <a:lnTo>
                    <a:pt x="113968" y="143014"/>
                  </a:lnTo>
                  <a:lnTo>
                    <a:pt x="114335" y="145598"/>
                  </a:lnTo>
                  <a:lnTo>
                    <a:pt x="115174" y="147677"/>
                  </a:lnTo>
                  <a:lnTo>
                    <a:pt x="119318" y="155427"/>
                  </a:lnTo>
                  <a:lnTo>
                    <a:pt x="123986" y="165760"/>
                  </a:lnTo>
                  <a:lnTo>
                    <a:pt x="126188" y="171999"/>
                  </a:lnTo>
                  <a:lnTo>
                    <a:pt x="127919" y="175906"/>
                  </a:lnTo>
                  <a:lnTo>
                    <a:pt x="129598" y="178489"/>
                  </a:lnTo>
                  <a:lnTo>
                    <a:pt x="136206" y="187688"/>
                  </a:lnTo>
                  <a:lnTo>
                    <a:pt x="137569" y="189831"/>
                  </a:lnTo>
                  <a:lnTo>
                    <a:pt x="141136" y="195943"/>
                  </a:lnTo>
                  <a:lnTo>
                    <a:pt x="141975" y="199031"/>
                  </a:lnTo>
                  <a:lnTo>
                    <a:pt x="141870" y="200418"/>
                  </a:lnTo>
                  <a:lnTo>
                    <a:pt x="138985" y="209429"/>
                  </a:lnTo>
                  <a:lnTo>
                    <a:pt x="138251" y="212895"/>
                  </a:lnTo>
                  <a:lnTo>
                    <a:pt x="138041" y="215794"/>
                  </a:lnTo>
                  <a:lnTo>
                    <a:pt x="138041" y="218566"/>
                  </a:lnTo>
                  <a:lnTo>
                    <a:pt x="138566" y="222915"/>
                  </a:lnTo>
                  <a:lnTo>
                    <a:pt x="138985" y="225246"/>
                  </a:lnTo>
                  <a:lnTo>
                    <a:pt x="139352" y="228397"/>
                  </a:lnTo>
                  <a:lnTo>
                    <a:pt x="139405" y="229910"/>
                  </a:lnTo>
                  <a:lnTo>
                    <a:pt x="138828" y="233564"/>
                  </a:lnTo>
                  <a:lnTo>
                    <a:pt x="137989" y="236400"/>
                  </a:lnTo>
                  <a:lnTo>
                    <a:pt x="137412" y="239552"/>
                  </a:lnTo>
                  <a:lnTo>
                    <a:pt x="136940" y="243270"/>
                  </a:lnTo>
                  <a:lnTo>
                    <a:pt x="136992" y="247366"/>
                  </a:lnTo>
                  <a:lnTo>
                    <a:pt x="139143" y="255181"/>
                  </a:lnTo>
                  <a:lnTo>
                    <a:pt x="142762" y="271819"/>
                  </a:lnTo>
                  <a:lnTo>
                    <a:pt x="144702" y="278373"/>
                  </a:lnTo>
                  <a:lnTo>
                    <a:pt x="145751" y="280768"/>
                  </a:lnTo>
                  <a:lnTo>
                    <a:pt x="147063" y="282974"/>
                  </a:lnTo>
                  <a:lnTo>
                    <a:pt x="147901" y="284045"/>
                  </a:lnTo>
                  <a:lnTo>
                    <a:pt x="151573" y="289466"/>
                  </a:lnTo>
                  <a:lnTo>
                    <a:pt x="152097" y="290474"/>
                  </a:lnTo>
                  <a:lnTo>
                    <a:pt x="152307" y="291483"/>
                  </a:lnTo>
                  <a:lnTo>
                    <a:pt x="152727" y="298542"/>
                  </a:lnTo>
                  <a:lnTo>
                    <a:pt x="152831" y="299361"/>
                  </a:lnTo>
                  <a:lnTo>
                    <a:pt x="152831" y="303521"/>
                  </a:lnTo>
                  <a:lnTo>
                    <a:pt x="150629" y="311400"/>
                  </a:lnTo>
                  <a:lnTo>
                    <a:pt x="149580" y="315433"/>
                  </a:lnTo>
                  <a:lnTo>
                    <a:pt x="148636" y="318396"/>
                  </a:lnTo>
                  <a:lnTo>
                    <a:pt x="148374" y="319908"/>
                  </a:lnTo>
                  <a:lnTo>
                    <a:pt x="148164" y="321862"/>
                  </a:lnTo>
                  <a:lnTo>
                    <a:pt x="148111" y="323690"/>
                  </a:lnTo>
                  <a:lnTo>
                    <a:pt x="148164" y="327220"/>
                  </a:lnTo>
                  <a:lnTo>
                    <a:pt x="148111" y="332641"/>
                  </a:lnTo>
                  <a:lnTo>
                    <a:pt x="148216" y="334090"/>
                  </a:lnTo>
                  <a:lnTo>
                    <a:pt x="148688" y="336233"/>
                  </a:lnTo>
                  <a:lnTo>
                    <a:pt x="149894" y="338440"/>
                  </a:lnTo>
                  <a:lnTo>
                    <a:pt x="151049" y="339827"/>
                  </a:lnTo>
                  <a:lnTo>
                    <a:pt x="152045" y="340646"/>
                  </a:lnTo>
                  <a:lnTo>
                    <a:pt x="156765" y="343546"/>
                  </a:lnTo>
                  <a:lnTo>
                    <a:pt x="158339" y="344743"/>
                  </a:lnTo>
                  <a:lnTo>
                    <a:pt x="161695" y="348273"/>
                  </a:lnTo>
                  <a:lnTo>
                    <a:pt x="167989" y="357286"/>
                  </a:lnTo>
                  <a:lnTo>
                    <a:pt x="170454" y="361384"/>
                  </a:lnTo>
                  <a:lnTo>
                    <a:pt x="171136" y="362582"/>
                  </a:lnTo>
                  <a:lnTo>
                    <a:pt x="171660" y="364031"/>
                  </a:lnTo>
                  <a:lnTo>
                    <a:pt x="171922" y="365860"/>
                  </a:lnTo>
                  <a:lnTo>
                    <a:pt x="171555" y="369390"/>
                  </a:lnTo>
                  <a:lnTo>
                    <a:pt x="171136" y="371155"/>
                  </a:lnTo>
                  <a:lnTo>
                    <a:pt x="170244" y="373676"/>
                  </a:lnTo>
                  <a:lnTo>
                    <a:pt x="166940" y="380988"/>
                  </a:lnTo>
                  <a:lnTo>
                    <a:pt x="165576" y="383258"/>
                  </a:lnTo>
                  <a:lnTo>
                    <a:pt x="163636" y="386221"/>
                  </a:lnTo>
                  <a:lnTo>
                    <a:pt x="163688" y="386536"/>
                  </a:lnTo>
                  <a:lnTo>
                    <a:pt x="163636" y="386914"/>
                  </a:lnTo>
                  <a:lnTo>
                    <a:pt x="163426" y="387229"/>
                  </a:lnTo>
                  <a:lnTo>
                    <a:pt x="163111" y="387482"/>
                  </a:lnTo>
                  <a:lnTo>
                    <a:pt x="162115" y="389751"/>
                  </a:lnTo>
                  <a:lnTo>
                    <a:pt x="160751" y="392335"/>
                  </a:lnTo>
                  <a:lnTo>
                    <a:pt x="159387" y="395172"/>
                  </a:lnTo>
                  <a:lnTo>
                    <a:pt x="154772" y="402232"/>
                  </a:lnTo>
                  <a:lnTo>
                    <a:pt x="150000" y="409167"/>
                  </a:lnTo>
                  <a:lnTo>
                    <a:pt x="148478" y="413769"/>
                  </a:lnTo>
                  <a:lnTo>
                    <a:pt x="148269" y="416101"/>
                  </a:lnTo>
                  <a:lnTo>
                    <a:pt x="147692" y="418056"/>
                  </a:lnTo>
                  <a:lnTo>
                    <a:pt x="148059" y="418308"/>
                  </a:lnTo>
                  <a:lnTo>
                    <a:pt x="148111" y="418623"/>
                  </a:lnTo>
                  <a:lnTo>
                    <a:pt x="148059" y="418938"/>
                  </a:lnTo>
                  <a:lnTo>
                    <a:pt x="147901" y="419127"/>
                  </a:lnTo>
                  <a:lnTo>
                    <a:pt x="147377" y="419191"/>
                  </a:lnTo>
                  <a:lnTo>
                    <a:pt x="146013" y="423162"/>
                  </a:lnTo>
                  <a:lnTo>
                    <a:pt x="145332" y="424865"/>
                  </a:lnTo>
                  <a:lnTo>
                    <a:pt x="143129" y="429530"/>
                  </a:lnTo>
                  <a:lnTo>
                    <a:pt x="142027" y="432745"/>
                  </a:lnTo>
                  <a:lnTo>
                    <a:pt x="141188" y="437473"/>
                  </a:lnTo>
                  <a:lnTo>
                    <a:pt x="140926" y="439995"/>
                  </a:lnTo>
                  <a:lnTo>
                    <a:pt x="140664" y="441004"/>
                  </a:lnTo>
                  <a:lnTo>
                    <a:pt x="140559" y="443399"/>
                  </a:lnTo>
                  <a:lnTo>
                    <a:pt x="140139" y="445228"/>
                  </a:lnTo>
                  <a:lnTo>
                    <a:pt x="139772" y="448569"/>
                  </a:lnTo>
                  <a:lnTo>
                    <a:pt x="139143" y="451406"/>
                  </a:lnTo>
                  <a:lnTo>
                    <a:pt x="138303" y="453613"/>
                  </a:lnTo>
                  <a:lnTo>
                    <a:pt x="135524" y="458720"/>
                  </a:lnTo>
                  <a:lnTo>
                    <a:pt x="134947" y="459918"/>
                  </a:lnTo>
                  <a:lnTo>
                    <a:pt x="134318" y="461557"/>
                  </a:lnTo>
                  <a:lnTo>
                    <a:pt x="133793" y="463448"/>
                  </a:lnTo>
                  <a:lnTo>
                    <a:pt x="133531" y="465276"/>
                  </a:lnTo>
                  <a:lnTo>
                    <a:pt x="133478" y="466727"/>
                  </a:lnTo>
                  <a:lnTo>
                    <a:pt x="134265" y="471456"/>
                  </a:lnTo>
                  <a:lnTo>
                    <a:pt x="132535" y="471897"/>
                  </a:lnTo>
                  <a:lnTo>
                    <a:pt x="132062" y="472275"/>
                  </a:lnTo>
                  <a:lnTo>
                    <a:pt x="131380" y="473032"/>
                  </a:lnTo>
                  <a:lnTo>
                    <a:pt x="129020" y="476877"/>
                  </a:lnTo>
                  <a:lnTo>
                    <a:pt x="116381" y="495478"/>
                  </a:lnTo>
                  <a:lnTo>
                    <a:pt x="110139" y="504809"/>
                  </a:lnTo>
                  <a:lnTo>
                    <a:pt x="107989" y="507836"/>
                  </a:lnTo>
                  <a:lnTo>
                    <a:pt x="106521" y="509034"/>
                  </a:lnTo>
                  <a:lnTo>
                    <a:pt x="106940" y="510800"/>
                  </a:lnTo>
                  <a:lnTo>
                    <a:pt x="107045" y="512313"/>
                  </a:lnTo>
                  <a:lnTo>
                    <a:pt x="106678" y="514457"/>
                  </a:lnTo>
                  <a:lnTo>
                    <a:pt x="105734" y="518744"/>
                  </a:lnTo>
                  <a:lnTo>
                    <a:pt x="103111" y="529590"/>
                  </a:lnTo>
                  <a:lnTo>
                    <a:pt x="102849" y="530977"/>
                  </a:lnTo>
                  <a:lnTo>
                    <a:pt x="102744" y="532680"/>
                  </a:lnTo>
                  <a:lnTo>
                    <a:pt x="102744" y="534761"/>
                  </a:lnTo>
                  <a:lnTo>
                    <a:pt x="102902" y="537157"/>
                  </a:lnTo>
                  <a:lnTo>
                    <a:pt x="103269" y="539364"/>
                  </a:lnTo>
                  <a:lnTo>
                    <a:pt x="104580" y="545670"/>
                  </a:lnTo>
                  <a:lnTo>
                    <a:pt x="104632" y="547435"/>
                  </a:lnTo>
                  <a:lnTo>
                    <a:pt x="104318" y="555570"/>
                  </a:lnTo>
                  <a:lnTo>
                    <a:pt x="104265" y="558786"/>
                  </a:lnTo>
                  <a:lnTo>
                    <a:pt x="103898" y="563894"/>
                  </a:lnTo>
                  <a:lnTo>
                    <a:pt x="103216" y="569443"/>
                  </a:lnTo>
                  <a:lnTo>
                    <a:pt x="102535" y="572533"/>
                  </a:lnTo>
                  <a:lnTo>
                    <a:pt x="101276" y="576758"/>
                  </a:lnTo>
                  <a:lnTo>
                    <a:pt x="98916" y="583127"/>
                  </a:lnTo>
                  <a:lnTo>
                    <a:pt x="95979" y="590380"/>
                  </a:lnTo>
                  <a:lnTo>
                    <a:pt x="93566" y="594227"/>
                  </a:lnTo>
                  <a:lnTo>
                    <a:pt x="92622" y="595236"/>
                  </a:lnTo>
                  <a:lnTo>
                    <a:pt x="90943" y="596497"/>
                  </a:lnTo>
                  <a:lnTo>
                    <a:pt x="88164" y="597506"/>
                  </a:lnTo>
                  <a:lnTo>
                    <a:pt x="85279" y="597569"/>
                  </a:lnTo>
                  <a:lnTo>
                    <a:pt x="82762" y="597443"/>
                  </a:lnTo>
                  <a:lnTo>
                    <a:pt x="80611" y="597191"/>
                  </a:lnTo>
                  <a:lnTo>
                    <a:pt x="78985" y="596750"/>
                  </a:lnTo>
                  <a:lnTo>
                    <a:pt x="76992" y="595930"/>
                  </a:lnTo>
                  <a:lnTo>
                    <a:pt x="73059" y="593975"/>
                  </a:lnTo>
                  <a:lnTo>
                    <a:pt x="70699" y="593281"/>
                  </a:lnTo>
                  <a:lnTo>
                    <a:pt x="68706" y="593217"/>
                  </a:lnTo>
                  <a:lnTo>
                    <a:pt x="65192" y="593596"/>
                  </a:lnTo>
                  <a:lnTo>
                    <a:pt x="62202" y="594037"/>
                  </a:lnTo>
                  <a:lnTo>
                    <a:pt x="60839" y="592965"/>
                  </a:lnTo>
                  <a:lnTo>
                    <a:pt x="58426" y="590191"/>
                  </a:lnTo>
                  <a:lnTo>
                    <a:pt x="57115" y="588362"/>
                  </a:lnTo>
                  <a:lnTo>
                    <a:pt x="56066" y="587227"/>
                  </a:lnTo>
                  <a:lnTo>
                    <a:pt x="55174" y="585335"/>
                  </a:lnTo>
                  <a:lnTo>
                    <a:pt x="54283" y="583064"/>
                  </a:lnTo>
                  <a:lnTo>
                    <a:pt x="52867" y="579974"/>
                  </a:lnTo>
                  <a:lnTo>
                    <a:pt x="52395" y="579217"/>
                  </a:lnTo>
                  <a:lnTo>
                    <a:pt x="51713" y="578398"/>
                  </a:lnTo>
                  <a:lnTo>
                    <a:pt x="50926" y="577830"/>
                  </a:lnTo>
                  <a:lnTo>
                    <a:pt x="50192" y="577515"/>
                  </a:lnTo>
                  <a:lnTo>
                    <a:pt x="48094" y="577074"/>
                  </a:lnTo>
                  <a:lnTo>
                    <a:pt x="46468" y="577515"/>
                  </a:lnTo>
                  <a:lnTo>
                    <a:pt x="45524" y="578020"/>
                  </a:lnTo>
                  <a:lnTo>
                    <a:pt x="44632" y="578713"/>
                  </a:lnTo>
                  <a:lnTo>
                    <a:pt x="43741" y="579659"/>
                  </a:lnTo>
                  <a:lnTo>
                    <a:pt x="36661" y="589812"/>
                  </a:lnTo>
                  <a:lnTo>
                    <a:pt x="34143" y="593722"/>
                  </a:lnTo>
                  <a:lnTo>
                    <a:pt x="24283" y="586974"/>
                  </a:lnTo>
                  <a:lnTo>
                    <a:pt x="20926" y="591767"/>
                  </a:lnTo>
                  <a:lnTo>
                    <a:pt x="15797" y="588534"/>
                  </a:lnTo>
                </a:path>
              </a:pathLst>
            </a:custGeom>
            <a:ln w="20189" cap="flat">
              <a:solidFill>
                <a:srgbClr val="FFCB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" name="pl79"/>
            <p:cNvSpPr/>
            <p:nvPr/>
          </p:nvSpPr>
          <p:spPr>
            <a:xfrm>
              <a:off x="4241312" y="5465266"/>
              <a:ext cx="151454" cy="203643"/>
            </a:xfrm>
            <a:custGeom>
              <a:avLst/>
              <a:gdLst/>
              <a:ahLst/>
              <a:cxnLst/>
              <a:rect l="0" t="0" r="0" b="0"/>
              <a:pathLst>
                <a:path w="151454" h="203643">
                  <a:moveTo>
                    <a:pt x="150405" y="202758"/>
                  </a:moveTo>
                  <a:lnTo>
                    <a:pt x="148884" y="202631"/>
                  </a:lnTo>
                  <a:lnTo>
                    <a:pt x="140597" y="202758"/>
                  </a:lnTo>
                  <a:lnTo>
                    <a:pt x="139758" y="202947"/>
                  </a:lnTo>
                  <a:lnTo>
                    <a:pt x="138185" y="203643"/>
                  </a:lnTo>
                  <a:lnTo>
                    <a:pt x="137503" y="201872"/>
                  </a:lnTo>
                  <a:lnTo>
                    <a:pt x="137293" y="200165"/>
                  </a:lnTo>
                  <a:lnTo>
                    <a:pt x="137345" y="195486"/>
                  </a:lnTo>
                  <a:lnTo>
                    <a:pt x="137293" y="185938"/>
                  </a:lnTo>
                  <a:lnTo>
                    <a:pt x="136874" y="185749"/>
                  </a:lnTo>
                  <a:lnTo>
                    <a:pt x="136821" y="185496"/>
                  </a:lnTo>
                  <a:lnTo>
                    <a:pt x="136874" y="185243"/>
                  </a:lnTo>
                  <a:lnTo>
                    <a:pt x="137293" y="185053"/>
                  </a:lnTo>
                  <a:lnTo>
                    <a:pt x="137241" y="179236"/>
                  </a:lnTo>
                  <a:lnTo>
                    <a:pt x="137765" y="177529"/>
                  </a:lnTo>
                  <a:lnTo>
                    <a:pt x="138499" y="176454"/>
                  </a:lnTo>
                  <a:lnTo>
                    <a:pt x="149513" y="167602"/>
                  </a:lnTo>
                  <a:lnTo>
                    <a:pt x="151244" y="165959"/>
                  </a:lnTo>
                  <a:lnTo>
                    <a:pt x="151454" y="165389"/>
                  </a:lnTo>
                  <a:lnTo>
                    <a:pt x="151191" y="164884"/>
                  </a:lnTo>
                  <a:lnTo>
                    <a:pt x="149251" y="162481"/>
                  </a:lnTo>
                  <a:lnTo>
                    <a:pt x="149198" y="161849"/>
                  </a:lnTo>
                  <a:lnTo>
                    <a:pt x="149303" y="161406"/>
                  </a:lnTo>
                  <a:lnTo>
                    <a:pt x="149776" y="160774"/>
                  </a:lnTo>
                  <a:lnTo>
                    <a:pt x="139391" y="148192"/>
                  </a:lnTo>
                  <a:lnTo>
                    <a:pt x="138342" y="146801"/>
                  </a:lnTo>
                  <a:lnTo>
                    <a:pt x="136559" y="143261"/>
                  </a:lnTo>
                  <a:lnTo>
                    <a:pt x="133517" y="137950"/>
                  </a:lnTo>
                  <a:lnTo>
                    <a:pt x="133464" y="137128"/>
                  </a:lnTo>
                  <a:lnTo>
                    <a:pt x="130894" y="133904"/>
                  </a:lnTo>
                  <a:lnTo>
                    <a:pt x="129373" y="132323"/>
                  </a:lnTo>
                  <a:lnTo>
                    <a:pt x="127275" y="130427"/>
                  </a:lnTo>
                  <a:lnTo>
                    <a:pt x="118517" y="125053"/>
                  </a:lnTo>
                  <a:lnTo>
                    <a:pt x="117205" y="123978"/>
                  </a:lnTo>
                  <a:lnTo>
                    <a:pt x="116157" y="123472"/>
                  </a:lnTo>
                  <a:lnTo>
                    <a:pt x="114950" y="122335"/>
                  </a:lnTo>
                  <a:lnTo>
                    <a:pt x="113534" y="120691"/>
                  </a:lnTo>
                  <a:lnTo>
                    <a:pt x="111751" y="118225"/>
                  </a:lnTo>
                  <a:lnTo>
                    <a:pt x="110807" y="116455"/>
                  </a:lnTo>
                  <a:lnTo>
                    <a:pt x="108919" y="111840"/>
                  </a:lnTo>
                  <a:lnTo>
                    <a:pt x="108552" y="110765"/>
                  </a:lnTo>
                  <a:lnTo>
                    <a:pt x="108289" y="109627"/>
                  </a:lnTo>
                  <a:lnTo>
                    <a:pt x="106716" y="105771"/>
                  </a:lnTo>
                  <a:lnTo>
                    <a:pt x="105562" y="103621"/>
                  </a:lnTo>
                  <a:lnTo>
                    <a:pt x="103569" y="100840"/>
                  </a:lnTo>
                  <a:lnTo>
                    <a:pt x="102887" y="100145"/>
                  </a:lnTo>
                  <a:lnTo>
                    <a:pt x="100894" y="98564"/>
                  </a:lnTo>
                  <a:lnTo>
                    <a:pt x="92136" y="93128"/>
                  </a:lnTo>
                  <a:lnTo>
                    <a:pt x="84321" y="88449"/>
                  </a:lnTo>
                  <a:lnTo>
                    <a:pt x="81961" y="86869"/>
                  </a:lnTo>
                  <a:lnTo>
                    <a:pt x="81017" y="86111"/>
                  </a:lnTo>
                  <a:lnTo>
                    <a:pt x="79653" y="84783"/>
                  </a:lnTo>
                  <a:lnTo>
                    <a:pt x="78132" y="82760"/>
                  </a:lnTo>
                  <a:lnTo>
                    <a:pt x="77555" y="81812"/>
                  </a:lnTo>
                  <a:lnTo>
                    <a:pt x="76978" y="80611"/>
                  </a:lnTo>
                  <a:lnTo>
                    <a:pt x="75772" y="77260"/>
                  </a:lnTo>
                  <a:lnTo>
                    <a:pt x="75195" y="74668"/>
                  </a:lnTo>
                  <a:lnTo>
                    <a:pt x="74251" y="68853"/>
                  </a:lnTo>
                  <a:lnTo>
                    <a:pt x="73779" y="66956"/>
                  </a:lnTo>
                  <a:lnTo>
                    <a:pt x="72887" y="64491"/>
                  </a:lnTo>
                  <a:lnTo>
                    <a:pt x="71629" y="62152"/>
                  </a:lnTo>
                  <a:lnTo>
                    <a:pt x="67748" y="56084"/>
                  </a:lnTo>
                  <a:lnTo>
                    <a:pt x="65230" y="51912"/>
                  </a:lnTo>
                  <a:lnTo>
                    <a:pt x="60038" y="43821"/>
                  </a:lnTo>
                  <a:lnTo>
                    <a:pt x="58884" y="42999"/>
                  </a:lnTo>
                  <a:lnTo>
                    <a:pt x="57783" y="42494"/>
                  </a:lnTo>
                  <a:lnTo>
                    <a:pt x="57677" y="40660"/>
                  </a:lnTo>
                  <a:lnTo>
                    <a:pt x="57363" y="39080"/>
                  </a:lnTo>
                  <a:lnTo>
                    <a:pt x="57310" y="37816"/>
                  </a:lnTo>
                  <a:lnTo>
                    <a:pt x="57520" y="37057"/>
                  </a:lnTo>
                  <a:lnTo>
                    <a:pt x="54059" y="35603"/>
                  </a:lnTo>
                  <a:lnTo>
                    <a:pt x="51594" y="34213"/>
                  </a:lnTo>
                  <a:lnTo>
                    <a:pt x="50964" y="33454"/>
                  </a:lnTo>
                  <a:lnTo>
                    <a:pt x="45719" y="30736"/>
                  </a:lnTo>
                  <a:lnTo>
                    <a:pt x="41156" y="28587"/>
                  </a:lnTo>
                  <a:lnTo>
                    <a:pt x="34758" y="25300"/>
                  </a:lnTo>
                  <a:lnTo>
                    <a:pt x="30038" y="22835"/>
                  </a:lnTo>
                  <a:lnTo>
                    <a:pt x="28936" y="22076"/>
                  </a:lnTo>
                  <a:lnTo>
                    <a:pt x="28727" y="22013"/>
                  </a:lnTo>
                  <a:lnTo>
                    <a:pt x="26628" y="21508"/>
                  </a:lnTo>
                  <a:lnTo>
                    <a:pt x="25108" y="21571"/>
                  </a:lnTo>
                  <a:lnTo>
                    <a:pt x="20964" y="23151"/>
                  </a:lnTo>
                  <a:lnTo>
                    <a:pt x="16664" y="25174"/>
                  </a:lnTo>
                  <a:lnTo>
                    <a:pt x="15615" y="23404"/>
                  </a:lnTo>
                  <a:lnTo>
                    <a:pt x="15142" y="22140"/>
                  </a:lnTo>
                  <a:lnTo>
                    <a:pt x="14146" y="20623"/>
                  </a:lnTo>
                  <a:lnTo>
                    <a:pt x="18499" y="17210"/>
                  </a:lnTo>
                  <a:lnTo>
                    <a:pt x="19076" y="16009"/>
                  </a:lnTo>
                  <a:lnTo>
                    <a:pt x="20860" y="8045"/>
                  </a:lnTo>
                  <a:lnTo>
                    <a:pt x="21174" y="3494"/>
                  </a:lnTo>
                  <a:lnTo>
                    <a:pt x="9426" y="1471"/>
                  </a:lnTo>
                  <a:lnTo>
                    <a:pt x="0" y="0"/>
                  </a:lnTo>
                </a:path>
              </a:pathLst>
            </a:custGeom>
            <a:ln w="17642" cap="flat">
              <a:solidFill>
                <a:srgbClr val="FFC9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" name="pl80"/>
            <p:cNvSpPr/>
            <p:nvPr/>
          </p:nvSpPr>
          <p:spPr>
            <a:xfrm>
              <a:off x="3152021" y="4457744"/>
              <a:ext cx="187651" cy="72424"/>
            </a:xfrm>
            <a:custGeom>
              <a:avLst/>
              <a:gdLst/>
              <a:ahLst/>
              <a:cxnLst/>
              <a:rect l="0" t="0" r="0" b="0"/>
              <a:pathLst>
                <a:path w="187651" h="72424">
                  <a:moveTo>
                    <a:pt x="186921" y="72424"/>
                  </a:moveTo>
                  <a:lnTo>
                    <a:pt x="187651" y="67358"/>
                  </a:lnTo>
                  <a:lnTo>
                    <a:pt x="143438" y="54425"/>
                  </a:lnTo>
                  <a:lnTo>
                    <a:pt x="136672" y="52785"/>
                  </a:lnTo>
                  <a:lnTo>
                    <a:pt x="130273" y="51082"/>
                  </a:lnTo>
                  <a:lnTo>
                    <a:pt x="110029" y="45657"/>
                  </a:lnTo>
                  <a:lnTo>
                    <a:pt x="97126" y="42061"/>
                  </a:lnTo>
                  <a:lnTo>
                    <a:pt x="89417" y="40042"/>
                  </a:lnTo>
                  <a:lnTo>
                    <a:pt x="87109" y="39285"/>
                  </a:lnTo>
                  <a:lnTo>
                    <a:pt x="74207" y="35690"/>
                  </a:lnTo>
                  <a:lnTo>
                    <a:pt x="60466" y="31652"/>
                  </a:lnTo>
                  <a:lnTo>
                    <a:pt x="59627" y="31021"/>
                  </a:lnTo>
                  <a:lnTo>
                    <a:pt x="58945" y="30327"/>
                  </a:lnTo>
                  <a:lnTo>
                    <a:pt x="57476" y="26858"/>
                  </a:lnTo>
                  <a:lnTo>
                    <a:pt x="57476" y="26164"/>
                  </a:lnTo>
                  <a:lnTo>
                    <a:pt x="56270" y="24713"/>
                  </a:lnTo>
                  <a:lnTo>
                    <a:pt x="52651" y="22001"/>
                  </a:lnTo>
                  <a:lnTo>
                    <a:pt x="48770" y="19288"/>
                  </a:lnTo>
                  <a:lnTo>
                    <a:pt x="46305" y="17333"/>
                  </a:lnTo>
                  <a:lnTo>
                    <a:pt x="42791" y="14746"/>
                  </a:lnTo>
                  <a:lnTo>
                    <a:pt x="39329" y="12728"/>
                  </a:lnTo>
                  <a:lnTo>
                    <a:pt x="32616" y="9321"/>
                  </a:lnTo>
                  <a:lnTo>
                    <a:pt x="25955" y="6168"/>
                  </a:lnTo>
                  <a:lnTo>
                    <a:pt x="22965" y="4591"/>
                  </a:lnTo>
                  <a:lnTo>
                    <a:pt x="22231" y="4338"/>
                  </a:lnTo>
                  <a:lnTo>
                    <a:pt x="21707" y="4275"/>
                  </a:lnTo>
                  <a:lnTo>
                    <a:pt x="20920" y="4464"/>
                  </a:lnTo>
                  <a:lnTo>
                    <a:pt x="20972" y="4591"/>
                  </a:lnTo>
                  <a:lnTo>
                    <a:pt x="20920" y="4843"/>
                  </a:lnTo>
                  <a:lnTo>
                    <a:pt x="20658" y="5158"/>
                  </a:lnTo>
                  <a:lnTo>
                    <a:pt x="20396" y="5221"/>
                  </a:lnTo>
                  <a:lnTo>
                    <a:pt x="20081" y="5158"/>
                  </a:lnTo>
                  <a:lnTo>
                    <a:pt x="4347" y="301"/>
                  </a:lnTo>
                  <a:lnTo>
                    <a:pt x="3507" y="112"/>
                  </a:lnTo>
                  <a:lnTo>
                    <a:pt x="0" y="0"/>
                  </a:lnTo>
                </a:path>
              </a:pathLst>
            </a:custGeom>
            <a:ln w="25052" cap="flat">
              <a:solidFill>
                <a:srgbClr val="FFC8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" name="pl81"/>
            <p:cNvSpPr/>
            <p:nvPr/>
          </p:nvSpPr>
          <p:spPr>
            <a:xfrm>
              <a:off x="5707235" y="4078037"/>
              <a:ext cx="417819" cy="389028"/>
            </a:xfrm>
            <a:custGeom>
              <a:avLst/>
              <a:gdLst/>
              <a:ahLst/>
              <a:cxnLst/>
              <a:rect l="0" t="0" r="0" b="0"/>
              <a:pathLst>
                <a:path w="417819" h="389028">
                  <a:moveTo>
                    <a:pt x="388494" y="0"/>
                  </a:moveTo>
                  <a:lnTo>
                    <a:pt x="389183" y="291"/>
                  </a:lnTo>
                  <a:lnTo>
                    <a:pt x="393431" y="2623"/>
                  </a:lnTo>
                  <a:lnTo>
                    <a:pt x="395948" y="3758"/>
                  </a:lnTo>
                  <a:lnTo>
                    <a:pt x="396368" y="4010"/>
                  </a:lnTo>
                  <a:lnTo>
                    <a:pt x="397102" y="5018"/>
                  </a:lnTo>
                  <a:lnTo>
                    <a:pt x="397469" y="5901"/>
                  </a:lnTo>
                  <a:lnTo>
                    <a:pt x="397784" y="7099"/>
                  </a:lnTo>
                  <a:lnTo>
                    <a:pt x="399934" y="12393"/>
                  </a:lnTo>
                  <a:lnTo>
                    <a:pt x="400039" y="17499"/>
                  </a:lnTo>
                  <a:lnTo>
                    <a:pt x="399672" y="23992"/>
                  </a:lnTo>
                  <a:lnTo>
                    <a:pt x="399777" y="25567"/>
                  </a:lnTo>
                  <a:lnTo>
                    <a:pt x="400144" y="26513"/>
                  </a:lnTo>
                  <a:lnTo>
                    <a:pt x="401298" y="27900"/>
                  </a:lnTo>
                  <a:lnTo>
                    <a:pt x="402452" y="29097"/>
                  </a:lnTo>
                  <a:lnTo>
                    <a:pt x="403710" y="30169"/>
                  </a:lnTo>
                  <a:lnTo>
                    <a:pt x="407225" y="32249"/>
                  </a:lnTo>
                  <a:lnTo>
                    <a:pt x="409952" y="33447"/>
                  </a:lnTo>
                  <a:lnTo>
                    <a:pt x="414305" y="34959"/>
                  </a:lnTo>
                  <a:lnTo>
                    <a:pt x="417085" y="36157"/>
                  </a:lnTo>
                  <a:lnTo>
                    <a:pt x="417819" y="36472"/>
                  </a:lnTo>
                  <a:lnTo>
                    <a:pt x="400092" y="64146"/>
                  </a:lnTo>
                  <a:lnTo>
                    <a:pt x="399410" y="65470"/>
                  </a:lnTo>
                  <a:lnTo>
                    <a:pt x="398518" y="67676"/>
                  </a:lnTo>
                  <a:lnTo>
                    <a:pt x="397889" y="70513"/>
                  </a:lnTo>
                  <a:lnTo>
                    <a:pt x="395529" y="79276"/>
                  </a:lnTo>
                  <a:lnTo>
                    <a:pt x="395057" y="80599"/>
                  </a:lnTo>
                  <a:lnTo>
                    <a:pt x="394322" y="82175"/>
                  </a:lnTo>
                  <a:lnTo>
                    <a:pt x="385249" y="96864"/>
                  </a:lnTo>
                  <a:lnTo>
                    <a:pt x="384515" y="98188"/>
                  </a:lnTo>
                  <a:lnTo>
                    <a:pt x="383938" y="99575"/>
                  </a:lnTo>
                  <a:lnTo>
                    <a:pt x="382994" y="103231"/>
                  </a:lnTo>
                  <a:lnTo>
                    <a:pt x="382364" y="108843"/>
                  </a:lnTo>
                  <a:lnTo>
                    <a:pt x="381158" y="116912"/>
                  </a:lnTo>
                  <a:lnTo>
                    <a:pt x="380686" y="119623"/>
                  </a:lnTo>
                  <a:lnTo>
                    <a:pt x="379794" y="122650"/>
                  </a:lnTo>
                  <a:lnTo>
                    <a:pt x="378168" y="127504"/>
                  </a:lnTo>
                  <a:lnTo>
                    <a:pt x="376385" y="133494"/>
                  </a:lnTo>
                  <a:lnTo>
                    <a:pt x="375651" y="135953"/>
                  </a:lnTo>
                  <a:lnTo>
                    <a:pt x="374917" y="139420"/>
                  </a:lnTo>
                  <a:lnTo>
                    <a:pt x="374182" y="140051"/>
                  </a:lnTo>
                  <a:lnTo>
                    <a:pt x="372032" y="141186"/>
                  </a:lnTo>
                  <a:lnTo>
                    <a:pt x="370511" y="141816"/>
                  </a:lnTo>
                  <a:lnTo>
                    <a:pt x="361647" y="144653"/>
                  </a:lnTo>
                  <a:lnTo>
                    <a:pt x="358973" y="145284"/>
                  </a:lnTo>
                  <a:lnTo>
                    <a:pt x="358238" y="145284"/>
                  </a:lnTo>
                  <a:lnTo>
                    <a:pt x="356246" y="145788"/>
                  </a:lnTo>
                  <a:lnTo>
                    <a:pt x="354462" y="145915"/>
                  </a:lnTo>
                  <a:lnTo>
                    <a:pt x="352627" y="146167"/>
                  </a:lnTo>
                  <a:lnTo>
                    <a:pt x="348378" y="145473"/>
                  </a:lnTo>
                  <a:lnTo>
                    <a:pt x="326770" y="136962"/>
                  </a:lnTo>
                  <a:lnTo>
                    <a:pt x="323466" y="135322"/>
                  </a:lnTo>
                  <a:lnTo>
                    <a:pt x="321945" y="134754"/>
                  </a:lnTo>
                  <a:lnTo>
                    <a:pt x="318483" y="133683"/>
                  </a:lnTo>
                  <a:lnTo>
                    <a:pt x="313133" y="132611"/>
                  </a:lnTo>
                  <a:lnTo>
                    <a:pt x="308990" y="132359"/>
                  </a:lnTo>
                  <a:lnTo>
                    <a:pt x="306158" y="131791"/>
                  </a:lnTo>
                  <a:lnTo>
                    <a:pt x="304795" y="131665"/>
                  </a:lnTo>
                  <a:lnTo>
                    <a:pt x="300861" y="131602"/>
                  </a:lnTo>
                  <a:lnTo>
                    <a:pt x="298028" y="132233"/>
                  </a:lnTo>
                  <a:lnTo>
                    <a:pt x="295826" y="132989"/>
                  </a:lnTo>
                  <a:lnTo>
                    <a:pt x="293466" y="134250"/>
                  </a:lnTo>
                  <a:lnTo>
                    <a:pt x="287959" y="138474"/>
                  </a:lnTo>
                  <a:lnTo>
                    <a:pt x="284707" y="140681"/>
                  </a:lnTo>
                  <a:lnTo>
                    <a:pt x="277784" y="144275"/>
                  </a:lnTo>
                  <a:lnTo>
                    <a:pt x="251980" y="156885"/>
                  </a:lnTo>
                  <a:lnTo>
                    <a:pt x="250774" y="157768"/>
                  </a:lnTo>
                  <a:lnTo>
                    <a:pt x="249620" y="158776"/>
                  </a:lnTo>
                  <a:lnTo>
                    <a:pt x="248256" y="160227"/>
                  </a:lnTo>
                  <a:lnTo>
                    <a:pt x="246158" y="163695"/>
                  </a:lnTo>
                  <a:lnTo>
                    <a:pt x="245529" y="165712"/>
                  </a:lnTo>
                  <a:lnTo>
                    <a:pt x="245266" y="170189"/>
                  </a:lnTo>
                  <a:lnTo>
                    <a:pt x="245319" y="174981"/>
                  </a:lnTo>
                  <a:lnTo>
                    <a:pt x="244847" y="176999"/>
                  </a:lnTo>
                  <a:lnTo>
                    <a:pt x="244218" y="178890"/>
                  </a:lnTo>
                  <a:lnTo>
                    <a:pt x="243431" y="180214"/>
                  </a:lnTo>
                  <a:lnTo>
                    <a:pt x="242067" y="181917"/>
                  </a:lnTo>
                  <a:lnTo>
                    <a:pt x="240966" y="182863"/>
                  </a:lnTo>
                  <a:lnTo>
                    <a:pt x="239654" y="183682"/>
                  </a:lnTo>
                  <a:lnTo>
                    <a:pt x="238186" y="184439"/>
                  </a:lnTo>
                  <a:lnTo>
                    <a:pt x="236455" y="184943"/>
                  </a:lnTo>
                  <a:lnTo>
                    <a:pt x="234148" y="185133"/>
                  </a:lnTo>
                  <a:lnTo>
                    <a:pt x="232260" y="184880"/>
                  </a:lnTo>
                  <a:lnTo>
                    <a:pt x="229899" y="184250"/>
                  </a:lnTo>
                  <a:lnTo>
                    <a:pt x="228168" y="184124"/>
                  </a:lnTo>
                  <a:lnTo>
                    <a:pt x="221508" y="182169"/>
                  </a:lnTo>
                  <a:lnTo>
                    <a:pt x="214952" y="179647"/>
                  </a:lnTo>
                  <a:lnTo>
                    <a:pt x="214270" y="179079"/>
                  </a:lnTo>
                  <a:lnTo>
                    <a:pt x="212434" y="178386"/>
                  </a:lnTo>
                  <a:lnTo>
                    <a:pt x="207819" y="177377"/>
                  </a:lnTo>
                  <a:lnTo>
                    <a:pt x="189672" y="175990"/>
                  </a:lnTo>
                  <a:lnTo>
                    <a:pt x="183536" y="175675"/>
                  </a:lnTo>
                  <a:lnTo>
                    <a:pt x="180809" y="175990"/>
                  </a:lnTo>
                  <a:lnTo>
                    <a:pt x="178554" y="176747"/>
                  </a:lnTo>
                  <a:lnTo>
                    <a:pt x="176875" y="177629"/>
                  </a:lnTo>
                  <a:lnTo>
                    <a:pt x="175564" y="178512"/>
                  </a:lnTo>
                  <a:lnTo>
                    <a:pt x="174148" y="179836"/>
                  </a:lnTo>
                  <a:lnTo>
                    <a:pt x="173204" y="181034"/>
                  </a:lnTo>
                  <a:lnTo>
                    <a:pt x="171945" y="182863"/>
                  </a:lnTo>
                  <a:lnTo>
                    <a:pt x="168798" y="188096"/>
                  </a:lnTo>
                  <a:lnTo>
                    <a:pt x="167801" y="189231"/>
                  </a:lnTo>
                  <a:lnTo>
                    <a:pt x="166543" y="190366"/>
                  </a:lnTo>
                  <a:lnTo>
                    <a:pt x="163868" y="191942"/>
                  </a:lnTo>
                  <a:lnTo>
                    <a:pt x="161298" y="192762"/>
                  </a:lnTo>
                  <a:lnTo>
                    <a:pt x="158414" y="192952"/>
                  </a:lnTo>
                  <a:lnTo>
                    <a:pt x="156945" y="192825"/>
                  </a:lnTo>
                  <a:lnTo>
                    <a:pt x="154270" y="192195"/>
                  </a:lnTo>
                  <a:lnTo>
                    <a:pt x="149183" y="190618"/>
                  </a:lnTo>
                  <a:lnTo>
                    <a:pt x="147976" y="190366"/>
                  </a:lnTo>
                  <a:lnTo>
                    <a:pt x="145826" y="190051"/>
                  </a:lnTo>
                  <a:lnTo>
                    <a:pt x="142679" y="190051"/>
                  </a:lnTo>
                  <a:lnTo>
                    <a:pt x="139794" y="190618"/>
                  </a:lnTo>
                  <a:lnTo>
                    <a:pt x="137644" y="191375"/>
                  </a:lnTo>
                  <a:lnTo>
                    <a:pt x="130039" y="194969"/>
                  </a:lnTo>
                  <a:lnTo>
                    <a:pt x="125634" y="197176"/>
                  </a:lnTo>
                  <a:lnTo>
                    <a:pt x="124113" y="198248"/>
                  </a:lnTo>
                  <a:lnTo>
                    <a:pt x="122067" y="199951"/>
                  </a:lnTo>
                  <a:lnTo>
                    <a:pt x="120547" y="201905"/>
                  </a:lnTo>
                  <a:lnTo>
                    <a:pt x="119602" y="203482"/>
                  </a:lnTo>
                  <a:lnTo>
                    <a:pt x="118868" y="204932"/>
                  </a:lnTo>
                  <a:lnTo>
                    <a:pt x="118029" y="207644"/>
                  </a:lnTo>
                  <a:lnTo>
                    <a:pt x="117714" y="209535"/>
                  </a:lnTo>
                  <a:lnTo>
                    <a:pt x="117609" y="211364"/>
                  </a:lnTo>
                  <a:lnTo>
                    <a:pt x="117662" y="212310"/>
                  </a:lnTo>
                  <a:lnTo>
                    <a:pt x="117924" y="214202"/>
                  </a:lnTo>
                  <a:lnTo>
                    <a:pt x="118606" y="216976"/>
                  </a:lnTo>
                  <a:lnTo>
                    <a:pt x="119917" y="219561"/>
                  </a:lnTo>
                  <a:lnTo>
                    <a:pt x="122120" y="223092"/>
                  </a:lnTo>
                  <a:lnTo>
                    <a:pt x="136857" y="246046"/>
                  </a:lnTo>
                  <a:lnTo>
                    <a:pt x="138693" y="250461"/>
                  </a:lnTo>
                  <a:lnTo>
                    <a:pt x="140896" y="256767"/>
                  </a:lnTo>
                  <a:lnTo>
                    <a:pt x="141473" y="259163"/>
                  </a:lnTo>
                  <a:lnTo>
                    <a:pt x="141683" y="261623"/>
                  </a:lnTo>
                  <a:lnTo>
                    <a:pt x="141420" y="264083"/>
                  </a:lnTo>
                  <a:lnTo>
                    <a:pt x="140949" y="266353"/>
                  </a:lnTo>
                  <a:lnTo>
                    <a:pt x="140005" y="268624"/>
                  </a:lnTo>
                  <a:lnTo>
                    <a:pt x="138798" y="270767"/>
                  </a:lnTo>
                  <a:lnTo>
                    <a:pt x="137382" y="272534"/>
                  </a:lnTo>
                  <a:lnTo>
                    <a:pt x="131927" y="278335"/>
                  </a:lnTo>
                  <a:lnTo>
                    <a:pt x="129882" y="281488"/>
                  </a:lnTo>
                  <a:lnTo>
                    <a:pt x="129148" y="283066"/>
                  </a:lnTo>
                  <a:lnTo>
                    <a:pt x="128256" y="286029"/>
                  </a:lnTo>
                  <a:lnTo>
                    <a:pt x="125686" y="301418"/>
                  </a:lnTo>
                  <a:lnTo>
                    <a:pt x="124533" y="309365"/>
                  </a:lnTo>
                  <a:lnTo>
                    <a:pt x="123798" y="313275"/>
                  </a:lnTo>
                  <a:lnTo>
                    <a:pt x="122067" y="316681"/>
                  </a:lnTo>
                  <a:lnTo>
                    <a:pt x="121123" y="317879"/>
                  </a:lnTo>
                  <a:lnTo>
                    <a:pt x="119602" y="319456"/>
                  </a:lnTo>
                  <a:lnTo>
                    <a:pt x="116718" y="321601"/>
                  </a:lnTo>
                  <a:lnTo>
                    <a:pt x="115197" y="322610"/>
                  </a:lnTo>
                  <a:lnTo>
                    <a:pt x="108850" y="326331"/>
                  </a:lnTo>
                  <a:lnTo>
                    <a:pt x="87295" y="337810"/>
                  </a:lnTo>
                  <a:lnTo>
                    <a:pt x="85144" y="339198"/>
                  </a:lnTo>
                  <a:lnTo>
                    <a:pt x="82522" y="340648"/>
                  </a:lnTo>
                  <a:lnTo>
                    <a:pt x="80476" y="341910"/>
                  </a:lnTo>
                  <a:lnTo>
                    <a:pt x="78641" y="343487"/>
                  </a:lnTo>
                  <a:lnTo>
                    <a:pt x="77015" y="345316"/>
                  </a:lnTo>
                  <a:lnTo>
                    <a:pt x="76176" y="346704"/>
                  </a:lnTo>
                  <a:lnTo>
                    <a:pt x="75389" y="348343"/>
                  </a:lnTo>
                  <a:lnTo>
                    <a:pt x="74864" y="349668"/>
                  </a:lnTo>
                  <a:lnTo>
                    <a:pt x="74130" y="352065"/>
                  </a:lnTo>
                  <a:lnTo>
                    <a:pt x="73868" y="354525"/>
                  </a:lnTo>
                  <a:lnTo>
                    <a:pt x="73973" y="356922"/>
                  </a:lnTo>
                  <a:lnTo>
                    <a:pt x="74655" y="360328"/>
                  </a:lnTo>
                  <a:lnTo>
                    <a:pt x="75913" y="365689"/>
                  </a:lnTo>
                  <a:lnTo>
                    <a:pt x="76595" y="369348"/>
                  </a:lnTo>
                  <a:lnTo>
                    <a:pt x="76805" y="371619"/>
                  </a:lnTo>
                  <a:lnTo>
                    <a:pt x="76753" y="374899"/>
                  </a:lnTo>
                  <a:lnTo>
                    <a:pt x="75389" y="383540"/>
                  </a:lnTo>
                  <a:lnTo>
                    <a:pt x="74969" y="385181"/>
                  </a:lnTo>
                  <a:lnTo>
                    <a:pt x="74393" y="388019"/>
                  </a:lnTo>
                  <a:lnTo>
                    <a:pt x="74183" y="389028"/>
                  </a:lnTo>
                  <a:lnTo>
                    <a:pt x="67417" y="387514"/>
                  </a:lnTo>
                  <a:lnTo>
                    <a:pt x="59865" y="386064"/>
                  </a:lnTo>
                  <a:lnTo>
                    <a:pt x="55511" y="385559"/>
                  </a:lnTo>
                  <a:lnTo>
                    <a:pt x="48903" y="384361"/>
                  </a:lnTo>
                  <a:lnTo>
                    <a:pt x="43868" y="383730"/>
                  </a:lnTo>
                  <a:lnTo>
                    <a:pt x="42714" y="383730"/>
                  </a:lnTo>
                  <a:lnTo>
                    <a:pt x="41036" y="383540"/>
                  </a:lnTo>
                  <a:lnTo>
                    <a:pt x="39725" y="383603"/>
                  </a:lnTo>
                  <a:lnTo>
                    <a:pt x="38256" y="383982"/>
                  </a:lnTo>
                  <a:lnTo>
                    <a:pt x="36997" y="384486"/>
                  </a:lnTo>
                  <a:lnTo>
                    <a:pt x="36053" y="384676"/>
                  </a:lnTo>
                  <a:lnTo>
                    <a:pt x="35371" y="384613"/>
                  </a:lnTo>
                  <a:lnTo>
                    <a:pt x="33116" y="380765"/>
                  </a:lnTo>
                  <a:lnTo>
                    <a:pt x="23204" y="366068"/>
                  </a:lnTo>
                  <a:lnTo>
                    <a:pt x="21735" y="363545"/>
                  </a:lnTo>
                  <a:lnTo>
                    <a:pt x="20949" y="361905"/>
                  </a:lnTo>
                  <a:lnTo>
                    <a:pt x="18746" y="356985"/>
                  </a:lnTo>
                  <a:lnTo>
                    <a:pt x="15861" y="349857"/>
                  </a:lnTo>
                  <a:lnTo>
                    <a:pt x="8990" y="330620"/>
                  </a:lnTo>
                  <a:lnTo>
                    <a:pt x="8519" y="329169"/>
                  </a:lnTo>
                  <a:lnTo>
                    <a:pt x="8099" y="327403"/>
                  </a:lnTo>
                  <a:lnTo>
                    <a:pt x="7732" y="326331"/>
                  </a:lnTo>
                  <a:lnTo>
                    <a:pt x="1018" y="325385"/>
                  </a:lnTo>
                  <a:lnTo>
                    <a:pt x="179" y="325637"/>
                  </a:lnTo>
                  <a:lnTo>
                    <a:pt x="0" y="326208"/>
                  </a:lnTo>
                </a:path>
              </a:pathLst>
            </a:custGeom>
            <a:ln w="18212" cap="flat">
              <a:solidFill>
                <a:srgbClr val="FFC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" name="pl82"/>
            <p:cNvSpPr/>
            <p:nvPr/>
          </p:nvSpPr>
          <p:spPr>
            <a:xfrm>
              <a:off x="4116000" y="4295518"/>
              <a:ext cx="135104" cy="238542"/>
            </a:xfrm>
            <a:custGeom>
              <a:avLst/>
              <a:gdLst/>
              <a:ahLst/>
              <a:cxnLst/>
              <a:rect l="0" t="0" r="0" b="0"/>
              <a:pathLst>
                <a:path w="135104" h="238542">
                  <a:moveTo>
                    <a:pt x="11680" y="10064"/>
                  </a:moveTo>
                  <a:lnTo>
                    <a:pt x="15681" y="6936"/>
                  </a:lnTo>
                  <a:lnTo>
                    <a:pt x="10594" y="0"/>
                  </a:lnTo>
                  <a:lnTo>
                    <a:pt x="1311" y="6999"/>
                  </a:lnTo>
                  <a:lnTo>
                    <a:pt x="576" y="7819"/>
                  </a:lnTo>
                  <a:lnTo>
                    <a:pt x="0" y="9017"/>
                  </a:lnTo>
                  <a:lnTo>
                    <a:pt x="891" y="9458"/>
                  </a:lnTo>
                  <a:lnTo>
                    <a:pt x="2727" y="10782"/>
                  </a:lnTo>
                  <a:lnTo>
                    <a:pt x="4615" y="12611"/>
                  </a:lnTo>
                  <a:lnTo>
                    <a:pt x="18199" y="26674"/>
                  </a:lnTo>
                  <a:lnTo>
                    <a:pt x="20034" y="28313"/>
                  </a:lnTo>
                  <a:lnTo>
                    <a:pt x="21765" y="29575"/>
                  </a:lnTo>
                  <a:lnTo>
                    <a:pt x="23338" y="30332"/>
                  </a:lnTo>
                  <a:lnTo>
                    <a:pt x="25175" y="31025"/>
                  </a:lnTo>
                  <a:lnTo>
                    <a:pt x="29527" y="32350"/>
                  </a:lnTo>
                  <a:lnTo>
                    <a:pt x="32884" y="33547"/>
                  </a:lnTo>
                  <a:lnTo>
                    <a:pt x="37919" y="36133"/>
                  </a:lnTo>
                  <a:lnTo>
                    <a:pt x="40122" y="37016"/>
                  </a:lnTo>
                  <a:lnTo>
                    <a:pt x="42640" y="37647"/>
                  </a:lnTo>
                  <a:lnTo>
                    <a:pt x="44213" y="37899"/>
                  </a:lnTo>
                  <a:lnTo>
                    <a:pt x="50401" y="37962"/>
                  </a:lnTo>
                  <a:lnTo>
                    <a:pt x="52080" y="38214"/>
                  </a:lnTo>
                  <a:lnTo>
                    <a:pt x="62255" y="40547"/>
                  </a:lnTo>
                  <a:lnTo>
                    <a:pt x="65611" y="41241"/>
                  </a:lnTo>
                  <a:lnTo>
                    <a:pt x="67604" y="41430"/>
                  </a:lnTo>
                  <a:lnTo>
                    <a:pt x="72744" y="41115"/>
                  </a:lnTo>
                  <a:lnTo>
                    <a:pt x="76783" y="40547"/>
                  </a:lnTo>
                  <a:lnTo>
                    <a:pt x="82971" y="38719"/>
                  </a:lnTo>
                  <a:lnTo>
                    <a:pt x="83915" y="38530"/>
                  </a:lnTo>
                  <a:lnTo>
                    <a:pt x="85856" y="38340"/>
                  </a:lnTo>
                  <a:lnTo>
                    <a:pt x="114545" y="38340"/>
                  </a:lnTo>
                  <a:lnTo>
                    <a:pt x="116119" y="38530"/>
                  </a:lnTo>
                  <a:lnTo>
                    <a:pt x="117272" y="38782"/>
                  </a:lnTo>
                  <a:lnTo>
                    <a:pt x="117901" y="39034"/>
                  </a:lnTo>
                  <a:lnTo>
                    <a:pt x="125716" y="42565"/>
                  </a:lnTo>
                  <a:lnTo>
                    <a:pt x="134580" y="46980"/>
                  </a:lnTo>
                  <a:lnTo>
                    <a:pt x="135104" y="47232"/>
                  </a:lnTo>
                  <a:lnTo>
                    <a:pt x="134160" y="50007"/>
                  </a:lnTo>
                  <a:lnTo>
                    <a:pt x="129702" y="60602"/>
                  </a:lnTo>
                  <a:lnTo>
                    <a:pt x="126713" y="68107"/>
                  </a:lnTo>
                  <a:lnTo>
                    <a:pt x="124772" y="73279"/>
                  </a:lnTo>
                  <a:lnTo>
                    <a:pt x="120576" y="83180"/>
                  </a:lnTo>
                  <a:lnTo>
                    <a:pt x="119265" y="87028"/>
                  </a:lnTo>
                  <a:lnTo>
                    <a:pt x="118583" y="89361"/>
                  </a:lnTo>
                  <a:lnTo>
                    <a:pt x="117849" y="91884"/>
                  </a:lnTo>
                  <a:lnTo>
                    <a:pt x="117272" y="94218"/>
                  </a:lnTo>
                  <a:lnTo>
                    <a:pt x="116853" y="96614"/>
                  </a:lnTo>
                  <a:lnTo>
                    <a:pt x="116538" y="99830"/>
                  </a:lnTo>
                  <a:lnTo>
                    <a:pt x="116171" y="106895"/>
                  </a:lnTo>
                  <a:lnTo>
                    <a:pt x="115961" y="108913"/>
                  </a:lnTo>
                  <a:lnTo>
                    <a:pt x="113811" y="118626"/>
                  </a:lnTo>
                  <a:lnTo>
                    <a:pt x="112342" y="128340"/>
                  </a:lnTo>
                  <a:lnTo>
                    <a:pt x="111765" y="133070"/>
                  </a:lnTo>
                  <a:lnTo>
                    <a:pt x="111503" y="137296"/>
                  </a:lnTo>
                  <a:lnTo>
                    <a:pt x="111136" y="140135"/>
                  </a:lnTo>
                  <a:lnTo>
                    <a:pt x="110821" y="144171"/>
                  </a:lnTo>
                  <a:lnTo>
                    <a:pt x="109720" y="150416"/>
                  </a:lnTo>
                  <a:lnTo>
                    <a:pt x="105891" y="173566"/>
                  </a:lnTo>
                  <a:lnTo>
                    <a:pt x="103164" y="189147"/>
                  </a:lnTo>
                  <a:lnTo>
                    <a:pt x="102010" y="196527"/>
                  </a:lnTo>
                  <a:lnTo>
                    <a:pt x="101591" y="199745"/>
                  </a:lnTo>
                  <a:lnTo>
                    <a:pt x="100751" y="204224"/>
                  </a:lnTo>
                  <a:lnTo>
                    <a:pt x="98968" y="215832"/>
                  </a:lnTo>
                  <a:lnTo>
                    <a:pt x="98810" y="217471"/>
                  </a:lnTo>
                  <a:lnTo>
                    <a:pt x="97657" y="224663"/>
                  </a:lnTo>
                  <a:lnTo>
                    <a:pt x="95192" y="238542"/>
                  </a:lnTo>
                  <a:lnTo>
                    <a:pt x="94457" y="238416"/>
                  </a:lnTo>
                  <a:lnTo>
                    <a:pt x="96608" y="227692"/>
                  </a:lnTo>
                  <a:lnTo>
                    <a:pt x="99311" y="210218"/>
                  </a:lnTo>
                </a:path>
              </a:pathLst>
            </a:custGeom>
            <a:ln w="24791" cap="flat">
              <a:solidFill>
                <a:srgbClr val="FFC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" name="pl83"/>
            <p:cNvSpPr/>
            <p:nvPr/>
          </p:nvSpPr>
          <p:spPr>
            <a:xfrm>
              <a:off x="5737625" y="5407834"/>
              <a:ext cx="88374" cy="33369"/>
            </a:xfrm>
            <a:custGeom>
              <a:avLst/>
              <a:gdLst/>
              <a:ahLst/>
              <a:cxnLst/>
              <a:rect l="0" t="0" r="0" b="0"/>
              <a:pathLst>
                <a:path w="88374" h="33369">
                  <a:moveTo>
                    <a:pt x="2092" y="33186"/>
                  </a:moveTo>
                  <a:lnTo>
                    <a:pt x="3461" y="33369"/>
                  </a:lnTo>
                  <a:lnTo>
                    <a:pt x="2674" y="29135"/>
                  </a:lnTo>
                  <a:lnTo>
                    <a:pt x="0" y="15925"/>
                  </a:lnTo>
                  <a:lnTo>
                    <a:pt x="1049" y="15799"/>
                  </a:lnTo>
                  <a:lnTo>
                    <a:pt x="5192" y="16431"/>
                  </a:lnTo>
                  <a:lnTo>
                    <a:pt x="9965" y="16874"/>
                  </a:lnTo>
                  <a:lnTo>
                    <a:pt x="29737" y="19844"/>
                  </a:lnTo>
                  <a:lnTo>
                    <a:pt x="42954" y="22182"/>
                  </a:lnTo>
                  <a:lnTo>
                    <a:pt x="44213" y="22751"/>
                  </a:lnTo>
                  <a:lnTo>
                    <a:pt x="45471" y="23573"/>
                  </a:lnTo>
                  <a:lnTo>
                    <a:pt x="46048" y="23762"/>
                  </a:lnTo>
                  <a:lnTo>
                    <a:pt x="54282" y="25216"/>
                  </a:lnTo>
                  <a:lnTo>
                    <a:pt x="54807" y="22245"/>
                  </a:lnTo>
                  <a:lnTo>
                    <a:pt x="58216" y="7015"/>
                  </a:lnTo>
                  <a:lnTo>
                    <a:pt x="64720" y="8152"/>
                  </a:lnTo>
                  <a:lnTo>
                    <a:pt x="65716" y="2780"/>
                  </a:lnTo>
                  <a:lnTo>
                    <a:pt x="75366" y="4676"/>
                  </a:lnTo>
                  <a:lnTo>
                    <a:pt x="80821" y="5498"/>
                  </a:lnTo>
                  <a:lnTo>
                    <a:pt x="82133" y="3096"/>
                  </a:lnTo>
                  <a:lnTo>
                    <a:pt x="84020" y="0"/>
                  </a:lnTo>
                  <a:lnTo>
                    <a:pt x="86852" y="695"/>
                  </a:lnTo>
                  <a:lnTo>
                    <a:pt x="88374" y="947"/>
                  </a:lnTo>
                </a:path>
              </a:pathLst>
            </a:custGeom>
            <a:ln w="14673" cap="flat">
              <a:solidFill>
                <a:srgbClr val="FF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" name="pl84"/>
            <p:cNvSpPr/>
            <p:nvPr/>
          </p:nvSpPr>
          <p:spPr>
            <a:xfrm>
              <a:off x="5148115" y="4610972"/>
              <a:ext cx="113863" cy="222216"/>
            </a:xfrm>
            <a:custGeom>
              <a:avLst/>
              <a:gdLst/>
              <a:ahLst/>
              <a:cxnLst/>
              <a:rect l="0" t="0" r="0" b="0"/>
              <a:pathLst>
                <a:path w="113863" h="222216">
                  <a:moveTo>
                    <a:pt x="22604" y="208834"/>
                  </a:moveTo>
                  <a:lnTo>
                    <a:pt x="21713" y="209149"/>
                  </a:lnTo>
                  <a:lnTo>
                    <a:pt x="11171" y="222216"/>
                  </a:lnTo>
                  <a:lnTo>
                    <a:pt x="8863" y="220069"/>
                  </a:lnTo>
                  <a:lnTo>
                    <a:pt x="5192" y="216913"/>
                  </a:lnTo>
                  <a:lnTo>
                    <a:pt x="471" y="212558"/>
                  </a:lnTo>
                  <a:lnTo>
                    <a:pt x="0" y="212179"/>
                  </a:lnTo>
                  <a:lnTo>
                    <a:pt x="1205" y="208960"/>
                  </a:lnTo>
                  <a:lnTo>
                    <a:pt x="2150" y="206056"/>
                  </a:lnTo>
                  <a:lnTo>
                    <a:pt x="3041" y="202647"/>
                  </a:lnTo>
                  <a:lnTo>
                    <a:pt x="4090" y="199428"/>
                  </a:lnTo>
                  <a:lnTo>
                    <a:pt x="4457" y="198418"/>
                  </a:lnTo>
                  <a:lnTo>
                    <a:pt x="4877" y="197598"/>
                  </a:lnTo>
                  <a:lnTo>
                    <a:pt x="5768" y="196083"/>
                  </a:lnTo>
                  <a:lnTo>
                    <a:pt x="6188" y="195514"/>
                  </a:lnTo>
                  <a:lnTo>
                    <a:pt x="14108" y="186993"/>
                  </a:lnTo>
                  <a:lnTo>
                    <a:pt x="26118" y="174432"/>
                  </a:lnTo>
                  <a:lnTo>
                    <a:pt x="39283" y="160924"/>
                  </a:lnTo>
                  <a:lnTo>
                    <a:pt x="40384" y="159536"/>
                  </a:lnTo>
                  <a:lnTo>
                    <a:pt x="40961" y="158652"/>
                  </a:lnTo>
                  <a:lnTo>
                    <a:pt x="41747" y="157201"/>
                  </a:lnTo>
                  <a:lnTo>
                    <a:pt x="42220" y="156127"/>
                  </a:lnTo>
                  <a:lnTo>
                    <a:pt x="42954" y="153793"/>
                  </a:lnTo>
                  <a:lnTo>
                    <a:pt x="44632" y="144956"/>
                  </a:lnTo>
                  <a:lnTo>
                    <a:pt x="47517" y="128420"/>
                  </a:lnTo>
                  <a:lnTo>
                    <a:pt x="48303" y="124949"/>
                  </a:lnTo>
                  <a:lnTo>
                    <a:pt x="49195" y="122866"/>
                  </a:lnTo>
                  <a:lnTo>
                    <a:pt x="49772" y="121730"/>
                  </a:lnTo>
                  <a:lnTo>
                    <a:pt x="50296" y="120973"/>
                  </a:lnTo>
                  <a:lnTo>
                    <a:pt x="53129" y="117249"/>
                  </a:lnTo>
                  <a:lnTo>
                    <a:pt x="57167" y="112894"/>
                  </a:lnTo>
                  <a:lnTo>
                    <a:pt x="68181" y="100714"/>
                  </a:lnTo>
                  <a:lnTo>
                    <a:pt x="92202" y="73893"/>
                  </a:lnTo>
                  <a:lnTo>
                    <a:pt x="93566" y="72504"/>
                  </a:lnTo>
                  <a:lnTo>
                    <a:pt x="96503" y="69159"/>
                  </a:lnTo>
                  <a:lnTo>
                    <a:pt x="100909" y="63859"/>
                  </a:lnTo>
                  <a:lnTo>
                    <a:pt x="104475" y="60325"/>
                  </a:lnTo>
                  <a:lnTo>
                    <a:pt x="106520" y="58116"/>
                  </a:lnTo>
                  <a:lnTo>
                    <a:pt x="113706" y="49912"/>
                  </a:lnTo>
                  <a:lnTo>
                    <a:pt x="113863" y="48650"/>
                  </a:lnTo>
                  <a:lnTo>
                    <a:pt x="113758" y="48082"/>
                  </a:lnTo>
                  <a:lnTo>
                    <a:pt x="96765" y="33001"/>
                  </a:lnTo>
                  <a:lnTo>
                    <a:pt x="90367" y="27006"/>
                  </a:lnTo>
                  <a:lnTo>
                    <a:pt x="89842" y="26249"/>
                  </a:lnTo>
                  <a:lnTo>
                    <a:pt x="89265" y="25744"/>
                  </a:lnTo>
                  <a:lnTo>
                    <a:pt x="88426" y="25303"/>
                  </a:lnTo>
                  <a:lnTo>
                    <a:pt x="88111" y="25239"/>
                  </a:lnTo>
                  <a:lnTo>
                    <a:pt x="87954" y="24924"/>
                  </a:lnTo>
                  <a:lnTo>
                    <a:pt x="83129" y="20759"/>
                  </a:lnTo>
                  <a:lnTo>
                    <a:pt x="81293" y="19055"/>
                  </a:lnTo>
                  <a:lnTo>
                    <a:pt x="80821" y="18929"/>
                  </a:lnTo>
                  <a:lnTo>
                    <a:pt x="80664" y="18677"/>
                  </a:lnTo>
                  <a:lnTo>
                    <a:pt x="80664" y="18424"/>
                  </a:lnTo>
                  <a:lnTo>
                    <a:pt x="73426" y="12178"/>
                  </a:lnTo>
                  <a:lnTo>
                    <a:pt x="70279" y="9085"/>
                  </a:lnTo>
                  <a:lnTo>
                    <a:pt x="64772" y="4164"/>
                  </a:lnTo>
                  <a:lnTo>
                    <a:pt x="64248" y="3281"/>
                  </a:lnTo>
                  <a:lnTo>
                    <a:pt x="61887" y="1387"/>
                  </a:lnTo>
                  <a:lnTo>
                    <a:pt x="61153" y="1135"/>
                  </a:lnTo>
                  <a:lnTo>
                    <a:pt x="60629" y="631"/>
                  </a:lnTo>
                  <a:lnTo>
                    <a:pt x="60000" y="189"/>
                  </a:lnTo>
                  <a:lnTo>
                    <a:pt x="59160" y="0"/>
                  </a:lnTo>
                  <a:lnTo>
                    <a:pt x="51922" y="1577"/>
                  </a:lnTo>
                  <a:lnTo>
                    <a:pt x="49667" y="1703"/>
                  </a:lnTo>
                  <a:lnTo>
                    <a:pt x="48356" y="1514"/>
                  </a:lnTo>
                  <a:lnTo>
                    <a:pt x="48199" y="1577"/>
                  </a:lnTo>
                  <a:lnTo>
                    <a:pt x="47989" y="1514"/>
                  </a:lnTo>
                  <a:lnTo>
                    <a:pt x="47832" y="1387"/>
                  </a:lnTo>
                  <a:lnTo>
                    <a:pt x="47779" y="1135"/>
                  </a:lnTo>
                  <a:lnTo>
                    <a:pt x="44755" y="1135"/>
                  </a:lnTo>
                </a:path>
              </a:pathLst>
            </a:custGeom>
            <a:ln w="25384" cap="flat">
              <a:solidFill>
                <a:srgbClr val="F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" name="pl85"/>
            <p:cNvSpPr/>
            <p:nvPr/>
          </p:nvSpPr>
          <p:spPr>
            <a:xfrm>
              <a:off x="4451087" y="4702345"/>
              <a:ext cx="213461" cy="209377"/>
            </a:xfrm>
            <a:custGeom>
              <a:avLst/>
              <a:gdLst/>
              <a:ahLst/>
              <a:cxnLst/>
              <a:rect l="0" t="0" r="0" b="0"/>
              <a:pathLst>
                <a:path w="213461" h="209377">
                  <a:moveTo>
                    <a:pt x="24585" y="1080"/>
                  </a:moveTo>
                  <a:lnTo>
                    <a:pt x="23811" y="947"/>
                  </a:lnTo>
                  <a:lnTo>
                    <a:pt x="21713" y="820"/>
                  </a:lnTo>
                  <a:lnTo>
                    <a:pt x="16521" y="0"/>
                  </a:lnTo>
                  <a:lnTo>
                    <a:pt x="16259" y="63"/>
                  </a:lnTo>
                  <a:lnTo>
                    <a:pt x="16101" y="252"/>
                  </a:lnTo>
                  <a:lnTo>
                    <a:pt x="15944" y="757"/>
                  </a:lnTo>
                  <a:lnTo>
                    <a:pt x="15157" y="5869"/>
                  </a:lnTo>
                  <a:lnTo>
                    <a:pt x="9755" y="4859"/>
                  </a:lnTo>
                  <a:lnTo>
                    <a:pt x="6398" y="26948"/>
                  </a:lnTo>
                  <a:lnTo>
                    <a:pt x="6608" y="27011"/>
                  </a:lnTo>
                  <a:lnTo>
                    <a:pt x="6818" y="27390"/>
                  </a:lnTo>
                  <a:lnTo>
                    <a:pt x="6608" y="27705"/>
                  </a:lnTo>
                  <a:lnTo>
                    <a:pt x="6398" y="27768"/>
                  </a:lnTo>
                  <a:lnTo>
                    <a:pt x="4877" y="35405"/>
                  </a:lnTo>
                  <a:lnTo>
                    <a:pt x="3566" y="44115"/>
                  </a:lnTo>
                  <a:lnTo>
                    <a:pt x="0" y="65575"/>
                  </a:lnTo>
                  <a:lnTo>
                    <a:pt x="1521" y="65953"/>
                  </a:lnTo>
                  <a:lnTo>
                    <a:pt x="6241" y="66458"/>
                  </a:lnTo>
                  <a:lnTo>
                    <a:pt x="12587" y="67910"/>
                  </a:lnTo>
                  <a:lnTo>
                    <a:pt x="19720" y="70056"/>
                  </a:lnTo>
                  <a:lnTo>
                    <a:pt x="22395" y="71066"/>
                  </a:lnTo>
                  <a:lnTo>
                    <a:pt x="23339" y="71508"/>
                  </a:lnTo>
                  <a:lnTo>
                    <a:pt x="27430" y="74285"/>
                  </a:lnTo>
                  <a:lnTo>
                    <a:pt x="34982" y="77820"/>
                  </a:lnTo>
                  <a:lnTo>
                    <a:pt x="38234" y="79524"/>
                  </a:lnTo>
                  <a:lnTo>
                    <a:pt x="38916" y="79903"/>
                  </a:lnTo>
                  <a:lnTo>
                    <a:pt x="37342" y="82743"/>
                  </a:lnTo>
                  <a:lnTo>
                    <a:pt x="35454" y="86656"/>
                  </a:lnTo>
                  <a:lnTo>
                    <a:pt x="34248" y="90002"/>
                  </a:lnTo>
                  <a:lnTo>
                    <a:pt x="33042" y="94104"/>
                  </a:lnTo>
                  <a:lnTo>
                    <a:pt x="32360" y="95556"/>
                  </a:lnTo>
                  <a:lnTo>
                    <a:pt x="31731" y="96629"/>
                  </a:lnTo>
                  <a:lnTo>
                    <a:pt x="30472" y="98334"/>
                  </a:lnTo>
                  <a:lnTo>
                    <a:pt x="28846" y="99849"/>
                  </a:lnTo>
                  <a:lnTo>
                    <a:pt x="26486" y="101364"/>
                  </a:lnTo>
                  <a:lnTo>
                    <a:pt x="22133" y="103762"/>
                  </a:lnTo>
                  <a:lnTo>
                    <a:pt x="19930" y="105719"/>
                  </a:lnTo>
                  <a:lnTo>
                    <a:pt x="19248" y="106476"/>
                  </a:lnTo>
                  <a:lnTo>
                    <a:pt x="17989" y="108181"/>
                  </a:lnTo>
                  <a:lnTo>
                    <a:pt x="17097" y="109948"/>
                  </a:lnTo>
                  <a:lnTo>
                    <a:pt x="16521" y="111653"/>
                  </a:lnTo>
                  <a:lnTo>
                    <a:pt x="15682" y="114556"/>
                  </a:lnTo>
                  <a:lnTo>
                    <a:pt x="13164" y="124277"/>
                  </a:lnTo>
                  <a:lnTo>
                    <a:pt x="12797" y="125350"/>
                  </a:lnTo>
                  <a:lnTo>
                    <a:pt x="11171" y="131536"/>
                  </a:lnTo>
                  <a:lnTo>
                    <a:pt x="10332" y="133683"/>
                  </a:lnTo>
                  <a:lnTo>
                    <a:pt x="9388" y="135514"/>
                  </a:lnTo>
                  <a:lnTo>
                    <a:pt x="9807" y="137407"/>
                  </a:lnTo>
                  <a:lnTo>
                    <a:pt x="10227" y="138039"/>
                  </a:lnTo>
                  <a:lnTo>
                    <a:pt x="11958" y="139364"/>
                  </a:lnTo>
                  <a:lnTo>
                    <a:pt x="15682" y="140879"/>
                  </a:lnTo>
                  <a:lnTo>
                    <a:pt x="21346" y="143026"/>
                  </a:lnTo>
                  <a:lnTo>
                    <a:pt x="26276" y="144414"/>
                  </a:lnTo>
                  <a:lnTo>
                    <a:pt x="31625" y="145614"/>
                  </a:lnTo>
                  <a:lnTo>
                    <a:pt x="33933" y="145804"/>
                  </a:lnTo>
                  <a:lnTo>
                    <a:pt x="39126" y="145867"/>
                  </a:lnTo>
                  <a:lnTo>
                    <a:pt x="50087" y="145298"/>
                  </a:lnTo>
                  <a:lnTo>
                    <a:pt x="54598" y="145235"/>
                  </a:lnTo>
                  <a:lnTo>
                    <a:pt x="63042" y="145298"/>
                  </a:lnTo>
                  <a:lnTo>
                    <a:pt x="68496" y="145614"/>
                  </a:lnTo>
                  <a:lnTo>
                    <a:pt x="71066" y="145804"/>
                  </a:lnTo>
                  <a:lnTo>
                    <a:pt x="73741" y="146182"/>
                  </a:lnTo>
                  <a:lnTo>
                    <a:pt x="76049" y="146624"/>
                  </a:lnTo>
                  <a:lnTo>
                    <a:pt x="78933" y="147382"/>
                  </a:lnTo>
                  <a:lnTo>
                    <a:pt x="83496" y="148960"/>
                  </a:lnTo>
                  <a:lnTo>
                    <a:pt x="87482" y="150917"/>
                  </a:lnTo>
                  <a:lnTo>
                    <a:pt x="91521" y="153316"/>
                  </a:lnTo>
                  <a:lnTo>
                    <a:pt x="93304" y="154641"/>
                  </a:lnTo>
                  <a:lnTo>
                    <a:pt x="96241" y="157103"/>
                  </a:lnTo>
                  <a:lnTo>
                    <a:pt x="97762" y="158492"/>
                  </a:lnTo>
                  <a:lnTo>
                    <a:pt x="114020" y="174906"/>
                  </a:lnTo>
                  <a:lnTo>
                    <a:pt x="119475" y="180651"/>
                  </a:lnTo>
                  <a:lnTo>
                    <a:pt x="124930" y="185891"/>
                  </a:lnTo>
                  <a:lnTo>
                    <a:pt x="126084" y="186838"/>
                  </a:lnTo>
                  <a:lnTo>
                    <a:pt x="127604" y="187911"/>
                  </a:lnTo>
                  <a:lnTo>
                    <a:pt x="130856" y="189994"/>
                  </a:lnTo>
                  <a:lnTo>
                    <a:pt x="159125" y="205715"/>
                  </a:lnTo>
                  <a:lnTo>
                    <a:pt x="163584" y="207546"/>
                  </a:lnTo>
                  <a:lnTo>
                    <a:pt x="166101" y="208303"/>
                  </a:lnTo>
                  <a:lnTo>
                    <a:pt x="168514" y="208808"/>
                  </a:lnTo>
                  <a:lnTo>
                    <a:pt x="171608" y="209250"/>
                  </a:lnTo>
                  <a:lnTo>
                    <a:pt x="174493" y="209377"/>
                  </a:lnTo>
                  <a:lnTo>
                    <a:pt x="178636" y="209250"/>
                  </a:lnTo>
                  <a:lnTo>
                    <a:pt x="180786" y="208935"/>
                  </a:lnTo>
                  <a:lnTo>
                    <a:pt x="184930" y="208114"/>
                  </a:lnTo>
                  <a:lnTo>
                    <a:pt x="191853" y="206536"/>
                  </a:lnTo>
                  <a:lnTo>
                    <a:pt x="194895" y="204894"/>
                  </a:lnTo>
                  <a:lnTo>
                    <a:pt x="202762" y="202116"/>
                  </a:lnTo>
                  <a:lnTo>
                    <a:pt x="203968" y="201611"/>
                  </a:lnTo>
                  <a:lnTo>
                    <a:pt x="207167" y="200980"/>
                  </a:lnTo>
                  <a:lnTo>
                    <a:pt x="206433" y="191573"/>
                  </a:lnTo>
                  <a:lnTo>
                    <a:pt x="206905" y="190942"/>
                  </a:lnTo>
                  <a:lnTo>
                    <a:pt x="213094" y="190184"/>
                  </a:lnTo>
                  <a:lnTo>
                    <a:pt x="213042" y="189994"/>
                  </a:lnTo>
                  <a:lnTo>
                    <a:pt x="213094" y="189805"/>
                  </a:lnTo>
                  <a:lnTo>
                    <a:pt x="213251" y="189616"/>
                  </a:lnTo>
                  <a:lnTo>
                    <a:pt x="213461" y="189552"/>
                  </a:lnTo>
                  <a:lnTo>
                    <a:pt x="212045" y="176863"/>
                  </a:lnTo>
                  <a:lnTo>
                    <a:pt x="212045" y="176295"/>
                  </a:lnTo>
                  <a:lnTo>
                    <a:pt x="212603" y="172936"/>
                  </a:lnTo>
                </a:path>
              </a:pathLst>
            </a:custGeom>
            <a:ln w="14673" cap="flat">
              <a:solidFill>
                <a:srgbClr val="FFC4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" name="pl86"/>
            <p:cNvSpPr/>
            <p:nvPr/>
          </p:nvSpPr>
          <p:spPr>
            <a:xfrm>
              <a:off x="4615324" y="5483088"/>
              <a:ext cx="81585" cy="185274"/>
            </a:xfrm>
            <a:custGeom>
              <a:avLst/>
              <a:gdLst/>
              <a:ahLst/>
              <a:cxnLst/>
              <a:rect l="0" t="0" r="0" b="0"/>
              <a:pathLst>
                <a:path w="81585" h="185274">
                  <a:moveTo>
                    <a:pt x="0" y="185274"/>
                  </a:moveTo>
                  <a:lnTo>
                    <a:pt x="553" y="181900"/>
                  </a:lnTo>
                  <a:lnTo>
                    <a:pt x="10991" y="183480"/>
                  </a:lnTo>
                  <a:lnTo>
                    <a:pt x="12249" y="174628"/>
                  </a:lnTo>
                  <a:lnTo>
                    <a:pt x="12512" y="174186"/>
                  </a:lnTo>
                  <a:lnTo>
                    <a:pt x="12826" y="174059"/>
                  </a:lnTo>
                  <a:lnTo>
                    <a:pt x="20798" y="172921"/>
                  </a:lnTo>
                  <a:lnTo>
                    <a:pt x="27616" y="171783"/>
                  </a:lnTo>
                  <a:lnTo>
                    <a:pt x="41306" y="170013"/>
                  </a:lnTo>
                  <a:lnTo>
                    <a:pt x="42249" y="170013"/>
                  </a:lnTo>
                  <a:lnTo>
                    <a:pt x="46812" y="170581"/>
                  </a:lnTo>
                  <a:lnTo>
                    <a:pt x="46865" y="170266"/>
                  </a:lnTo>
                  <a:lnTo>
                    <a:pt x="47074" y="170076"/>
                  </a:lnTo>
                  <a:lnTo>
                    <a:pt x="47389" y="170013"/>
                  </a:lnTo>
                  <a:lnTo>
                    <a:pt x="47127" y="167293"/>
                  </a:lnTo>
                  <a:lnTo>
                    <a:pt x="47127" y="166282"/>
                  </a:lnTo>
                  <a:lnTo>
                    <a:pt x="46760" y="166219"/>
                  </a:lnTo>
                  <a:lnTo>
                    <a:pt x="46550" y="165966"/>
                  </a:lnTo>
                  <a:lnTo>
                    <a:pt x="46498" y="165586"/>
                  </a:lnTo>
                  <a:lnTo>
                    <a:pt x="46760" y="165144"/>
                  </a:lnTo>
                  <a:lnTo>
                    <a:pt x="47074" y="165081"/>
                  </a:lnTo>
                  <a:lnTo>
                    <a:pt x="47022" y="163247"/>
                  </a:lnTo>
                  <a:lnTo>
                    <a:pt x="46183" y="157304"/>
                  </a:lnTo>
                  <a:lnTo>
                    <a:pt x="45554" y="153826"/>
                  </a:lnTo>
                  <a:lnTo>
                    <a:pt x="45554" y="153447"/>
                  </a:lnTo>
                  <a:lnTo>
                    <a:pt x="44924" y="149147"/>
                  </a:lnTo>
                  <a:lnTo>
                    <a:pt x="43770" y="145607"/>
                  </a:lnTo>
                  <a:lnTo>
                    <a:pt x="43561" y="143268"/>
                  </a:lnTo>
                  <a:lnTo>
                    <a:pt x="43351" y="143204"/>
                  </a:lnTo>
                  <a:lnTo>
                    <a:pt x="43088" y="142888"/>
                  </a:lnTo>
                  <a:lnTo>
                    <a:pt x="43141" y="142572"/>
                  </a:lnTo>
                  <a:lnTo>
                    <a:pt x="43561" y="142319"/>
                  </a:lnTo>
                  <a:lnTo>
                    <a:pt x="46025" y="129042"/>
                  </a:lnTo>
                  <a:lnTo>
                    <a:pt x="45816" y="129042"/>
                  </a:lnTo>
                  <a:lnTo>
                    <a:pt x="45606" y="128663"/>
                  </a:lnTo>
                  <a:lnTo>
                    <a:pt x="45816" y="128283"/>
                  </a:lnTo>
                  <a:lnTo>
                    <a:pt x="46025" y="128220"/>
                  </a:lnTo>
                  <a:lnTo>
                    <a:pt x="46236" y="128283"/>
                  </a:lnTo>
                  <a:lnTo>
                    <a:pt x="46393" y="128663"/>
                  </a:lnTo>
                  <a:lnTo>
                    <a:pt x="65169" y="132140"/>
                  </a:lnTo>
                  <a:lnTo>
                    <a:pt x="65221" y="131950"/>
                  </a:lnTo>
                  <a:lnTo>
                    <a:pt x="65379" y="131823"/>
                  </a:lnTo>
                  <a:lnTo>
                    <a:pt x="65694" y="131760"/>
                  </a:lnTo>
                  <a:lnTo>
                    <a:pt x="68473" y="116650"/>
                  </a:lnTo>
                  <a:lnTo>
                    <a:pt x="69469" y="111719"/>
                  </a:lnTo>
                  <a:lnTo>
                    <a:pt x="69522" y="110644"/>
                  </a:lnTo>
                  <a:lnTo>
                    <a:pt x="71410" y="100276"/>
                  </a:lnTo>
                  <a:lnTo>
                    <a:pt x="72826" y="91868"/>
                  </a:lnTo>
                  <a:lnTo>
                    <a:pt x="73770" y="86937"/>
                  </a:lnTo>
                  <a:lnTo>
                    <a:pt x="74295" y="85103"/>
                  </a:lnTo>
                  <a:lnTo>
                    <a:pt x="74819" y="81816"/>
                  </a:lnTo>
                  <a:lnTo>
                    <a:pt x="76550" y="72523"/>
                  </a:lnTo>
                  <a:lnTo>
                    <a:pt x="76655" y="70816"/>
                  </a:lnTo>
                  <a:lnTo>
                    <a:pt x="76550" y="69236"/>
                  </a:lnTo>
                  <a:lnTo>
                    <a:pt x="76445" y="68288"/>
                  </a:lnTo>
                  <a:lnTo>
                    <a:pt x="75868" y="65886"/>
                  </a:lnTo>
                  <a:lnTo>
                    <a:pt x="75501" y="64621"/>
                  </a:lnTo>
                  <a:lnTo>
                    <a:pt x="75291" y="63231"/>
                  </a:lnTo>
                  <a:lnTo>
                    <a:pt x="75554" y="62282"/>
                  </a:lnTo>
                  <a:lnTo>
                    <a:pt x="79749" y="38387"/>
                  </a:lnTo>
                  <a:lnTo>
                    <a:pt x="79959" y="37123"/>
                  </a:lnTo>
                  <a:lnTo>
                    <a:pt x="79907" y="35732"/>
                  </a:lnTo>
                  <a:lnTo>
                    <a:pt x="79697" y="35669"/>
                  </a:lnTo>
                  <a:lnTo>
                    <a:pt x="79540" y="35480"/>
                  </a:lnTo>
                  <a:lnTo>
                    <a:pt x="79487" y="35353"/>
                  </a:lnTo>
                  <a:lnTo>
                    <a:pt x="79540" y="35163"/>
                  </a:lnTo>
                  <a:lnTo>
                    <a:pt x="76655" y="34532"/>
                  </a:lnTo>
                  <a:lnTo>
                    <a:pt x="76550" y="34658"/>
                  </a:lnTo>
                  <a:lnTo>
                    <a:pt x="76288" y="34721"/>
                  </a:lnTo>
                  <a:lnTo>
                    <a:pt x="76025" y="34658"/>
                  </a:lnTo>
                  <a:lnTo>
                    <a:pt x="75868" y="34532"/>
                  </a:lnTo>
                  <a:lnTo>
                    <a:pt x="75868" y="34089"/>
                  </a:lnTo>
                  <a:lnTo>
                    <a:pt x="76288" y="33899"/>
                  </a:lnTo>
                  <a:lnTo>
                    <a:pt x="77337" y="27073"/>
                  </a:lnTo>
                  <a:lnTo>
                    <a:pt x="80431" y="8931"/>
                  </a:lnTo>
                  <a:lnTo>
                    <a:pt x="81585" y="3180"/>
                  </a:lnTo>
                  <a:lnTo>
                    <a:pt x="75396" y="2358"/>
                  </a:lnTo>
                  <a:lnTo>
                    <a:pt x="72879" y="1852"/>
                  </a:lnTo>
                  <a:lnTo>
                    <a:pt x="73233" y="0"/>
                  </a:lnTo>
                </a:path>
              </a:pathLst>
            </a:custGeom>
            <a:ln w="22930" cap="flat">
              <a:solidFill>
                <a:srgbClr val="FFC4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" name="pl87"/>
            <p:cNvSpPr/>
            <p:nvPr/>
          </p:nvSpPr>
          <p:spPr>
            <a:xfrm>
              <a:off x="4615324" y="5450747"/>
              <a:ext cx="177616" cy="217615"/>
            </a:xfrm>
            <a:custGeom>
              <a:avLst/>
              <a:gdLst/>
              <a:ahLst/>
              <a:cxnLst/>
              <a:rect l="0" t="0" r="0" b="0"/>
              <a:pathLst>
                <a:path w="177616" h="217615">
                  <a:moveTo>
                    <a:pt x="0" y="217615"/>
                  </a:moveTo>
                  <a:lnTo>
                    <a:pt x="553" y="214241"/>
                  </a:lnTo>
                  <a:lnTo>
                    <a:pt x="10991" y="215822"/>
                  </a:lnTo>
                  <a:lnTo>
                    <a:pt x="12249" y="206970"/>
                  </a:lnTo>
                  <a:lnTo>
                    <a:pt x="12512" y="206527"/>
                  </a:lnTo>
                  <a:lnTo>
                    <a:pt x="12826" y="206400"/>
                  </a:lnTo>
                  <a:lnTo>
                    <a:pt x="20798" y="205262"/>
                  </a:lnTo>
                  <a:lnTo>
                    <a:pt x="27616" y="204124"/>
                  </a:lnTo>
                  <a:lnTo>
                    <a:pt x="41306" y="202354"/>
                  </a:lnTo>
                  <a:lnTo>
                    <a:pt x="42249" y="202354"/>
                  </a:lnTo>
                  <a:lnTo>
                    <a:pt x="46812" y="202923"/>
                  </a:lnTo>
                  <a:lnTo>
                    <a:pt x="46865" y="202607"/>
                  </a:lnTo>
                  <a:lnTo>
                    <a:pt x="47074" y="202417"/>
                  </a:lnTo>
                  <a:lnTo>
                    <a:pt x="47389" y="202354"/>
                  </a:lnTo>
                  <a:lnTo>
                    <a:pt x="47127" y="199635"/>
                  </a:lnTo>
                  <a:lnTo>
                    <a:pt x="47127" y="198624"/>
                  </a:lnTo>
                  <a:lnTo>
                    <a:pt x="46760" y="198560"/>
                  </a:lnTo>
                  <a:lnTo>
                    <a:pt x="46550" y="198307"/>
                  </a:lnTo>
                  <a:lnTo>
                    <a:pt x="46498" y="197928"/>
                  </a:lnTo>
                  <a:lnTo>
                    <a:pt x="46760" y="197485"/>
                  </a:lnTo>
                  <a:lnTo>
                    <a:pt x="47074" y="197422"/>
                  </a:lnTo>
                  <a:lnTo>
                    <a:pt x="47022" y="195588"/>
                  </a:lnTo>
                  <a:lnTo>
                    <a:pt x="46183" y="189645"/>
                  </a:lnTo>
                  <a:lnTo>
                    <a:pt x="45554" y="186168"/>
                  </a:lnTo>
                  <a:lnTo>
                    <a:pt x="45554" y="185788"/>
                  </a:lnTo>
                  <a:lnTo>
                    <a:pt x="44924" y="181488"/>
                  </a:lnTo>
                  <a:lnTo>
                    <a:pt x="43770" y="177948"/>
                  </a:lnTo>
                  <a:lnTo>
                    <a:pt x="43561" y="175609"/>
                  </a:lnTo>
                  <a:lnTo>
                    <a:pt x="43351" y="175545"/>
                  </a:lnTo>
                  <a:lnTo>
                    <a:pt x="43088" y="175229"/>
                  </a:lnTo>
                  <a:lnTo>
                    <a:pt x="43141" y="174913"/>
                  </a:lnTo>
                  <a:lnTo>
                    <a:pt x="43561" y="174660"/>
                  </a:lnTo>
                  <a:lnTo>
                    <a:pt x="46025" y="161383"/>
                  </a:lnTo>
                  <a:lnTo>
                    <a:pt x="45816" y="161383"/>
                  </a:lnTo>
                  <a:lnTo>
                    <a:pt x="45606" y="161004"/>
                  </a:lnTo>
                  <a:lnTo>
                    <a:pt x="45816" y="160624"/>
                  </a:lnTo>
                  <a:lnTo>
                    <a:pt x="46025" y="160561"/>
                  </a:lnTo>
                  <a:lnTo>
                    <a:pt x="46236" y="160624"/>
                  </a:lnTo>
                  <a:lnTo>
                    <a:pt x="46393" y="161004"/>
                  </a:lnTo>
                  <a:lnTo>
                    <a:pt x="65169" y="164481"/>
                  </a:lnTo>
                  <a:lnTo>
                    <a:pt x="65221" y="164291"/>
                  </a:lnTo>
                  <a:lnTo>
                    <a:pt x="65379" y="164165"/>
                  </a:lnTo>
                  <a:lnTo>
                    <a:pt x="65694" y="164102"/>
                  </a:lnTo>
                  <a:lnTo>
                    <a:pt x="68473" y="148991"/>
                  </a:lnTo>
                  <a:lnTo>
                    <a:pt x="69469" y="144060"/>
                  </a:lnTo>
                  <a:lnTo>
                    <a:pt x="69522" y="142986"/>
                  </a:lnTo>
                  <a:lnTo>
                    <a:pt x="71410" y="132618"/>
                  </a:lnTo>
                  <a:lnTo>
                    <a:pt x="72826" y="124209"/>
                  </a:lnTo>
                  <a:lnTo>
                    <a:pt x="73770" y="119278"/>
                  </a:lnTo>
                  <a:lnTo>
                    <a:pt x="74295" y="117444"/>
                  </a:lnTo>
                  <a:lnTo>
                    <a:pt x="74819" y="114157"/>
                  </a:lnTo>
                  <a:lnTo>
                    <a:pt x="76550" y="104864"/>
                  </a:lnTo>
                  <a:lnTo>
                    <a:pt x="76655" y="103158"/>
                  </a:lnTo>
                  <a:lnTo>
                    <a:pt x="76550" y="101577"/>
                  </a:lnTo>
                  <a:lnTo>
                    <a:pt x="76445" y="100629"/>
                  </a:lnTo>
                  <a:lnTo>
                    <a:pt x="75868" y="98227"/>
                  </a:lnTo>
                  <a:lnTo>
                    <a:pt x="81060" y="100439"/>
                  </a:lnTo>
                  <a:lnTo>
                    <a:pt x="91655" y="104738"/>
                  </a:lnTo>
                  <a:lnTo>
                    <a:pt x="95483" y="106129"/>
                  </a:lnTo>
                  <a:lnTo>
                    <a:pt x="108333" y="111186"/>
                  </a:lnTo>
                  <a:lnTo>
                    <a:pt x="109959" y="111565"/>
                  </a:lnTo>
                  <a:lnTo>
                    <a:pt x="111585" y="111439"/>
                  </a:lnTo>
                  <a:lnTo>
                    <a:pt x="113788" y="110807"/>
                  </a:lnTo>
                  <a:lnTo>
                    <a:pt x="114574" y="110427"/>
                  </a:lnTo>
                  <a:lnTo>
                    <a:pt x="115781" y="109606"/>
                  </a:lnTo>
                  <a:lnTo>
                    <a:pt x="118246" y="107646"/>
                  </a:lnTo>
                  <a:lnTo>
                    <a:pt x="121708" y="105180"/>
                  </a:lnTo>
                  <a:lnTo>
                    <a:pt x="123281" y="103600"/>
                  </a:lnTo>
                  <a:lnTo>
                    <a:pt x="125694" y="101957"/>
                  </a:lnTo>
                  <a:lnTo>
                    <a:pt x="134399" y="95572"/>
                  </a:lnTo>
                  <a:lnTo>
                    <a:pt x="149400" y="84889"/>
                  </a:lnTo>
                  <a:lnTo>
                    <a:pt x="152127" y="83119"/>
                  </a:lnTo>
                  <a:lnTo>
                    <a:pt x="153753" y="80969"/>
                  </a:lnTo>
                  <a:lnTo>
                    <a:pt x="155588" y="77998"/>
                  </a:lnTo>
                  <a:lnTo>
                    <a:pt x="156532" y="76165"/>
                  </a:lnTo>
                  <a:lnTo>
                    <a:pt x="161043" y="70413"/>
                  </a:lnTo>
                  <a:lnTo>
                    <a:pt x="163928" y="66999"/>
                  </a:lnTo>
                  <a:lnTo>
                    <a:pt x="164452" y="66177"/>
                  </a:lnTo>
                  <a:lnTo>
                    <a:pt x="165291" y="64218"/>
                  </a:lnTo>
                  <a:lnTo>
                    <a:pt x="165711" y="62005"/>
                  </a:lnTo>
                  <a:lnTo>
                    <a:pt x="165868" y="58529"/>
                  </a:lnTo>
                  <a:lnTo>
                    <a:pt x="166760" y="53472"/>
                  </a:lnTo>
                  <a:lnTo>
                    <a:pt x="167966" y="47341"/>
                  </a:lnTo>
                  <a:lnTo>
                    <a:pt x="168753" y="42726"/>
                  </a:lnTo>
                  <a:lnTo>
                    <a:pt x="169907" y="39187"/>
                  </a:lnTo>
                  <a:lnTo>
                    <a:pt x="170117" y="37986"/>
                  </a:lnTo>
                  <a:lnTo>
                    <a:pt x="170064" y="36659"/>
                  </a:lnTo>
                  <a:lnTo>
                    <a:pt x="169329" y="31286"/>
                  </a:lnTo>
                  <a:lnTo>
                    <a:pt x="168910" y="26988"/>
                  </a:lnTo>
                  <a:lnTo>
                    <a:pt x="168858" y="25724"/>
                  </a:lnTo>
                  <a:lnTo>
                    <a:pt x="169382" y="22753"/>
                  </a:lnTo>
                  <a:lnTo>
                    <a:pt x="170117" y="20035"/>
                  </a:lnTo>
                  <a:lnTo>
                    <a:pt x="171847" y="13841"/>
                  </a:lnTo>
                  <a:lnTo>
                    <a:pt x="172791" y="11502"/>
                  </a:lnTo>
                  <a:lnTo>
                    <a:pt x="173316" y="9416"/>
                  </a:lnTo>
                  <a:lnTo>
                    <a:pt x="173578" y="7584"/>
                  </a:lnTo>
                  <a:lnTo>
                    <a:pt x="173788" y="4297"/>
                  </a:lnTo>
                  <a:lnTo>
                    <a:pt x="174679" y="189"/>
                  </a:lnTo>
                  <a:lnTo>
                    <a:pt x="177616" y="0"/>
                  </a:lnTo>
                  <a:lnTo>
                    <a:pt x="176987" y="3159"/>
                  </a:lnTo>
                </a:path>
              </a:pathLst>
            </a:custGeom>
            <a:ln w="19538" cap="flat">
              <a:solidFill>
                <a:srgbClr val="FFC4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" name="pl88"/>
            <p:cNvSpPr/>
            <p:nvPr/>
          </p:nvSpPr>
          <p:spPr>
            <a:xfrm>
              <a:off x="4692031" y="6131908"/>
              <a:ext cx="445509" cy="169644"/>
            </a:xfrm>
            <a:custGeom>
              <a:avLst/>
              <a:gdLst/>
              <a:ahLst/>
              <a:cxnLst/>
              <a:rect l="0" t="0" r="0" b="0"/>
              <a:pathLst>
                <a:path w="445509" h="169644">
                  <a:moveTo>
                    <a:pt x="49465" y="102777"/>
                  </a:moveTo>
                  <a:lnTo>
                    <a:pt x="47570" y="102728"/>
                  </a:lnTo>
                  <a:lnTo>
                    <a:pt x="46888" y="106653"/>
                  </a:lnTo>
                  <a:lnTo>
                    <a:pt x="46783" y="106780"/>
                  </a:lnTo>
                  <a:lnTo>
                    <a:pt x="42377" y="107350"/>
                  </a:lnTo>
                  <a:lnTo>
                    <a:pt x="38496" y="108553"/>
                  </a:lnTo>
                  <a:lnTo>
                    <a:pt x="32045" y="108679"/>
                  </a:lnTo>
                  <a:lnTo>
                    <a:pt x="26486" y="108869"/>
                  </a:lnTo>
                  <a:lnTo>
                    <a:pt x="25384" y="108996"/>
                  </a:lnTo>
                  <a:lnTo>
                    <a:pt x="24335" y="109502"/>
                  </a:lnTo>
                  <a:lnTo>
                    <a:pt x="7604" y="120390"/>
                  </a:lnTo>
                  <a:lnTo>
                    <a:pt x="5717" y="126214"/>
                  </a:lnTo>
                  <a:lnTo>
                    <a:pt x="5611" y="133558"/>
                  </a:lnTo>
                  <a:lnTo>
                    <a:pt x="12430" y="139445"/>
                  </a:lnTo>
                  <a:lnTo>
                    <a:pt x="3409" y="149701"/>
                  </a:lnTo>
                  <a:lnTo>
                    <a:pt x="3514" y="150018"/>
                  </a:lnTo>
                  <a:lnTo>
                    <a:pt x="3409" y="150334"/>
                  </a:lnTo>
                  <a:lnTo>
                    <a:pt x="3199" y="150397"/>
                  </a:lnTo>
                  <a:lnTo>
                    <a:pt x="2989" y="150334"/>
                  </a:lnTo>
                  <a:lnTo>
                    <a:pt x="943" y="152677"/>
                  </a:lnTo>
                  <a:lnTo>
                    <a:pt x="0" y="154006"/>
                  </a:lnTo>
                  <a:lnTo>
                    <a:pt x="262" y="154196"/>
                  </a:lnTo>
                  <a:lnTo>
                    <a:pt x="314" y="154322"/>
                  </a:lnTo>
                  <a:lnTo>
                    <a:pt x="262" y="154449"/>
                  </a:lnTo>
                  <a:lnTo>
                    <a:pt x="11066" y="158058"/>
                  </a:lnTo>
                  <a:lnTo>
                    <a:pt x="19615" y="160653"/>
                  </a:lnTo>
                  <a:lnTo>
                    <a:pt x="19930" y="160463"/>
                  </a:lnTo>
                  <a:lnTo>
                    <a:pt x="20192" y="160653"/>
                  </a:lnTo>
                  <a:lnTo>
                    <a:pt x="20244" y="160780"/>
                  </a:lnTo>
                  <a:lnTo>
                    <a:pt x="20192" y="160970"/>
                  </a:lnTo>
                  <a:lnTo>
                    <a:pt x="24440" y="162489"/>
                  </a:lnTo>
                  <a:lnTo>
                    <a:pt x="32098" y="164895"/>
                  </a:lnTo>
                  <a:lnTo>
                    <a:pt x="33199" y="165971"/>
                  </a:lnTo>
                  <a:lnTo>
                    <a:pt x="35139" y="168630"/>
                  </a:lnTo>
                  <a:lnTo>
                    <a:pt x="35926" y="169390"/>
                  </a:lnTo>
                  <a:lnTo>
                    <a:pt x="36451" y="169580"/>
                  </a:lnTo>
                  <a:lnTo>
                    <a:pt x="36975" y="169644"/>
                  </a:lnTo>
                  <a:lnTo>
                    <a:pt x="37762" y="169517"/>
                  </a:lnTo>
                  <a:lnTo>
                    <a:pt x="48461" y="163819"/>
                  </a:lnTo>
                  <a:lnTo>
                    <a:pt x="50559" y="162300"/>
                  </a:lnTo>
                  <a:lnTo>
                    <a:pt x="51293" y="161667"/>
                  </a:lnTo>
                  <a:lnTo>
                    <a:pt x="53496" y="159008"/>
                  </a:lnTo>
                  <a:lnTo>
                    <a:pt x="54807" y="157171"/>
                  </a:lnTo>
                  <a:lnTo>
                    <a:pt x="55699" y="156095"/>
                  </a:lnTo>
                  <a:lnTo>
                    <a:pt x="57377" y="154449"/>
                  </a:lnTo>
                  <a:lnTo>
                    <a:pt x="58950" y="153120"/>
                  </a:lnTo>
                  <a:lnTo>
                    <a:pt x="66608" y="148815"/>
                  </a:lnTo>
                  <a:lnTo>
                    <a:pt x="70279" y="146852"/>
                  </a:lnTo>
                  <a:lnTo>
                    <a:pt x="72429" y="145903"/>
                  </a:lnTo>
                  <a:lnTo>
                    <a:pt x="76415" y="144256"/>
                  </a:lnTo>
                  <a:lnTo>
                    <a:pt x="86119" y="140901"/>
                  </a:lnTo>
                  <a:lnTo>
                    <a:pt x="89160" y="140015"/>
                  </a:lnTo>
                  <a:lnTo>
                    <a:pt x="92202" y="139382"/>
                  </a:lnTo>
                  <a:lnTo>
                    <a:pt x="97604" y="138686"/>
                  </a:lnTo>
                  <a:lnTo>
                    <a:pt x="103846" y="138242"/>
                  </a:lnTo>
                  <a:lnTo>
                    <a:pt x="106363" y="138179"/>
                  </a:lnTo>
                  <a:lnTo>
                    <a:pt x="116853" y="137229"/>
                  </a:lnTo>
                  <a:lnTo>
                    <a:pt x="121101" y="136343"/>
                  </a:lnTo>
                  <a:lnTo>
                    <a:pt x="125349" y="135014"/>
                  </a:lnTo>
                  <a:lnTo>
                    <a:pt x="129545" y="133368"/>
                  </a:lnTo>
                  <a:lnTo>
                    <a:pt x="132167" y="132102"/>
                  </a:lnTo>
                  <a:lnTo>
                    <a:pt x="171818" y="110515"/>
                  </a:lnTo>
                  <a:lnTo>
                    <a:pt x="175646" y="108299"/>
                  </a:lnTo>
                  <a:lnTo>
                    <a:pt x="179108" y="105894"/>
                  </a:lnTo>
                  <a:lnTo>
                    <a:pt x="181835" y="103615"/>
                  </a:lnTo>
                  <a:lnTo>
                    <a:pt x="185821" y="99564"/>
                  </a:lnTo>
                  <a:lnTo>
                    <a:pt x="191276" y="93233"/>
                  </a:lnTo>
                  <a:lnTo>
                    <a:pt x="192744" y="91144"/>
                  </a:lnTo>
                  <a:lnTo>
                    <a:pt x="195471" y="86903"/>
                  </a:lnTo>
                  <a:lnTo>
                    <a:pt x="196311" y="84815"/>
                  </a:lnTo>
                  <a:lnTo>
                    <a:pt x="196730" y="82599"/>
                  </a:lnTo>
                  <a:lnTo>
                    <a:pt x="196940" y="79814"/>
                  </a:lnTo>
                  <a:lnTo>
                    <a:pt x="197045" y="76522"/>
                  </a:lnTo>
                  <a:lnTo>
                    <a:pt x="197569" y="71142"/>
                  </a:lnTo>
                  <a:lnTo>
                    <a:pt x="198094" y="68040"/>
                  </a:lnTo>
                  <a:lnTo>
                    <a:pt x="199300" y="63293"/>
                  </a:lnTo>
                  <a:lnTo>
                    <a:pt x="199772" y="62153"/>
                  </a:lnTo>
                  <a:lnTo>
                    <a:pt x="200296" y="61204"/>
                  </a:lnTo>
                  <a:lnTo>
                    <a:pt x="201031" y="60381"/>
                  </a:lnTo>
                  <a:lnTo>
                    <a:pt x="202027" y="59495"/>
                  </a:lnTo>
                  <a:lnTo>
                    <a:pt x="207534" y="55254"/>
                  </a:lnTo>
                  <a:lnTo>
                    <a:pt x="210471" y="52722"/>
                  </a:lnTo>
                  <a:lnTo>
                    <a:pt x="211887" y="51330"/>
                  </a:lnTo>
                  <a:lnTo>
                    <a:pt x="214248" y="48608"/>
                  </a:lnTo>
                  <a:lnTo>
                    <a:pt x="217552" y="43671"/>
                  </a:lnTo>
                  <a:lnTo>
                    <a:pt x="219335" y="41266"/>
                  </a:lnTo>
                  <a:lnTo>
                    <a:pt x="220279" y="40127"/>
                  </a:lnTo>
                  <a:lnTo>
                    <a:pt x="222482" y="37848"/>
                  </a:lnTo>
                  <a:lnTo>
                    <a:pt x="223846" y="36582"/>
                  </a:lnTo>
                  <a:lnTo>
                    <a:pt x="225104" y="35569"/>
                  </a:lnTo>
                  <a:lnTo>
                    <a:pt x="226573" y="34557"/>
                  </a:lnTo>
                  <a:lnTo>
                    <a:pt x="228514" y="33481"/>
                  </a:lnTo>
                  <a:lnTo>
                    <a:pt x="233653" y="30949"/>
                  </a:lnTo>
                  <a:lnTo>
                    <a:pt x="256730" y="19936"/>
                  </a:lnTo>
                  <a:lnTo>
                    <a:pt x="258514" y="18860"/>
                  </a:lnTo>
                  <a:lnTo>
                    <a:pt x="259458" y="18164"/>
                  </a:lnTo>
                  <a:lnTo>
                    <a:pt x="260139" y="17531"/>
                  </a:lnTo>
                  <a:lnTo>
                    <a:pt x="261083" y="16645"/>
                  </a:lnTo>
                  <a:lnTo>
                    <a:pt x="263181" y="13797"/>
                  </a:lnTo>
                  <a:lnTo>
                    <a:pt x="263653" y="12974"/>
                  </a:lnTo>
                  <a:lnTo>
                    <a:pt x="264492" y="11012"/>
                  </a:lnTo>
                  <a:lnTo>
                    <a:pt x="265122" y="8734"/>
                  </a:lnTo>
                  <a:lnTo>
                    <a:pt x="266748" y="0"/>
                  </a:lnTo>
                  <a:lnTo>
                    <a:pt x="273566" y="1012"/>
                  </a:lnTo>
                  <a:lnTo>
                    <a:pt x="274877" y="1582"/>
                  </a:lnTo>
                  <a:lnTo>
                    <a:pt x="278653" y="2151"/>
                  </a:lnTo>
                  <a:lnTo>
                    <a:pt x="281433" y="2721"/>
                  </a:lnTo>
                  <a:lnTo>
                    <a:pt x="289405" y="3860"/>
                  </a:lnTo>
                  <a:lnTo>
                    <a:pt x="295699" y="5253"/>
                  </a:lnTo>
                  <a:lnTo>
                    <a:pt x="308181" y="7468"/>
                  </a:lnTo>
                  <a:lnTo>
                    <a:pt x="311538" y="8164"/>
                  </a:lnTo>
                  <a:lnTo>
                    <a:pt x="321240" y="9746"/>
                  </a:lnTo>
                  <a:lnTo>
                    <a:pt x="327429" y="10949"/>
                  </a:lnTo>
                  <a:lnTo>
                    <a:pt x="328374" y="11012"/>
                  </a:lnTo>
                  <a:lnTo>
                    <a:pt x="342849" y="13417"/>
                  </a:lnTo>
                  <a:lnTo>
                    <a:pt x="350244" y="14873"/>
                  </a:lnTo>
                  <a:lnTo>
                    <a:pt x="356643" y="15759"/>
                  </a:lnTo>
                  <a:lnTo>
                    <a:pt x="361048" y="16645"/>
                  </a:lnTo>
                  <a:lnTo>
                    <a:pt x="361992" y="16961"/>
                  </a:lnTo>
                  <a:lnTo>
                    <a:pt x="367604" y="17721"/>
                  </a:lnTo>
                  <a:lnTo>
                    <a:pt x="369912" y="18164"/>
                  </a:lnTo>
                  <a:lnTo>
                    <a:pt x="371433" y="18354"/>
                  </a:lnTo>
                  <a:lnTo>
                    <a:pt x="374737" y="19050"/>
                  </a:lnTo>
                  <a:lnTo>
                    <a:pt x="376206" y="19240"/>
                  </a:lnTo>
                  <a:lnTo>
                    <a:pt x="378513" y="19809"/>
                  </a:lnTo>
                  <a:lnTo>
                    <a:pt x="384020" y="20759"/>
                  </a:lnTo>
                  <a:lnTo>
                    <a:pt x="389737" y="21898"/>
                  </a:lnTo>
                  <a:lnTo>
                    <a:pt x="393513" y="22404"/>
                  </a:lnTo>
                  <a:lnTo>
                    <a:pt x="414597" y="26139"/>
                  </a:lnTo>
                  <a:lnTo>
                    <a:pt x="436887" y="29810"/>
                  </a:lnTo>
                  <a:lnTo>
                    <a:pt x="437569" y="26075"/>
                  </a:lnTo>
                  <a:lnTo>
                    <a:pt x="437989" y="24113"/>
                  </a:lnTo>
                  <a:lnTo>
                    <a:pt x="438303" y="23100"/>
                  </a:lnTo>
                  <a:lnTo>
                    <a:pt x="438565" y="20949"/>
                  </a:lnTo>
                  <a:lnTo>
                    <a:pt x="440139" y="11835"/>
                  </a:lnTo>
                  <a:lnTo>
                    <a:pt x="440034" y="11012"/>
                  </a:lnTo>
                  <a:lnTo>
                    <a:pt x="441188" y="3481"/>
                  </a:lnTo>
                  <a:lnTo>
                    <a:pt x="445509" y="4173"/>
                  </a:lnTo>
                </a:path>
              </a:pathLst>
            </a:custGeom>
            <a:ln w="19281" cap="flat">
              <a:solidFill>
                <a:srgbClr val="FFC4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" name="pl89"/>
            <p:cNvSpPr/>
            <p:nvPr/>
          </p:nvSpPr>
          <p:spPr>
            <a:xfrm>
              <a:off x="5794950" y="5407834"/>
              <a:ext cx="35829" cy="186341"/>
            </a:xfrm>
            <a:custGeom>
              <a:avLst/>
              <a:gdLst/>
              <a:ahLst/>
              <a:cxnLst/>
              <a:rect l="0" t="0" r="0" b="0"/>
              <a:pathLst>
                <a:path w="35829" h="186341">
                  <a:moveTo>
                    <a:pt x="35829" y="185064"/>
                  </a:moveTo>
                  <a:lnTo>
                    <a:pt x="34038" y="185014"/>
                  </a:lnTo>
                  <a:lnTo>
                    <a:pt x="27954" y="183749"/>
                  </a:lnTo>
                  <a:lnTo>
                    <a:pt x="23391" y="184065"/>
                  </a:lnTo>
                  <a:lnTo>
                    <a:pt x="17202" y="185204"/>
                  </a:lnTo>
                  <a:lnTo>
                    <a:pt x="14055" y="186025"/>
                  </a:lnTo>
                  <a:lnTo>
                    <a:pt x="11853" y="186341"/>
                  </a:lnTo>
                  <a:lnTo>
                    <a:pt x="10279" y="178249"/>
                  </a:lnTo>
                  <a:lnTo>
                    <a:pt x="9440" y="173192"/>
                  </a:lnTo>
                  <a:lnTo>
                    <a:pt x="5873" y="154858"/>
                  </a:lnTo>
                  <a:lnTo>
                    <a:pt x="4825" y="149864"/>
                  </a:lnTo>
                  <a:lnTo>
                    <a:pt x="4667" y="148789"/>
                  </a:lnTo>
                  <a:lnTo>
                    <a:pt x="3304" y="142404"/>
                  </a:lnTo>
                  <a:lnTo>
                    <a:pt x="1993" y="135577"/>
                  </a:lnTo>
                  <a:lnTo>
                    <a:pt x="629" y="127739"/>
                  </a:lnTo>
                  <a:lnTo>
                    <a:pt x="0" y="124641"/>
                  </a:lnTo>
                  <a:lnTo>
                    <a:pt x="209" y="123946"/>
                  </a:lnTo>
                  <a:lnTo>
                    <a:pt x="472" y="123566"/>
                  </a:lnTo>
                  <a:lnTo>
                    <a:pt x="1940" y="123124"/>
                  </a:lnTo>
                  <a:lnTo>
                    <a:pt x="2622" y="122365"/>
                  </a:lnTo>
                  <a:lnTo>
                    <a:pt x="2989" y="121670"/>
                  </a:lnTo>
                  <a:lnTo>
                    <a:pt x="3724" y="116360"/>
                  </a:lnTo>
                  <a:lnTo>
                    <a:pt x="5087" y="108775"/>
                  </a:lnTo>
                  <a:lnTo>
                    <a:pt x="6031" y="102580"/>
                  </a:lnTo>
                  <a:lnTo>
                    <a:pt x="6818" y="98092"/>
                  </a:lnTo>
                  <a:lnTo>
                    <a:pt x="8129" y="89432"/>
                  </a:lnTo>
                  <a:lnTo>
                    <a:pt x="9965" y="78940"/>
                  </a:lnTo>
                  <a:lnTo>
                    <a:pt x="10541" y="76665"/>
                  </a:lnTo>
                  <a:lnTo>
                    <a:pt x="10961" y="76095"/>
                  </a:lnTo>
                  <a:lnTo>
                    <a:pt x="11118" y="75590"/>
                  </a:lnTo>
                  <a:lnTo>
                    <a:pt x="11538" y="73757"/>
                  </a:lnTo>
                  <a:lnTo>
                    <a:pt x="12325" y="68890"/>
                  </a:lnTo>
                  <a:lnTo>
                    <a:pt x="13584" y="62443"/>
                  </a:lnTo>
                  <a:lnTo>
                    <a:pt x="16363" y="47337"/>
                  </a:lnTo>
                  <a:lnTo>
                    <a:pt x="16940" y="43734"/>
                  </a:lnTo>
                  <a:lnTo>
                    <a:pt x="17412" y="40132"/>
                  </a:lnTo>
                  <a:lnTo>
                    <a:pt x="17989" y="37161"/>
                  </a:lnTo>
                  <a:lnTo>
                    <a:pt x="18304" y="35076"/>
                  </a:lnTo>
                  <a:lnTo>
                    <a:pt x="19510" y="29261"/>
                  </a:lnTo>
                  <a:lnTo>
                    <a:pt x="19720" y="26733"/>
                  </a:lnTo>
                  <a:lnTo>
                    <a:pt x="20559" y="21424"/>
                  </a:lnTo>
                  <a:lnTo>
                    <a:pt x="22133" y="13335"/>
                  </a:lnTo>
                  <a:lnTo>
                    <a:pt x="23496" y="5498"/>
                  </a:lnTo>
                  <a:lnTo>
                    <a:pt x="24807" y="3096"/>
                  </a:lnTo>
                  <a:lnTo>
                    <a:pt x="26695" y="0"/>
                  </a:lnTo>
                  <a:lnTo>
                    <a:pt x="29527" y="695"/>
                  </a:lnTo>
                  <a:lnTo>
                    <a:pt x="31049" y="947"/>
                  </a:lnTo>
                </a:path>
              </a:pathLst>
            </a:custGeom>
            <a:ln w="20267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" name="pl90"/>
            <p:cNvSpPr/>
            <p:nvPr/>
          </p:nvSpPr>
          <p:spPr>
            <a:xfrm>
              <a:off x="4958675" y="6116600"/>
              <a:ext cx="431800" cy="115568"/>
            </a:xfrm>
            <a:custGeom>
              <a:avLst/>
              <a:gdLst/>
              <a:ahLst/>
              <a:cxnLst/>
              <a:rect l="0" t="0" r="0" b="0"/>
              <a:pathLst>
                <a:path w="431800" h="115568">
                  <a:moveTo>
                    <a:pt x="429336" y="115366"/>
                  </a:moveTo>
                  <a:lnTo>
                    <a:pt x="431013" y="115568"/>
                  </a:lnTo>
                  <a:lnTo>
                    <a:pt x="431800" y="113289"/>
                  </a:lnTo>
                  <a:lnTo>
                    <a:pt x="430489" y="113289"/>
                  </a:lnTo>
                  <a:lnTo>
                    <a:pt x="427132" y="112466"/>
                  </a:lnTo>
                  <a:lnTo>
                    <a:pt x="420786" y="110694"/>
                  </a:lnTo>
                  <a:lnTo>
                    <a:pt x="415069" y="108858"/>
                  </a:lnTo>
                  <a:lnTo>
                    <a:pt x="413810" y="108352"/>
                  </a:lnTo>
                  <a:lnTo>
                    <a:pt x="394562" y="102275"/>
                  </a:lnTo>
                  <a:lnTo>
                    <a:pt x="392097" y="101388"/>
                  </a:lnTo>
                  <a:lnTo>
                    <a:pt x="391678" y="101325"/>
                  </a:lnTo>
                  <a:lnTo>
                    <a:pt x="382499" y="98350"/>
                  </a:lnTo>
                  <a:lnTo>
                    <a:pt x="377832" y="97021"/>
                  </a:lnTo>
                  <a:lnTo>
                    <a:pt x="370804" y="94615"/>
                  </a:lnTo>
                  <a:lnTo>
                    <a:pt x="352919" y="88855"/>
                  </a:lnTo>
                  <a:lnTo>
                    <a:pt x="334457" y="82715"/>
                  </a:lnTo>
                  <a:lnTo>
                    <a:pt x="331993" y="81513"/>
                  </a:lnTo>
                  <a:lnTo>
                    <a:pt x="326328" y="78475"/>
                  </a:lnTo>
                  <a:lnTo>
                    <a:pt x="318723" y="73980"/>
                  </a:lnTo>
                  <a:lnTo>
                    <a:pt x="311276" y="69929"/>
                  </a:lnTo>
                  <a:lnTo>
                    <a:pt x="308758" y="68663"/>
                  </a:lnTo>
                  <a:lnTo>
                    <a:pt x="307814" y="68347"/>
                  </a:lnTo>
                  <a:lnTo>
                    <a:pt x="306713" y="68030"/>
                  </a:lnTo>
                  <a:lnTo>
                    <a:pt x="302045" y="67208"/>
                  </a:lnTo>
                  <a:lnTo>
                    <a:pt x="294859" y="66068"/>
                  </a:lnTo>
                  <a:lnTo>
                    <a:pt x="291031" y="65689"/>
                  </a:lnTo>
                  <a:lnTo>
                    <a:pt x="286940" y="64929"/>
                  </a:lnTo>
                  <a:lnTo>
                    <a:pt x="280699" y="64043"/>
                  </a:lnTo>
                  <a:lnTo>
                    <a:pt x="279230" y="63663"/>
                  </a:lnTo>
                  <a:lnTo>
                    <a:pt x="278391" y="63347"/>
                  </a:lnTo>
                  <a:lnTo>
                    <a:pt x="276398" y="63537"/>
                  </a:lnTo>
                  <a:lnTo>
                    <a:pt x="275297" y="63220"/>
                  </a:lnTo>
                  <a:lnTo>
                    <a:pt x="273880" y="62397"/>
                  </a:lnTo>
                  <a:lnTo>
                    <a:pt x="270314" y="61764"/>
                  </a:lnTo>
                  <a:lnTo>
                    <a:pt x="264492" y="60561"/>
                  </a:lnTo>
                  <a:lnTo>
                    <a:pt x="260664" y="60055"/>
                  </a:lnTo>
                  <a:lnTo>
                    <a:pt x="254790" y="59042"/>
                  </a:lnTo>
                  <a:lnTo>
                    <a:pt x="249492" y="58283"/>
                  </a:lnTo>
                  <a:lnTo>
                    <a:pt x="243356" y="57080"/>
                  </a:lnTo>
                  <a:lnTo>
                    <a:pt x="237534" y="56258"/>
                  </a:lnTo>
                  <a:lnTo>
                    <a:pt x="232762" y="55435"/>
                  </a:lnTo>
                  <a:lnTo>
                    <a:pt x="231922" y="55372"/>
                  </a:lnTo>
                  <a:lnTo>
                    <a:pt x="228251" y="54676"/>
                  </a:lnTo>
                  <a:lnTo>
                    <a:pt x="208426" y="51384"/>
                  </a:lnTo>
                  <a:lnTo>
                    <a:pt x="202814" y="50688"/>
                  </a:lnTo>
                  <a:lnTo>
                    <a:pt x="195839" y="49548"/>
                  </a:lnTo>
                  <a:lnTo>
                    <a:pt x="192797" y="48852"/>
                  </a:lnTo>
                  <a:lnTo>
                    <a:pt x="179370" y="46700"/>
                  </a:lnTo>
                  <a:lnTo>
                    <a:pt x="164999" y="44232"/>
                  </a:lnTo>
                  <a:lnTo>
                    <a:pt x="160699" y="43599"/>
                  </a:lnTo>
                  <a:lnTo>
                    <a:pt x="153304" y="42270"/>
                  </a:lnTo>
                  <a:lnTo>
                    <a:pt x="147954" y="41447"/>
                  </a:lnTo>
                  <a:lnTo>
                    <a:pt x="126870" y="37713"/>
                  </a:lnTo>
                  <a:lnTo>
                    <a:pt x="123094" y="37206"/>
                  </a:lnTo>
                  <a:lnTo>
                    <a:pt x="117377" y="36067"/>
                  </a:lnTo>
                  <a:lnTo>
                    <a:pt x="111870" y="35117"/>
                  </a:lnTo>
                  <a:lnTo>
                    <a:pt x="109563" y="34548"/>
                  </a:lnTo>
                  <a:lnTo>
                    <a:pt x="108094" y="34358"/>
                  </a:lnTo>
                  <a:lnTo>
                    <a:pt x="104790" y="33662"/>
                  </a:lnTo>
                  <a:lnTo>
                    <a:pt x="103269" y="33472"/>
                  </a:lnTo>
                  <a:lnTo>
                    <a:pt x="100961" y="33029"/>
                  </a:lnTo>
                  <a:lnTo>
                    <a:pt x="95349" y="32269"/>
                  </a:lnTo>
                  <a:lnTo>
                    <a:pt x="94405" y="31953"/>
                  </a:lnTo>
                  <a:lnTo>
                    <a:pt x="90000" y="31067"/>
                  </a:lnTo>
                  <a:lnTo>
                    <a:pt x="83601" y="30181"/>
                  </a:lnTo>
                  <a:lnTo>
                    <a:pt x="76206" y="28725"/>
                  </a:lnTo>
                  <a:lnTo>
                    <a:pt x="61731" y="26320"/>
                  </a:lnTo>
                  <a:lnTo>
                    <a:pt x="60786" y="26257"/>
                  </a:lnTo>
                  <a:lnTo>
                    <a:pt x="54597" y="25055"/>
                  </a:lnTo>
                  <a:lnTo>
                    <a:pt x="44895" y="23472"/>
                  </a:lnTo>
                  <a:lnTo>
                    <a:pt x="41538" y="22776"/>
                  </a:lnTo>
                  <a:lnTo>
                    <a:pt x="29056" y="20561"/>
                  </a:lnTo>
                  <a:lnTo>
                    <a:pt x="22762" y="19169"/>
                  </a:lnTo>
                  <a:lnTo>
                    <a:pt x="14790" y="18030"/>
                  </a:lnTo>
                  <a:lnTo>
                    <a:pt x="12010" y="17460"/>
                  </a:lnTo>
                  <a:lnTo>
                    <a:pt x="8234" y="16890"/>
                  </a:lnTo>
                  <a:lnTo>
                    <a:pt x="6818" y="16827"/>
                  </a:lnTo>
                  <a:lnTo>
                    <a:pt x="681" y="15878"/>
                  </a:lnTo>
                  <a:lnTo>
                    <a:pt x="0" y="15751"/>
                  </a:lnTo>
                  <a:lnTo>
                    <a:pt x="943" y="10688"/>
                  </a:lnTo>
                  <a:lnTo>
                    <a:pt x="1625" y="7650"/>
                  </a:lnTo>
                  <a:lnTo>
                    <a:pt x="2959" y="0"/>
                  </a:lnTo>
                </a:path>
              </a:pathLst>
            </a:custGeom>
            <a:ln w="21578" cap="flat">
              <a:solidFill>
                <a:srgbClr val="FFC0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" name="pl91"/>
            <p:cNvSpPr/>
            <p:nvPr/>
          </p:nvSpPr>
          <p:spPr>
            <a:xfrm>
              <a:off x="3952679" y="5310897"/>
              <a:ext cx="289195" cy="154368"/>
            </a:xfrm>
            <a:custGeom>
              <a:avLst/>
              <a:gdLst/>
              <a:ahLst/>
              <a:cxnLst/>
              <a:rect l="0" t="0" r="0" b="0"/>
              <a:pathLst>
                <a:path w="289195" h="154368">
                  <a:moveTo>
                    <a:pt x="8496" y="44548"/>
                  </a:moveTo>
                  <a:lnTo>
                    <a:pt x="0" y="43157"/>
                  </a:lnTo>
                  <a:lnTo>
                    <a:pt x="576" y="41452"/>
                  </a:lnTo>
                  <a:lnTo>
                    <a:pt x="2202" y="31910"/>
                  </a:lnTo>
                  <a:lnTo>
                    <a:pt x="1625" y="31657"/>
                  </a:lnTo>
                  <a:lnTo>
                    <a:pt x="1468" y="31404"/>
                  </a:lnTo>
                  <a:lnTo>
                    <a:pt x="1416" y="31025"/>
                  </a:lnTo>
                  <a:lnTo>
                    <a:pt x="1625" y="30520"/>
                  </a:lnTo>
                  <a:lnTo>
                    <a:pt x="1940" y="30330"/>
                  </a:lnTo>
                  <a:lnTo>
                    <a:pt x="2307" y="30267"/>
                  </a:lnTo>
                  <a:lnTo>
                    <a:pt x="2622" y="30330"/>
                  </a:lnTo>
                  <a:lnTo>
                    <a:pt x="2989" y="30646"/>
                  </a:lnTo>
                  <a:lnTo>
                    <a:pt x="3042" y="31215"/>
                  </a:lnTo>
                  <a:lnTo>
                    <a:pt x="30262" y="35701"/>
                  </a:lnTo>
                  <a:lnTo>
                    <a:pt x="30314" y="35448"/>
                  </a:lnTo>
                  <a:lnTo>
                    <a:pt x="30524" y="35132"/>
                  </a:lnTo>
                  <a:lnTo>
                    <a:pt x="31153" y="35006"/>
                  </a:lnTo>
                  <a:lnTo>
                    <a:pt x="31940" y="29193"/>
                  </a:lnTo>
                  <a:lnTo>
                    <a:pt x="34248" y="15607"/>
                  </a:lnTo>
                  <a:lnTo>
                    <a:pt x="35664" y="5434"/>
                  </a:lnTo>
                  <a:lnTo>
                    <a:pt x="36398" y="1516"/>
                  </a:lnTo>
                  <a:lnTo>
                    <a:pt x="35979" y="1263"/>
                  </a:lnTo>
                  <a:lnTo>
                    <a:pt x="35769" y="1011"/>
                  </a:lnTo>
                  <a:lnTo>
                    <a:pt x="35821" y="379"/>
                  </a:lnTo>
                  <a:lnTo>
                    <a:pt x="36084" y="126"/>
                  </a:lnTo>
                  <a:lnTo>
                    <a:pt x="36398" y="0"/>
                  </a:lnTo>
                  <a:lnTo>
                    <a:pt x="36923" y="63"/>
                  </a:lnTo>
                  <a:lnTo>
                    <a:pt x="37342" y="568"/>
                  </a:lnTo>
                  <a:lnTo>
                    <a:pt x="37342" y="884"/>
                  </a:lnTo>
                  <a:lnTo>
                    <a:pt x="38601" y="1263"/>
                  </a:lnTo>
                  <a:lnTo>
                    <a:pt x="48304" y="6445"/>
                  </a:lnTo>
                  <a:lnTo>
                    <a:pt x="60052" y="12447"/>
                  </a:lnTo>
                  <a:lnTo>
                    <a:pt x="66188" y="15417"/>
                  </a:lnTo>
                  <a:lnTo>
                    <a:pt x="68654" y="16744"/>
                  </a:lnTo>
                  <a:lnTo>
                    <a:pt x="76835" y="19777"/>
                  </a:lnTo>
                  <a:lnTo>
                    <a:pt x="80034" y="21104"/>
                  </a:lnTo>
                  <a:lnTo>
                    <a:pt x="97395" y="26665"/>
                  </a:lnTo>
                  <a:lnTo>
                    <a:pt x="97657" y="26475"/>
                  </a:lnTo>
                  <a:lnTo>
                    <a:pt x="97919" y="26665"/>
                  </a:lnTo>
                  <a:lnTo>
                    <a:pt x="97972" y="26791"/>
                  </a:lnTo>
                  <a:lnTo>
                    <a:pt x="97919" y="26917"/>
                  </a:lnTo>
                  <a:lnTo>
                    <a:pt x="109772" y="31025"/>
                  </a:lnTo>
                  <a:lnTo>
                    <a:pt x="111713" y="31910"/>
                  </a:lnTo>
                  <a:lnTo>
                    <a:pt x="112762" y="32541"/>
                  </a:lnTo>
                  <a:lnTo>
                    <a:pt x="117849" y="36649"/>
                  </a:lnTo>
                  <a:lnTo>
                    <a:pt x="118374" y="36396"/>
                  </a:lnTo>
                  <a:lnTo>
                    <a:pt x="118688" y="36522"/>
                  </a:lnTo>
                  <a:lnTo>
                    <a:pt x="118898" y="36775"/>
                  </a:lnTo>
                  <a:lnTo>
                    <a:pt x="118898" y="37344"/>
                  </a:lnTo>
                  <a:lnTo>
                    <a:pt x="126503" y="43031"/>
                  </a:lnTo>
                  <a:lnTo>
                    <a:pt x="132797" y="48023"/>
                  </a:lnTo>
                  <a:lnTo>
                    <a:pt x="133269" y="48276"/>
                  </a:lnTo>
                  <a:lnTo>
                    <a:pt x="134999" y="49539"/>
                  </a:lnTo>
                  <a:lnTo>
                    <a:pt x="140297" y="51878"/>
                  </a:lnTo>
                  <a:lnTo>
                    <a:pt x="164265" y="60156"/>
                  </a:lnTo>
                  <a:lnTo>
                    <a:pt x="164475" y="59903"/>
                  </a:lnTo>
                  <a:lnTo>
                    <a:pt x="164790" y="59840"/>
                  </a:lnTo>
                  <a:lnTo>
                    <a:pt x="165052" y="59903"/>
                  </a:lnTo>
                  <a:lnTo>
                    <a:pt x="165209" y="60093"/>
                  </a:lnTo>
                  <a:lnTo>
                    <a:pt x="165157" y="60535"/>
                  </a:lnTo>
                  <a:lnTo>
                    <a:pt x="165944" y="60914"/>
                  </a:lnTo>
                  <a:lnTo>
                    <a:pt x="176381" y="68561"/>
                  </a:lnTo>
                  <a:lnTo>
                    <a:pt x="176748" y="68687"/>
                  </a:lnTo>
                  <a:lnTo>
                    <a:pt x="184248" y="69888"/>
                  </a:lnTo>
                  <a:lnTo>
                    <a:pt x="187132" y="70457"/>
                  </a:lnTo>
                  <a:lnTo>
                    <a:pt x="188129" y="72605"/>
                  </a:lnTo>
                  <a:lnTo>
                    <a:pt x="189702" y="76966"/>
                  </a:lnTo>
                  <a:lnTo>
                    <a:pt x="191380" y="80695"/>
                  </a:lnTo>
                  <a:lnTo>
                    <a:pt x="193584" y="84044"/>
                  </a:lnTo>
                  <a:lnTo>
                    <a:pt x="195891" y="86571"/>
                  </a:lnTo>
                  <a:lnTo>
                    <a:pt x="198723" y="88784"/>
                  </a:lnTo>
                  <a:lnTo>
                    <a:pt x="200978" y="90237"/>
                  </a:lnTo>
                  <a:lnTo>
                    <a:pt x="204020" y="91564"/>
                  </a:lnTo>
                  <a:lnTo>
                    <a:pt x="207430" y="92765"/>
                  </a:lnTo>
                  <a:lnTo>
                    <a:pt x="213461" y="95482"/>
                  </a:lnTo>
                  <a:lnTo>
                    <a:pt x="217919" y="98389"/>
                  </a:lnTo>
                  <a:lnTo>
                    <a:pt x="222744" y="101929"/>
                  </a:lnTo>
                  <a:lnTo>
                    <a:pt x="234859" y="110460"/>
                  </a:lnTo>
                  <a:lnTo>
                    <a:pt x="243304" y="116591"/>
                  </a:lnTo>
                  <a:lnTo>
                    <a:pt x="244300" y="117412"/>
                  </a:lnTo>
                  <a:lnTo>
                    <a:pt x="251538" y="124870"/>
                  </a:lnTo>
                  <a:lnTo>
                    <a:pt x="254317" y="127588"/>
                  </a:lnTo>
                  <a:lnTo>
                    <a:pt x="257045" y="130053"/>
                  </a:lnTo>
                  <a:lnTo>
                    <a:pt x="258618" y="131001"/>
                  </a:lnTo>
                  <a:lnTo>
                    <a:pt x="260559" y="131759"/>
                  </a:lnTo>
                  <a:lnTo>
                    <a:pt x="267377" y="132707"/>
                  </a:lnTo>
                  <a:lnTo>
                    <a:pt x="269685" y="133150"/>
                  </a:lnTo>
                  <a:lnTo>
                    <a:pt x="273199" y="134161"/>
                  </a:lnTo>
                  <a:lnTo>
                    <a:pt x="288461" y="139343"/>
                  </a:lnTo>
                  <a:lnTo>
                    <a:pt x="289195" y="139975"/>
                  </a:lnTo>
                  <a:lnTo>
                    <a:pt x="286835" y="154070"/>
                  </a:lnTo>
                  <a:lnTo>
                    <a:pt x="288632" y="154368"/>
                  </a:lnTo>
                </a:path>
              </a:pathLst>
            </a:custGeom>
            <a:ln w="26573" cap="flat">
              <a:solidFill>
                <a:srgbClr val="FFC0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" name="pl92"/>
            <p:cNvSpPr/>
            <p:nvPr/>
          </p:nvSpPr>
          <p:spPr>
            <a:xfrm>
              <a:off x="6077799" y="4078037"/>
              <a:ext cx="46521" cy="273732"/>
            </a:xfrm>
            <a:custGeom>
              <a:avLst/>
              <a:gdLst/>
              <a:ahLst/>
              <a:cxnLst/>
              <a:rect l="0" t="0" r="0" b="0"/>
              <a:pathLst>
                <a:path w="46521" h="273732">
                  <a:moveTo>
                    <a:pt x="80" y="246918"/>
                  </a:moveTo>
                  <a:lnTo>
                    <a:pt x="314" y="250208"/>
                  </a:lnTo>
                  <a:lnTo>
                    <a:pt x="0" y="254371"/>
                  </a:lnTo>
                  <a:lnTo>
                    <a:pt x="629" y="254623"/>
                  </a:lnTo>
                  <a:lnTo>
                    <a:pt x="787" y="255001"/>
                  </a:lnTo>
                  <a:lnTo>
                    <a:pt x="1311" y="260173"/>
                  </a:lnTo>
                  <a:lnTo>
                    <a:pt x="2465" y="264020"/>
                  </a:lnTo>
                  <a:lnTo>
                    <a:pt x="2832" y="265786"/>
                  </a:lnTo>
                  <a:lnTo>
                    <a:pt x="3514" y="267299"/>
                  </a:lnTo>
                  <a:lnTo>
                    <a:pt x="4195" y="268245"/>
                  </a:lnTo>
                  <a:lnTo>
                    <a:pt x="5979" y="270200"/>
                  </a:lnTo>
                  <a:lnTo>
                    <a:pt x="6346" y="270452"/>
                  </a:lnTo>
                  <a:lnTo>
                    <a:pt x="13584" y="271209"/>
                  </a:lnTo>
                  <a:lnTo>
                    <a:pt x="21870" y="272534"/>
                  </a:lnTo>
                  <a:lnTo>
                    <a:pt x="31258" y="273732"/>
                  </a:lnTo>
                  <a:lnTo>
                    <a:pt x="24755" y="256011"/>
                  </a:lnTo>
                  <a:lnTo>
                    <a:pt x="21031" y="243839"/>
                  </a:lnTo>
                  <a:lnTo>
                    <a:pt x="20612" y="241506"/>
                  </a:lnTo>
                  <a:lnTo>
                    <a:pt x="18514" y="226939"/>
                  </a:lnTo>
                  <a:lnTo>
                    <a:pt x="14003" y="197555"/>
                  </a:lnTo>
                  <a:lnTo>
                    <a:pt x="11329" y="178890"/>
                  </a:lnTo>
                  <a:lnTo>
                    <a:pt x="10909" y="170126"/>
                  </a:lnTo>
                  <a:lnTo>
                    <a:pt x="10804" y="165019"/>
                  </a:lnTo>
                  <a:lnTo>
                    <a:pt x="10489" y="158398"/>
                  </a:lnTo>
                  <a:lnTo>
                    <a:pt x="10489" y="156948"/>
                  </a:lnTo>
                  <a:lnTo>
                    <a:pt x="10647" y="156380"/>
                  </a:lnTo>
                  <a:lnTo>
                    <a:pt x="10594" y="155624"/>
                  </a:lnTo>
                  <a:lnTo>
                    <a:pt x="10227" y="153922"/>
                  </a:lnTo>
                  <a:lnTo>
                    <a:pt x="9860" y="152850"/>
                  </a:lnTo>
                  <a:lnTo>
                    <a:pt x="7185" y="147175"/>
                  </a:lnTo>
                  <a:lnTo>
                    <a:pt x="6661" y="146545"/>
                  </a:lnTo>
                  <a:lnTo>
                    <a:pt x="3724" y="140555"/>
                  </a:lnTo>
                  <a:lnTo>
                    <a:pt x="3566" y="139420"/>
                  </a:lnTo>
                  <a:lnTo>
                    <a:pt x="3671" y="138601"/>
                  </a:lnTo>
                  <a:lnTo>
                    <a:pt x="5087" y="133683"/>
                  </a:lnTo>
                  <a:lnTo>
                    <a:pt x="7028" y="127378"/>
                  </a:lnTo>
                  <a:lnTo>
                    <a:pt x="9335" y="120380"/>
                  </a:lnTo>
                  <a:lnTo>
                    <a:pt x="10017" y="116912"/>
                  </a:lnTo>
                  <a:lnTo>
                    <a:pt x="10332" y="114265"/>
                  </a:lnTo>
                  <a:lnTo>
                    <a:pt x="12272" y="101403"/>
                  </a:lnTo>
                  <a:lnTo>
                    <a:pt x="12744" y="99638"/>
                  </a:lnTo>
                  <a:lnTo>
                    <a:pt x="13269" y="98188"/>
                  </a:lnTo>
                  <a:lnTo>
                    <a:pt x="13898" y="96864"/>
                  </a:lnTo>
                  <a:lnTo>
                    <a:pt x="16835" y="92010"/>
                  </a:lnTo>
                  <a:lnTo>
                    <a:pt x="21346" y="84886"/>
                  </a:lnTo>
                  <a:lnTo>
                    <a:pt x="23076" y="81986"/>
                  </a:lnTo>
                  <a:lnTo>
                    <a:pt x="24388" y="78645"/>
                  </a:lnTo>
                  <a:lnTo>
                    <a:pt x="26905" y="68622"/>
                  </a:lnTo>
                  <a:lnTo>
                    <a:pt x="27744" y="66226"/>
                  </a:lnTo>
                  <a:lnTo>
                    <a:pt x="29003" y="63768"/>
                  </a:lnTo>
                  <a:lnTo>
                    <a:pt x="32517" y="58220"/>
                  </a:lnTo>
                  <a:lnTo>
                    <a:pt x="36765" y="51727"/>
                  </a:lnTo>
                  <a:lnTo>
                    <a:pt x="46521" y="36157"/>
                  </a:lnTo>
                  <a:lnTo>
                    <a:pt x="43741" y="34959"/>
                  </a:lnTo>
                  <a:lnTo>
                    <a:pt x="39388" y="33447"/>
                  </a:lnTo>
                  <a:lnTo>
                    <a:pt x="36661" y="32249"/>
                  </a:lnTo>
                  <a:lnTo>
                    <a:pt x="33146" y="30169"/>
                  </a:lnTo>
                  <a:lnTo>
                    <a:pt x="31888" y="29097"/>
                  </a:lnTo>
                  <a:lnTo>
                    <a:pt x="30734" y="27900"/>
                  </a:lnTo>
                  <a:lnTo>
                    <a:pt x="29580" y="26513"/>
                  </a:lnTo>
                  <a:lnTo>
                    <a:pt x="29213" y="25567"/>
                  </a:lnTo>
                  <a:lnTo>
                    <a:pt x="29108" y="23992"/>
                  </a:lnTo>
                  <a:lnTo>
                    <a:pt x="29475" y="17499"/>
                  </a:lnTo>
                  <a:lnTo>
                    <a:pt x="29370" y="12393"/>
                  </a:lnTo>
                  <a:lnTo>
                    <a:pt x="27220" y="7099"/>
                  </a:lnTo>
                  <a:lnTo>
                    <a:pt x="26905" y="5901"/>
                  </a:lnTo>
                  <a:lnTo>
                    <a:pt x="26538" y="5018"/>
                  </a:lnTo>
                  <a:lnTo>
                    <a:pt x="25804" y="4010"/>
                  </a:lnTo>
                  <a:lnTo>
                    <a:pt x="25384" y="3758"/>
                  </a:lnTo>
                  <a:lnTo>
                    <a:pt x="22867" y="2623"/>
                  </a:lnTo>
                  <a:lnTo>
                    <a:pt x="18619" y="291"/>
                  </a:lnTo>
                  <a:lnTo>
                    <a:pt x="17930" y="0"/>
                  </a:lnTo>
                </a:path>
              </a:pathLst>
            </a:custGeom>
            <a:ln w="27612" cap="flat">
              <a:solidFill>
                <a:srgbClr val="FEB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l93"/>
            <p:cNvSpPr/>
            <p:nvPr/>
          </p:nvSpPr>
          <p:spPr>
            <a:xfrm>
              <a:off x="4692031" y="6131908"/>
              <a:ext cx="538909" cy="169644"/>
            </a:xfrm>
            <a:custGeom>
              <a:avLst/>
              <a:gdLst/>
              <a:ahLst/>
              <a:cxnLst/>
              <a:rect l="0" t="0" r="0" b="0"/>
              <a:pathLst>
                <a:path w="538909" h="169644">
                  <a:moveTo>
                    <a:pt x="49465" y="102777"/>
                  </a:moveTo>
                  <a:lnTo>
                    <a:pt x="47570" y="102728"/>
                  </a:lnTo>
                  <a:lnTo>
                    <a:pt x="46888" y="106653"/>
                  </a:lnTo>
                  <a:lnTo>
                    <a:pt x="46783" y="106780"/>
                  </a:lnTo>
                  <a:lnTo>
                    <a:pt x="42377" y="107350"/>
                  </a:lnTo>
                  <a:lnTo>
                    <a:pt x="38496" y="108553"/>
                  </a:lnTo>
                  <a:lnTo>
                    <a:pt x="32045" y="108679"/>
                  </a:lnTo>
                  <a:lnTo>
                    <a:pt x="26486" y="108869"/>
                  </a:lnTo>
                  <a:lnTo>
                    <a:pt x="25384" y="108996"/>
                  </a:lnTo>
                  <a:lnTo>
                    <a:pt x="24335" y="109502"/>
                  </a:lnTo>
                  <a:lnTo>
                    <a:pt x="7604" y="120390"/>
                  </a:lnTo>
                  <a:lnTo>
                    <a:pt x="5717" y="126214"/>
                  </a:lnTo>
                  <a:lnTo>
                    <a:pt x="5611" y="133558"/>
                  </a:lnTo>
                  <a:lnTo>
                    <a:pt x="12430" y="139445"/>
                  </a:lnTo>
                  <a:lnTo>
                    <a:pt x="3409" y="149701"/>
                  </a:lnTo>
                  <a:lnTo>
                    <a:pt x="3514" y="150018"/>
                  </a:lnTo>
                  <a:lnTo>
                    <a:pt x="3409" y="150334"/>
                  </a:lnTo>
                  <a:lnTo>
                    <a:pt x="3199" y="150397"/>
                  </a:lnTo>
                  <a:lnTo>
                    <a:pt x="2989" y="150334"/>
                  </a:lnTo>
                  <a:lnTo>
                    <a:pt x="943" y="152677"/>
                  </a:lnTo>
                  <a:lnTo>
                    <a:pt x="0" y="154006"/>
                  </a:lnTo>
                  <a:lnTo>
                    <a:pt x="262" y="154196"/>
                  </a:lnTo>
                  <a:lnTo>
                    <a:pt x="314" y="154322"/>
                  </a:lnTo>
                  <a:lnTo>
                    <a:pt x="262" y="154449"/>
                  </a:lnTo>
                  <a:lnTo>
                    <a:pt x="11066" y="158058"/>
                  </a:lnTo>
                  <a:lnTo>
                    <a:pt x="19615" y="160653"/>
                  </a:lnTo>
                  <a:lnTo>
                    <a:pt x="19930" y="160463"/>
                  </a:lnTo>
                  <a:lnTo>
                    <a:pt x="20192" y="160653"/>
                  </a:lnTo>
                  <a:lnTo>
                    <a:pt x="20244" y="160780"/>
                  </a:lnTo>
                  <a:lnTo>
                    <a:pt x="20192" y="160970"/>
                  </a:lnTo>
                  <a:lnTo>
                    <a:pt x="24440" y="162489"/>
                  </a:lnTo>
                  <a:lnTo>
                    <a:pt x="32098" y="164895"/>
                  </a:lnTo>
                  <a:lnTo>
                    <a:pt x="33199" y="165971"/>
                  </a:lnTo>
                  <a:lnTo>
                    <a:pt x="35139" y="168630"/>
                  </a:lnTo>
                  <a:lnTo>
                    <a:pt x="35926" y="169390"/>
                  </a:lnTo>
                  <a:lnTo>
                    <a:pt x="36451" y="169580"/>
                  </a:lnTo>
                  <a:lnTo>
                    <a:pt x="36975" y="169644"/>
                  </a:lnTo>
                  <a:lnTo>
                    <a:pt x="37762" y="169517"/>
                  </a:lnTo>
                  <a:lnTo>
                    <a:pt x="48461" y="163819"/>
                  </a:lnTo>
                  <a:lnTo>
                    <a:pt x="50559" y="162300"/>
                  </a:lnTo>
                  <a:lnTo>
                    <a:pt x="51293" y="161667"/>
                  </a:lnTo>
                  <a:lnTo>
                    <a:pt x="53496" y="159008"/>
                  </a:lnTo>
                  <a:lnTo>
                    <a:pt x="54807" y="157171"/>
                  </a:lnTo>
                  <a:lnTo>
                    <a:pt x="55699" y="156095"/>
                  </a:lnTo>
                  <a:lnTo>
                    <a:pt x="57377" y="154449"/>
                  </a:lnTo>
                  <a:lnTo>
                    <a:pt x="58950" y="153120"/>
                  </a:lnTo>
                  <a:lnTo>
                    <a:pt x="66608" y="148815"/>
                  </a:lnTo>
                  <a:lnTo>
                    <a:pt x="70279" y="146852"/>
                  </a:lnTo>
                  <a:lnTo>
                    <a:pt x="72429" y="145903"/>
                  </a:lnTo>
                  <a:lnTo>
                    <a:pt x="76415" y="144256"/>
                  </a:lnTo>
                  <a:lnTo>
                    <a:pt x="86119" y="140901"/>
                  </a:lnTo>
                  <a:lnTo>
                    <a:pt x="89160" y="140015"/>
                  </a:lnTo>
                  <a:lnTo>
                    <a:pt x="92202" y="139382"/>
                  </a:lnTo>
                  <a:lnTo>
                    <a:pt x="97604" y="138686"/>
                  </a:lnTo>
                  <a:lnTo>
                    <a:pt x="103846" y="138242"/>
                  </a:lnTo>
                  <a:lnTo>
                    <a:pt x="106363" y="138179"/>
                  </a:lnTo>
                  <a:lnTo>
                    <a:pt x="116853" y="137229"/>
                  </a:lnTo>
                  <a:lnTo>
                    <a:pt x="121101" y="136343"/>
                  </a:lnTo>
                  <a:lnTo>
                    <a:pt x="125349" y="135014"/>
                  </a:lnTo>
                  <a:lnTo>
                    <a:pt x="129545" y="133368"/>
                  </a:lnTo>
                  <a:lnTo>
                    <a:pt x="132167" y="132102"/>
                  </a:lnTo>
                  <a:lnTo>
                    <a:pt x="171818" y="110515"/>
                  </a:lnTo>
                  <a:lnTo>
                    <a:pt x="175646" y="108299"/>
                  </a:lnTo>
                  <a:lnTo>
                    <a:pt x="179108" y="105894"/>
                  </a:lnTo>
                  <a:lnTo>
                    <a:pt x="181835" y="103615"/>
                  </a:lnTo>
                  <a:lnTo>
                    <a:pt x="185821" y="99564"/>
                  </a:lnTo>
                  <a:lnTo>
                    <a:pt x="191276" y="93233"/>
                  </a:lnTo>
                  <a:lnTo>
                    <a:pt x="192744" y="91144"/>
                  </a:lnTo>
                  <a:lnTo>
                    <a:pt x="195471" y="86903"/>
                  </a:lnTo>
                  <a:lnTo>
                    <a:pt x="196311" y="84815"/>
                  </a:lnTo>
                  <a:lnTo>
                    <a:pt x="196730" y="82599"/>
                  </a:lnTo>
                  <a:lnTo>
                    <a:pt x="196940" y="79814"/>
                  </a:lnTo>
                  <a:lnTo>
                    <a:pt x="197045" y="76522"/>
                  </a:lnTo>
                  <a:lnTo>
                    <a:pt x="197569" y="71142"/>
                  </a:lnTo>
                  <a:lnTo>
                    <a:pt x="198094" y="68040"/>
                  </a:lnTo>
                  <a:lnTo>
                    <a:pt x="199300" y="63293"/>
                  </a:lnTo>
                  <a:lnTo>
                    <a:pt x="199772" y="62153"/>
                  </a:lnTo>
                  <a:lnTo>
                    <a:pt x="200296" y="61204"/>
                  </a:lnTo>
                  <a:lnTo>
                    <a:pt x="201031" y="60381"/>
                  </a:lnTo>
                  <a:lnTo>
                    <a:pt x="202027" y="59495"/>
                  </a:lnTo>
                  <a:lnTo>
                    <a:pt x="207534" y="55254"/>
                  </a:lnTo>
                  <a:lnTo>
                    <a:pt x="210471" y="52722"/>
                  </a:lnTo>
                  <a:lnTo>
                    <a:pt x="211887" y="51330"/>
                  </a:lnTo>
                  <a:lnTo>
                    <a:pt x="214248" y="48608"/>
                  </a:lnTo>
                  <a:lnTo>
                    <a:pt x="217552" y="43671"/>
                  </a:lnTo>
                  <a:lnTo>
                    <a:pt x="219335" y="41266"/>
                  </a:lnTo>
                  <a:lnTo>
                    <a:pt x="220279" y="40127"/>
                  </a:lnTo>
                  <a:lnTo>
                    <a:pt x="222482" y="37848"/>
                  </a:lnTo>
                  <a:lnTo>
                    <a:pt x="223846" y="36582"/>
                  </a:lnTo>
                  <a:lnTo>
                    <a:pt x="225104" y="35569"/>
                  </a:lnTo>
                  <a:lnTo>
                    <a:pt x="226573" y="34557"/>
                  </a:lnTo>
                  <a:lnTo>
                    <a:pt x="228514" y="33481"/>
                  </a:lnTo>
                  <a:lnTo>
                    <a:pt x="233653" y="30949"/>
                  </a:lnTo>
                  <a:lnTo>
                    <a:pt x="256730" y="19936"/>
                  </a:lnTo>
                  <a:lnTo>
                    <a:pt x="258514" y="18860"/>
                  </a:lnTo>
                  <a:lnTo>
                    <a:pt x="259458" y="18164"/>
                  </a:lnTo>
                  <a:lnTo>
                    <a:pt x="260139" y="17531"/>
                  </a:lnTo>
                  <a:lnTo>
                    <a:pt x="261083" y="16645"/>
                  </a:lnTo>
                  <a:lnTo>
                    <a:pt x="263181" y="13797"/>
                  </a:lnTo>
                  <a:lnTo>
                    <a:pt x="263653" y="12974"/>
                  </a:lnTo>
                  <a:lnTo>
                    <a:pt x="264492" y="11012"/>
                  </a:lnTo>
                  <a:lnTo>
                    <a:pt x="265122" y="8734"/>
                  </a:lnTo>
                  <a:lnTo>
                    <a:pt x="266748" y="0"/>
                  </a:lnTo>
                  <a:lnTo>
                    <a:pt x="273566" y="1012"/>
                  </a:lnTo>
                  <a:lnTo>
                    <a:pt x="274877" y="1582"/>
                  </a:lnTo>
                  <a:lnTo>
                    <a:pt x="278653" y="2151"/>
                  </a:lnTo>
                  <a:lnTo>
                    <a:pt x="281433" y="2721"/>
                  </a:lnTo>
                  <a:lnTo>
                    <a:pt x="289405" y="3860"/>
                  </a:lnTo>
                  <a:lnTo>
                    <a:pt x="295699" y="5253"/>
                  </a:lnTo>
                  <a:lnTo>
                    <a:pt x="308181" y="7468"/>
                  </a:lnTo>
                  <a:lnTo>
                    <a:pt x="311538" y="8164"/>
                  </a:lnTo>
                  <a:lnTo>
                    <a:pt x="320402" y="9620"/>
                  </a:lnTo>
                  <a:lnTo>
                    <a:pt x="321240" y="4367"/>
                  </a:lnTo>
                  <a:lnTo>
                    <a:pt x="324178" y="4873"/>
                  </a:lnTo>
                  <a:lnTo>
                    <a:pt x="332831" y="4620"/>
                  </a:lnTo>
                  <a:lnTo>
                    <a:pt x="335139" y="5063"/>
                  </a:lnTo>
                  <a:lnTo>
                    <a:pt x="334667" y="6455"/>
                  </a:lnTo>
                  <a:lnTo>
                    <a:pt x="333671" y="11898"/>
                  </a:lnTo>
                  <a:lnTo>
                    <a:pt x="342849" y="13417"/>
                  </a:lnTo>
                  <a:lnTo>
                    <a:pt x="350244" y="14873"/>
                  </a:lnTo>
                  <a:lnTo>
                    <a:pt x="356643" y="15759"/>
                  </a:lnTo>
                  <a:lnTo>
                    <a:pt x="361048" y="16645"/>
                  </a:lnTo>
                  <a:lnTo>
                    <a:pt x="361992" y="16961"/>
                  </a:lnTo>
                  <a:lnTo>
                    <a:pt x="367604" y="17721"/>
                  </a:lnTo>
                  <a:lnTo>
                    <a:pt x="369912" y="18164"/>
                  </a:lnTo>
                  <a:lnTo>
                    <a:pt x="371433" y="18354"/>
                  </a:lnTo>
                  <a:lnTo>
                    <a:pt x="374737" y="19050"/>
                  </a:lnTo>
                  <a:lnTo>
                    <a:pt x="376206" y="19240"/>
                  </a:lnTo>
                  <a:lnTo>
                    <a:pt x="378513" y="19809"/>
                  </a:lnTo>
                  <a:lnTo>
                    <a:pt x="384020" y="20759"/>
                  </a:lnTo>
                  <a:lnTo>
                    <a:pt x="389737" y="21898"/>
                  </a:lnTo>
                  <a:lnTo>
                    <a:pt x="393513" y="22404"/>
                  </a:lnTo>
                  <a:lnTo>
                    <a:pt x="414597" y="26139"/>
                  </a:lnTo>
                  <a:lnTo>
                    <a:pt x="419947" y="26962"/>
                  </a:lnTo>
                  <a:lnTo>
                    <a:pt x="427342" y="28291"/>
                  </a:lnTo>
                  <a:lnTo>
                    <a:pt x="431642" y="28924"/>
                  </a:lnTo>
                  <a:lnTo>
                    <a:pt x="446013" y="31392"/>
                  </a:lnTo>
                  <a:lnTo>
                    <a:pt x="459440" y="33544"/>
                  </a:lnTo>
                  <a:lnTo>
                    <a:pt x="462482" y="34240"/>
                  </a:lnTo>
                  <a:lnTo>
                    <a:pt x="469457" y="35379"/>
                  </a:lnTo>
                  <a:lnTo>
                    <a:pt x="475069" y="36076"/>
                  </a:lnTo>
                  <a:lnTo>
                    <a:pt x="494894" y="39367"/>
                  </a:lnTo>
                  <a:lnTo>
                    <a:pt x="498565" y="40063"/>
                  </a:lnTo>
                  <a:lnTo>
                    <a:pt x="499405" y="40127"/>
                  </a:lnTo>
                  <a:lnTo>
                    <a:pt x="504177" y="40950"/>
                  </a:lnTo>
                  <a:lnTo>
                    <a:pt x="509999" y="41772"/>
                  </a:lnTo>
                  <a:lnTo>
                    <a:pt x="516136" y="42975"/>
                  </a:lnTo>
                  <a:lnTo>
                    <a:pt x="521433" y="43734"/>
                  </a:lnTo>
                  <a:lnTo>
                    <a:pt x="526730" y="44620"/>
                  </a:lnTo>
                  <a:lnTo>
                    <a:pt x="526415" y="45886"/>
                  </a:lnTo>
                  <a:lnTo>
                    <a:pt x="524527" y="51710"/>
                  </a:lnTo>
                  <a:lnTo>
                    <a:pt x="523059" y="55697"/>
                  </a:lnTo>
                  <a:lnTo>
                    <a:pt x="520069" y="64432"/>
                  </a:lnTo>
                  <a:lnTo>
                    <a:pt x="519807" y="64749"/>
                  </a:lnTo>
                  <a:lnTo>
                    <a:pt x="520122" y="64939"/>
                  </a:lnTo>
                  <a:lnTo>
                    <a:pt x="520122" y="65255"/>
                  </a:lnTo>
                  <a:lnTo>
                    <a:pt x="519807" y="65445"/>
                  </a:lnTo>
                  <a:lnTo>
                    <a:pt x="519597" y="65382"/>
                  </a:lnTo>
                  <a:lnTo>
                    <a:pt x="518391" y="70255"/>
                  </a:lnTo>
                  <a:lnTo>
                    <a:pt x="516241" y="76142"/>
                  </a:lnTo>
                  <a:lnTo>
                    <a:pt x="515139" y="79624"/>
                  </a:lnTo>
                  <a:lnTo>
                    <a:pt x="516241" y="79877"/>
                  </a:lnTo>
                  <a:lnTo>
                    <a:pt x="538909" y="83761"/>
                  </a:lnTo>
                </a:path>
              </a:pathLst>
            </a:custGeom>
            <a:ln w="24144" cap="flat">
              <a:solidFill>
                <a:srgbClr val="FEB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pl94"/>
            <p:cNvSpPr/>
            <p:nvPr/>
          </p:nvSpPr>
          <p:spPr>
            <a:xfrm>
              <a:off x="4374425" y="4839753"/>
              <a:ext cx="290123" cy="71969"/>
            </a:xfrm>
            <a:custGeom>
              <a:avLst/>
              <a:gdLst/>
              <a:ahLst/>
              <a:cxnLst/>
              <a:rect l="0" t="0" r="0" b="0"/>
              <a:pathLst>
                <a:path w="290123" h="71969">
                  <a:moveTo>
                    <a:pt x="0" y="53961"/>
                  </a:moveTo>
                  <a:lnTo>
                    <a:pt x="561" y="50756"/>
                  </a:lnTo>
                  <a:lnTo>
                    <a:pt x="1138" y="50124"/>
                  </a:lnTo>
                  <a:lnTo>
                    <a:pt x="1977" y="49809"/>
                  </a:lnTo>
                  <a:lnTo>
                    <a:pt x="10578" y="51261"/>
                  </a:lnTo>
                  <a:lnTo>
                    <a:pt x="10421" y="40276"/>
                  </a:lnTo>
                  <a:lnTo>
                    <a:pt x="10263" y="40213"/>
                  </a:lnTo>
                  <a:lnTo>
                    <a:pt x="10159" y="39960"/>
                  </a:lnTo>
                  <a:lnTo>
                    <a:pt x="10263" y="39771"/>
                  </a:lnTo>
                  <a:lnTo>
                    <a:pt x="10421" y="39708"/>
                  </a:lnTo>
                  <a:lnTo>
                    <a:pt x="10263" y="19822"/>
                  </a:lnTo>
                  <a:lnTo>
                    <a:pt x="10054" y="19758"/>
                  </a:lnTo>
                  <a:lnTo>
                    <a:pt x="9896" y="19506"/>
                  </a:lnTo>
                  <a:lnTo>
                    <a:pt x="9949" y="19128"/>
                  </a:lnTo>
                  <a:lnTo>
                    <a:pt x="10211" y="19001"/>
                  </a:lnTo>
                  <a:lnTo>
                    <a:pt x="10630" y="19128"/>
                  </a:lnTo>
                  <a:lnTo>
                    <a:pt x="12361" y="18875"/>
                  </a:lnTo>
                  <a:lnTo>
                    <a:pt x="19547" y="16918"/>
                  </a:lnTo>
                  <a:lnTo>
                    <a:pt x="22694" y="16413"/>
                  </a:lnTo>
                  <a:lnTo>
                    <a:pt x="25264" y="15781"/>
                  </a:lnTo>
                  <a:lnTo>
                    <a:pt x="28673" y="15214"/>
                  </a:lnTo>
                  <a:lnTo>
                    <a:pt x="30928" y="14961"/>
                  </a:lnTo>
                  <a:lnTo>
                    <a:pt x="35333" y="14645"/>
                  </a:lnTo>
                  <a:lnTo>
                    <a:pt x="37326" y="14772"/>
                  </a:lnTo>
                  <a:lnTo>
                    <a:pt x="37589" y="14456"/>
                  </a:lnTo>
                  <a:lnTo>
                    <a:pt x="37851" y="14456"/>
                  </a:lnTo>
                  <a:lnTo>
                    <a:pt x="38061" y="14645"/>
                  </a:lnTo>
                  <a:lnTo>
                    <a:pt x="39792" y="14456"/>
                  </a:lnTo>
                  <a:lnTo>
                    <a:pt x="44512" y="14393"/>
                  </a:lnTo>
                  <a:lnTo>
                    <a:pt x="54267" y="14645"/>
                  </a:lnTo>
                  <a:lnTo>
                    <a:pt x="60980" y="14203"/>
                  </a:lnTo>
                  <a:lnTo>
                    <a:pt x="66959" y="13193"/>
                  </a:lnTo>
                  <a:lnTo>
                    <a:pt x="75718" y="11489"/>
                  </a:lnTo>
                  <a:lnTo>
                    <a:pt x="76977" y="10289"/>
                  </a:lnTo>
                  <a:lnTo>
                    <a:pt x="78288" y="8838"/>
                  </a:lnTo>
                  <a:lnTo>
                    <a:pt x="79861" y="5429"/>
                  </a:lnTo>
                  <a:lnTo>
                    <a:pt x="80281" y="4671"/>
                  </a:lnTo>
                  <a:lnTo>
                    <a:pt x="83585" y="0"/>
                  </a:lnTo>
                  <a:lnTo>
                    <a:pt x="98008" y="5618"/>
                  </a:lnTo>
                  <a:lnTo>
                    <a:pt x="102938" y="7007"/>
                  </a:lnTo>
                  <a:lnTo>
                    <a:pt x="108288" y="8206"/>
                  </a:lnTo>
                  <a:lnTo>
                    <a:pt x="110596" y="8396"/>
                  </a:lnTo>
                  <a:lnTo>
                    <a:pt x="115788" y="8459"/>
                  </a:lnTo>
                  <a:lnTo>
                    <a:pt x="126749" y="7890"/>
                  </a:lnTo>
                  <a:lnTo>
                    <a:pt x="131260" y="7827"/>
                  </a:lnTo>
                  <a:lnTo>
                    <a:pt x="139704" y="7890"/>
                  </a:lnTo>
                  <a:lnTo>
                    <a:pt x="145158" y="8206"/>
                  </a:lnTo>
                  <a:lnTo>
                    <a:pt x="147728" y="8396"/>
                  </a:lnTo>
                  <a:lnTo>
                    <a:pt x="150403" y="8774"/>
                  </a:lnTo>
                  <a:lnTo>
                    <a:pt x="152711" y="9216"/>
                  </a:lnTo>
                  <a:lnTo>
                    <a:pt x="155595" y="9974"/>
                  </a:lnTo>
                  <a:lnTo>
                    <a:pt x="160159" y="11552"/>
                  </a:lnTo>
                  <a:lnTo>
                    <a:pt x="164144" y="13509"/>
                  </a:lnTo>
                  <a:lnTo>
                    <a:pt x="168183" y="15908"/>
                  </a:lnTo>
                  <a:lnTo>
                    <a:pt x="169966" y="17233"/>
                  </a:lnTo>
                  <a:lnTo>
                    <a:pt x="172903" y="19695"/>
                  </a:lnTo>
                  <a:lnTo>
                    <a:pt x="174424" y="21085"/>
                  </a:lnTo>
                  <a:lnTo>
                    <a:pt x="190683" y="37498"/>
                  </a:lnTo>
                  <a:lnTo>
                    <a:pt x="196137" y="43243"/>
                  </a:lnTo>
                  <a:lnTo>
                    <a:pt x="201592" y="48483"/>
                  </a:lnTo>
                  <a:lnTo>
                    <a:pt x="202746" y="49430"/>
                  </a:lnTo>
                  <a:lnTo>
                    <a:pt x="204267" y="50503"/>
                  </a:lnTo>
                  <a:lnTo>
                    <a:pt x="207519" y="52587"/>
                  </a:lnTo>
                  <a:lnTo>
                    <a:pt x="235788" y="68307"/>
                  </a:lnTo>
                  <a:lnTo>
                    <a:pt x="240246" y="70138"/>
                  </a:lnTo>
                  <a:lnTo>
                    <a:pt x="242763" y="70896"/>
                  </a:lnTo>
                  <a:lnTo>
                    <a:pt x="245176" y="71401"/>
                  </a:lnTo>
                  <a:lnTo>
                    <a:pt x="248270" y="71842"/>
                  </a:lnTo>
                  <a:lnTo>
                    <a:pt x="251155" y="71969"/>
                  </a:lnTo>
                  <a:lnTo>
                    <a:pt x="255298" y="71842"/>
                  </a:lnTo>
                  <a:lnTo>
                    <a:pt x="257448" y="71527"/>
                  </a:lnTo>
                  <a:lnTo>
                    <a:pt x="261592" y="70706"/>
                  </a:lnTo>
                  <a:lnTo>
                    <a:pt x="268515" y="69128"/>
                  </a:lnTo>
                  <a:lnTo>
                    <a:pt x="271557" y="67486"/>
                  </a:lnTo>
                  <a:lnTo>
                    <a:pt x="279424" y="64709"/>
                  </a:lnTo>
                  <a:lnTo>
                    <a:pt x="280630" y="64203"/>
                  </a:lnTo>
                  <a:lnTo>
                    <a:pt x="283829" y="63572"/>
                  </a:lnTo>
                  <a:lnTo>
                    <a:pt x="283095" y="54165"/>
                  </a:lnTo>
                  <a:lnTo>
                    <a:pt x="283567" y="53534"/>
                  </a:lnTo>
                  <a:lnTo>
                    <a:pt x="289756" y="52776"/>
                  </a:lnTo>
                  <a:lnTo>
                    <a:pt x="289704" y="52587"/>
                  </a:lnTo>
                  <a:lnTo>
                    <a:pt x="289756" y="52398"/>
                  </a:lnTo>
                  <a:lnTo>
                    <a:pt x="289914" y="52208"/>
                  </a:lnTo>
                  <a:lnTo>
                    <a:pt x="290123" y="52145"/>
                  </a:lnTo>
                  <a:lnTo>
                    <a:pt x="288707" y="39455"/>
                  </a:lnTo>
                  <a:lnTo>
                    <a:pt x="288707" y="38887"/>
                  </a:lnTo>
                  <a:lnTo>
                    <a:pt x="289265" y="35528"/>
                  </a:lnTo>
                </a:path>
              </a:pathLst>
            </a:custGeom>
            <a:ln w="23638" cap="flat">
              <a:solidFill>
                <a:srgbClr val="FEB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" name="pl95"/>
            <p:cNvSpPr/>
            <p:nvPr/>
          </p:nvSpPr>
          <p:spPr>
            <a:xfrm>
              <a:off x="4726037" y="6027429"/>
              <a:ext cx="236833" cy="92961"/>
            </a:xfrm>
            <a:custGeom>
              <a:avLst/>
              <a:gdLst/>
              <a:ahLst/>
              <a:cxnLst/>
              <a:rect l="0" t="0" r="0" b="0"/>
              <a:pathLst>
                <a:path w="236833" h="92961">
                  <a:moveTo>
                    <a:pt x="0" y="13011"/>
                  </a:moveTo>
                  <a:lnTo>
                    <a:pt x="1554" y="14047"/>
                  </a:lnTo>
                  <a:lnTo>
                    <a:pt x="2078" y="14807"/>
                  </a:lnTo>
                  <a:lnTo>
                    <a:pt x="2445" y="14807"/>
                  </a:lnTo>
                  <a:lnTo>
                    <a:pt x="2707" y="15123"/>
                  </a:lnTo>
                  <a:lnTo>
                    <a:pt x="3336" y="15123"/>
                  </a:lnTo>
                  <a:lnTo>
                    <a:pt x="5329" y="14743"/>
                  </a:lnTo>
                  <a:lnTo>
                    <a:pt x="5959" y="14427"/>
                  </a:lnTo>
                  <a:lnTo>
                    <a:pt x="6011" y="13604"/>
                  </a:lnTo>
                  <a:lnTo>
                    <a:pt x="5487" y="11199"/>
                  </a:lnTo>
                  <a:lnTo>
                    <a:pt x="5172" y="9112"/>
                  </a:lnTo>
                  <a:lnTo>
                    <a:pt x="4281" y="4809"/>
                  </a:lnTo>
                  <a:lnTo>
                    <a:pt x="4228" y="3607"/>
                  </a:lnTo>
                  <a:lnTo>
                    <a:pt x="4385" y="1581"/>
                  </a:lnTo>
                  <a:lnTo>
                    <a:pt x="3914" y="1518"/>
                  </a:lnTo>
                  <a:lnTo>
                    <a:pt x="3651" y="1328"/>
                  </a:lnTo>
                  <a:lnTo>
                    <a:pt x="3441" y="1012"/>
                  </a:lnTo>
                  <a:lnTo>
                    <a:pt x="3441" y="506"/>
                  </a:lnTo>
                  <a:lnTo>
                    <a:pt x="3914" y="63"/>
                  </a:lnTo>
                  <a:lnTo>
                    <a:pt x="4333" y="0"/>
                  </a:lnTo>
                  <a:lnTo>
                    <a:pt x="4753" y="189"/>
                  </a:lnTo>
                  <a:lnTo>
                    <a:pt x="5015" y="569"/>
                  </a:lnTo>
                  <a:lnTo>
                    <a:pt x="8529" y="253"/>
                  </a:lnTo>
                  <a:lnTo>
                    <a:pt x="11256" y="569"/>
                  </a:lnTo>
                  <a:lnTo>
                    <a:pt x="14089" y="1138"/>
                  </a:lnTo>
                  <a:lnTo>
                    <a:pt x="17707" y="1581"/>
                  </a:lnTo>
                  <a:lnTo>
                    <a:pt x="24106" y="2910"/>
                  </a:lnTo>
                  <a:lnTo>
                    <a:pt x="46816" y="6960"/>
                  </a:lnTo>
                  <a:lnTo>
                    <a:pt x="51168" y="7846"/>
                  </a:lnTo>
                  <a:lnTo>
                    <a:pt x="58564" y="9112"/>
                  </a:lnTo>
                  <a:lnTo>
                    <a:pt x="66274" y="10630"/>
                  </a:lnTo>
                  <a:lnTo>
                    <a:pt x="69892" y="11642"/>
                  </a:lnTo>
                  <a:lnTo>
                    <a:pt x="72515" y="12528"/>
                  </a:lnTo>
                  <a:lnTo>
                    <a:pt x="81431" y="16199"/>
                  </a:lnTo>
                  <a:lnTo>
                    <a:pt x="82794" y="16831"/>
                  </a:lnTo>
                  <a:lnTo>
                    <a:pt x="84211" y="17843"/>
                  </a:lnTo>
                  <a:lnTo>
                    <a:pt x="84578" y="18666"/>
                  </a:lnTo>
                  <a:lnTo>
                    <a:pt x="84630" y="19489"/>
                  </a:lnTo>
                  <a:lnTo>
                    <a:pt x="84578" y="20375"/>
                  </a:lnTo>
                  <a:lnTo>
                    <a:pt x="84053" y="23855"/>
                  </a:lnTo>
                  <a:lnTo>
                    <a:pt x="84106" y="25121"/>
                  </a:lnTo>
                  <a:lnTo>
                    <a:pt x="84316" y="26070"/>
                  </a:lnTo>
                  <a:lnTo>
                    <a:pt x="86361" y="26639"/>
                  </a:lnTo>
                  <a:lnTo>
                    <a:pt x="89403" y="27082"/>
                  </a:lnTo>
                  <a:lnTo>
                    <a:pt x="91973" y="27652"/>
                  </a:lnTo>
                  <a:lnTo>
                    <a:pt x="95539" y="28728"/>
                  </a:lnTo>
                  <a:lnTo>
                    <a:pt x="99158" y="28855"/>
                  </a:lnTo>
                  <a:lnTo>
                    <a:pt x="103511" y="28538"/>
                  </a:lnTo>
                  <a:lnTo>
                    <a:pt x="107182" y="27779"/>
                  </a:lnTo>
                  <a:lnTo>
                    <a:pt x="110644" y="26639"/>
                  </a:lnTo>
                  <a:lnTo>
                    <a:pt x="114158" y="24994"/>
                  </a:lnTo>
                  <a:lnTo>
                    <a:pt x="117253" y="22969"/>
                  </a:lnTo>
                  <a:lnTo>
                    <a:pt x="128109" y="14933"/>
                  </a:lnTo>
                  <a:lnTo>
                    <a:pt x="130259" y="13478"/>
                  </a:lnTo>
                  <a:lnTo>
                    <a:pt x="131361" y="12908"/>
                  </a:lnTo>
                  <a:lnTo>
                    <a:pt x="133564" y="11959"/>
                  </a:lnTo>
                  <a:lnTo>
                    <a:pt x="135714" y="11326"/>
                  </a:lnTo>
                  <a:lnTo>
                    <a:pt x="139175" y="10693"/>
                  </a:lnTo>
                  <a:lnTo>
                    <a:pt x="141431" y="10567"/>
                  </a:lnTo>
                  <a:lnTo>
                    <a:pt x="143634" y="10630"/>
                  </a:lnTo>
                  <a:lnTo>
                    <a:pt x="145679" y="10883"/>
                  </a:lnTo>
                  <a:lnTo>
                    <a:pt x="149246" y="11832"/>
                  </a:lnTo>
                  <a:lnTo>
                    <a:pt x="152025" y="12971"/>
                  </a:lnTo>
                  <a:lnTo>
                    <a:pt x="153861" y="13921"/>
                  </a:lnTo>
                  <a:lnTo>
                    <a:pt x="157847" y="16894"/>
                  </a:lnTo>
                  <a:lnTo>
                    <a:pt x="160417" y="19489"/>
                  </a:lnTo>
                  <a:lnTo>
                    <a:pt x="164875" y="24488"/>
                  </a:lnTo>
                  <a:lnTo>
                    <a:pt x="167917" y="27652"/>
                  </a:lnTo>
                  <a:lnTo>
                    <a:pt x="173319" y="31955"/>
                  </a:lnTo>
                  <a:lnTo>
                    <a:pt x="176990" y="35372"/>
                  </a:lnTo>
                  <a:lnTo>
                    <a:pt x="180661" y="39422"/>
                  </a:lnTo>
                  <a:lnTo>
                    <a:pt x="181343" y="40371"/>
                  </a:lnTo>
                  <a:lnTo>
                    <a:pt x="182445" y="42649"/>
                  </a:lnTo>
                  <a:lnTo>
                    <a:pt x="182969" y="44485"/>
                  </a:lnTo>
                  <a:lnTo>
                    <a:pt x="183074" y="45118"/>
                  </a:lnTo>
                  <a:lnTo>
                    <a:pt x="183022" y="46446"/>
                  </a:lnTo>
                  <a:lnTo>
                    <a:pt x="182445" y="50433"/>
                  </a:lnTo>
                  <a:lnTo>
                    <a:pt x="180504" y="61128"/>
                  </a:lnTo>
                  <a:lnTo>
                    <a:pt x="180085" y="63849"/>
                  </a:lnTo>
                  <a:lnTo>
                    <a:pt x="179770" y="64735"/>
                  </a:lnTo>
                  <a:lnTo>
                    <a:pt x="182550" y="64988"/>
                  </a:lnTo>
                  <a:lnTo>
                    <a:pt x="201378" y="68406"/>
                  </a:lnTo>
                  <a:lnTo>
                    <a:pt x="203529" y="69039"/>
                  </a:lnTo>
                  <a:lnTo>
                    <a:pt x="205837" y="69861"/>
                  </a:lnTo>
                  <a:lnTo>
                    <a:pt x="215591" y="74101"/>
                  </a:lnTo>
                  <a:lnTo>
                    <a:pt x="221361" y="76822"/>
                  </a:lnTo>
                  <a:lnTo>
                    <a:pt x="229018" y="80113"/>
                  </a:lnTo>
                  <a:lnTo>
                    <a:pt x="231745" y="81379"/>
                  </a:lnTo>
                  <a:lnTo>
                    <a:pt x="232689" y="81822"/>
                  </a:lnTo>
                  <a:lnTo>
                    <a:pt x="235469" y="83404"/>
                  </a:lnTo>
                  <a:lnTo>
                    <a:pt x="236833" y="83847"/>
                  </a:lnTo>
                  <a:lnTo>
                    <a:pt x="236728" y="84417"/>
                  </a:lnTo>
                  <a:lnTo>
                    <a:pt x="236780" y="84796"/>
                  </a:lnTo>
                  <a:lnTo>
                    <a:pt x="236728" y="85366"/>
                  </a:lnTo>
                  <a:lnTo>
                    <a:pt x="235469" y="92961"/>
                  </a:lnTo>
                  <a:lnTo>
                    <a:pt x="234997" y="92834"/>
                  </a:lnTo>
                  <a:lnTo>
                    <a:pt x="235597" y="89171"/>
                  </a:lnTo>
                </a:path>
              </a:pathLst>
            </a:custGeom>
            <a:ln w="17855" cap="flat">
              <a:solidFill>
                <a:srgbClr val="FEBC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" name="pl96"/>
            <p:cNvSpPr/>
            <p:nvPr/>
          </p:nvSpPr>
          <p:spPr>
            <a:xfrm>
              <a:off x="4437137" y="4212981"/>
              <a:ext cx="205594" cy="134247"/>
            </a:xfrm>
            <a:custGeom>
              <a:avLst/>
              <a:gdLst/>
              <a:ahLst/>
              <a:cxnLst/>
              <a:rect l="0" t="0" r="0" b="0"/>
              <a:pathLst>
                <a:path w="205594" h="134247">
                  <a:moveTo>
                    <a:pt x="25804" y="0"/>
                  </a:moveTo>
                  <a:lnTo>
                    <a:pt x="24912" y="1323"/>
                  </a:lnTo>
                  <a:lnTo>
                    <a:pt x="23968" y="2332"/>
                  </a:lnTo>
                  <a:lnTo>
                    <a:pt x="23129" y="2900"/>
                  </a:lnTo>
                  <a:lnTo>
                    <a:pt x="22447" y="3278"/>
                  </a:lnTo>
                  <a:lnTo>
                    <a:pt x="18408" y="4602"/>
                  </a:lnTo>
                  <a:lnTo>
                    <a:pt x="18723" y="5863"/>
                  </a:lnTo>
                  <a:lnTo>
                    <a:pt x="18881" y="9205"/>
                  </a:lnTo>
                  <a:lnTo>
                    <a:pt x="17989" y="13240"/>
                  </a:lnTo>
                  <a:lnTo>
                    <a:pt x="17989" y="14690"/>
                  </a:lnTo>
                  <a:lnTo>
                    <a:pt x="18251" y="16582"/>
                  </a:lnTo>
                  <a:lnTo>
                    <a:pt x="19405" y="19986"/>
                  </a:lnTo>
                  <a:lnTo>
                    <a:pt x="14842" y="21752"/>
                  </a:lnTo>
                  <a:lnTo>
                    <a:pt x="11433" y="22760"/>
                  </a:lnTo>
                  <a:lnTo>
                    <a:pt x="11485" y="23013"/>
                  </a:lnTo>
                  <a:lnTo>
                    <a:pt x="11433" y="23265"/>
                  </a:lnTo>
                  <a:lnTo>
                    <a:pt x="11276" y="23391"/>
                  </a:lnTo>
                  <a:lnTo>
                    <a:pt x="11013" y="23454"/>
                  </a:lnTo>
                  <a:lnTo>
                    <a:pt x="10646" y="23265"/>
                  </a:lnTo>
                  <a:lnTo>
                    <a:pt x="0" y="26985"/>
                  </a:lnTo>
                  <a:lnTo>
                    <a:pt x="1625" y="30642"/>
                  </a:lnTo>
                  <a:lnTo>
                    <a:pt x="4457" y="37640"/>
                  </a:lnTo>
                  <a:lnTo>
                    <a:pt x="11433" y="47730"/>
                  </a:lnTo>
                  <a:lnTo>
                    <a:pt x="14684" y="52647"/>
                  </a:lnTo>
                  <a:lnTo>
                    <a:pt x="16573" y="55863"/>
                  </a:lnTo>
                  <a:lnTo>
                    <a:pt x="20296" y="61791"/>
                  </a:lnTo>
                  <a:lnTo>
                    <a:pt x="22919" y="64565"/>
                  </a:lnTo>
                  <a:lnTo>
                    <a:pt x="24492" y="66015"/>
                  </a:lnTo>
                  <a:lnTo>
                    <a:pt x="25751" y="66898"/>
                  </a:lnTo>
                  <a:lnTo>
                    <a:pt x="32412" y="72195"/>
                  </a:lnTo>
                  <a:lnTo>
                    <a:pt x="34667" y="73519"/>
                  </a:lnTo>
                  <a:lnTo>
                    <a:pt x="36923" y="74339"/>
                  </a:lnTo>
                  <a:lnTo>
                    <a:pt x="42849" y="75789"/>
                  </a:lnTo>
                  <a:lnTo>
                    <a:pt x="44947" y="76546"/>
                  </a:lnTo>
                  <a:lnTo>
                    <a:pt x="46835" y="77555"/>
                  </a:lnTo>
                  <a:lnTo>
                    <a:pt x="48933" y="79005"/>
                  </a:lnTo>
                  <a:lnTo>
                    <a:pt x="51555" y="81464"/>
                  </a:lnTo>
                  <a:lnTo>
                    <a:pt x="57115" y="87140"/>
                  </a:lnTo>
                  <a:lnTo>
                    <a:pt x="62255" y="92563"/>
                  </a:lnTo>
                  <a:lnTo>
                    <a:pt x="62989" y="92941"/>
                  </a:lnTo>
                  <a:lnTo>
                    <a:pt x="63775" y="93698"/>
                  </a:lnTo>
                  <a:lnTo>
                    <a:pt x="64720" y="94833"/>
                  </a:lnTo>
                  <a:lnTo>
                    <a:pt x="66083" y="96220"/>
                  </a:lnTo>
                  <a:lnTo>
                    <a:pt x="67027" y="97040"/>
                  </a:lnTo>
                  <a:lnTo>
                    <a:pt x="68286" y="97481"/>
                  </a:lnTo>
                  <a:lnTo>
                    <a:pt x="69597" y="97733"/>
                  </a:lnTo>
                  <a:lnTo>
                    <a:pt x="71538" y="97481"/>
                  </a:lnTo>
                  <a:lnTo>
                    <a:pt x="85436" y="92184"/>
                  </a:lnTo>
                  <a:lnTo>
                    <a:pt x="107884" y="84050"/>
                  </a:lnTo>
                  <a:lnTo>
                    <a:pt x="109667" y="83609"/>
                  </a:lnTo>
                  <a:lnTo>
                    <a:pt x="113601" y="83230"/>
                  </a:lnTo>
                  <a:lnTo>
                    <a:pt x="121415" y="83230"/>
                  </a:lnTo>
                  <a:lnTo>
                    <a:pt x="122517" y="83419"/>
                  </a:lnTo>
                  <a:lnTo>
                    <a:pt x="125192" y="84113"/>
                  </a:lnTo>
                  <a:lnTo>
                    <a:pt x="126660" y="84743"/>
                  </a:lnTo>
                  <a:lnTo>
                    <a:pt x="150786" y="101076"/>
                  </a:lnTo>
                  <a:lnTo>
                    <a:pt x="153461" y="102778"/>
                  </a:lnTo>
                  <a:lnTo>
                    <a:pt x="156136" y="104418"/>
                  </a:lnTo>
                  <a:lnTo>
                    <a:pt x="162324" y="107445"/>
                  </a:lnTo>
                  <a:lnTo>
                    <a:pt x="164213" y="109147"/>
                  </a:lnTo>
                  <a:lnTo>
                    <a:pt x="168408" y="111859"/>
                  </a:lnTo>
                  <a:lnTo>
                    <a:pt x="184719" y="122959"/>
                  </a:lnTo>
                  <a:lnTo>
                    <a:pt x="201713" y="134247"/>
                  </a:lnTo>
                  <a:lnTo>
                    <a:pt x="205594" y="127814"/>
                  </a:lnTo>
                  <a:lnTo>
                    <a:pt x="200465" y="124581"/>
                  </a:lnTo>
                </a:path>
              </a:pathLst>
            </a:custGeom>
            <a:ln w="28980" cap="flat">
              <a:solidFill>
                <a:srgbClr val="FEBC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" name="pl97"/>
            <p:cNvSpPr/>
            <p:nvPr/>
          </p:nvSpPr>
          <p:spPr>
            <a:xfrm>
              <a:off x="2540478" y="4119049"/>
              <a:ext cx="611543" cy="440879"/>
            </a:xfrm>
            <a:custGeom>
              <a:avLst/>
              <a:gdLst/>
              <a:ahLst/>
              <a:cxnLst/>
              <a:rect l="0" t="0" r="0" b="0"/>
              <a:pathLst>
                <a:path w="611543" h="440879">
                  <a:moveTo>
                    <a:pt x="35664" y="0"/>
                  </a:moveTo>
                  <a:lnTo>
                    <a:pt x="34824" y="62"/>
                  </a:lnTo>
                  <a:lnTo>
                    <a:pt x="33933" y="314"/>
                  </a:lnTo>
                  <a:lnTo>
                    <a:pt x="33199" y="1071"/>
                  </a:lnTo>
                  <a:lnTo>
                    <a:pt x="31835" y="2331"/>
                  </a:lnTo>
                  <a:lnTo>
                    <a:pt x="30367" y="2899"/>
                  </a:lnTo>
                  <a:lnTo>
                    <a:pt x="28845" y="2458"/>
                  </a:lnTo>
                  <a:lnTo>
                    <a:pt x="26328" y="1890"/>
                  </a:lnTo>
                  <a:lnTo>
                    <a:pt x="25122" y="1827"/>
                  </a:lnTo>
                  <a:lnTo>
                    <a:pt x="23548" y="2142"/>
                  </a:lnTo>
                  <a:lnTo>
                    <a:pt x="22237" y="2710"/>
                  </a:lnTo>
                  <a:lnTo>
                    <a:pt x="20349" y="4412"/>
                  </a:lnTo>
                  <a:lnTo>
                    <a:pt x="19772" y="5105"/>
                  </a:lnTo>
                  <a:lnTo>
                    <a:pt x="18251" y="8446"/>
                  </a:lnTo>
                  <a:lnTo>
                    <a:pt x="17884" y="8887"/>
                  </a:lnTo>
                  <a:lnTo>
                    <a:pt x="17465" y="9140"/>
                  </a:lnTo>
                  <a:lnTo>
                    <a:pt x="16363" y="9266"/>
                  </a:lnTo>
                  <a:lnTo>
                    <a:pt x="15996" y="10842"/>
                  </a:lnTo>
                  <a:lnTo>
                    <a:pt x="15629" y="11787"/>
                  </a:lnTo>
                  <a:lnTo>
                    <a:pt x="15104" y="12733"/>
                  </a:lnTo>
                  <a:lnTo>
                    <a:pt x="14475" y="13552"/>
                  </a:lnTo>
                  <a:lnTo>
                    <a:pt x="13636" y="14435"/>
                  </a:lnTo>
                  <a:lnTo>
                    <a:pt x="12692" y="14939"/>
                  </a:lnTo>
                  <a:lnTo>
                    <a:pt x="5139" y="17965"/>
                  </a:lnTo>
                  <a:lnTo>
                    <a:pt x="2989" y="19163"/>
                  </a:lnTo>
                  <a:lnTo>
                    <a:pt x="2255" y="19856"/>
                  </a:lnTo>
                  <a:lnTo>
                    <a:pt x="1468" y="20802"/>
                  </a:lnTo>
                  <a:lnTo>
                    <a:pt x="996" y="21747"/>
                  </a:lnTo>
                  <a:lnTo>
                    <a:pt x="524" y="23071"/>
                  </a:lnTo>
                  <a:lnTo>
                    <a:pt x="0" y="26475"/>
                  </a:lnTo>
                  <a:lnTo>
                    <a:pt x="262" y="26727"/>
                  </a:lnTo>
                  <a:lnTo>
                    <a:pt x="314" y="26980"/>
                  </a:lnTo>
                  <a:lnTo>
                    <a:pt x="262" y="27295"/>
                  </a:lnTo>
                  <a:lnTo>
                    <a:pt x="104" y="27421"/>
                  </a:lnTo>
                  <a:lnTo>
                    <a:pt x="891" y="28807"/>
                  </a:lnTo>
                  <a:lnTo>
                    <a:pt x="1573" y="29691"/>
                  </a:lnTo>
                  <a:lnTo>
                    <a:pt x="6608" y="34860"/>
                  </a:lnTo>
                  <a:lnTo>
                    <a:pt x="7080" y="35427"/>
                  </a:lnTo>
                  <a:lnTo>
                    <a:pt x="7709" y="36499"/>
                  </a:lnTo>
                  <a:lnTo>
                    <a:pt x="9440" y="38201"/>
                  </a:lnTo>
                  <a:lnTo>
                    <a:pt x="11013" y="39966"/>
                  </a:lnTo>
                  <a:lnTo>
                    <a:pt x="12325" y="41605"/>
                  </a:lnTo>
                  <a:lnTo>
                    <a:pt x="14370" y="44631"/>
                  </a:lnTo>
                  <a:lnTo>
                    <a:pt x="17255" y="49737"/>
                  </a:lnTo>
                  <a:lnTo>
                    <a:pt x="17936" y="50683"/>
                  </a:lnTo>
                  <a:lnTo>
                    <a:pt x="19720" y="52448"/>
                  </a:lnTo>
                  <a:lnTo>
                    <a:pt x="22866" y="54339"/>
                  </a:lnTo>
                  <a:lnTo>
                    <a:pt x="24440" y="54781"/>
                  </a:lnTo>
                  <a:lnTo>
                    <a:pt x="26171" y="55033"/>
                  </a:lnTo>
                  <a:lnTo>
                    <a:pt x="27587" y="55096"/>
                  </a:lnTo>
                  <a:lnTo>
                    <a:pt x="28898" y="54970"/>
                  </a:lnTo>
                  <a:lnTo>
                    <a:pt x="33828" y="54214"/>
                  </a:lnTo>
                  <a:lnTo>
                    <a:pt x="43740" y="52070"/>
                  </a:lnTo>
                  <a:lnTo>
                    <a:pt x="45839" y="51881"/>
                  </a:lnTo>
                  <a:lnTo>
                    <a:pt x="47150" y="51944"/>
                  </a:lnTo>
                  <a:lnTo>
                    <a:pt x="48408" y="52133"/>
                  </a:lnTo>
                  <a:lnTo>
                    <a:pt x="50769" y="52826"/>
                  </a:lnTo>
                  <a:lnTo>
                    <a:pt x="52499" y="53772"/>
                  </a:lnTo>
                  <a:lnTo>
                    <a:pt x="54335" y="55159"/>
                  </a:lnTo>
                  <a:lnTo>
                    <a:pt x="56118" y="57051"/>
                  </a:lnTo>
                  <a:lnTo>
                    <a:pt x="61940" y="64301"/>
                  </a:lnTo>
                  <a:lnTo>
                    <a:pt x="63775" y="67138"/>
                  </a:lnTo>
                  <a:lnTo>
                    <a:pt x="65559" y="70542"/>
                  </a:lnTo>
                  <a:lnTo>
                    <a:pt x="67971" y="76783"/>
                  </a:lnTo>
                  <a:lnTo>
                    <a:pt x="69807" y="82016"/>
                  </a:lnTo>
                  <a:lnTo>
                    <a:pt x="70594" y="84601"/>
                  </a:lnTo>
                  <a:lnTo>
                    <a:pt x="71276" y="87186"/>
                  </a:lnTo>
                  <a:lnTo>
                    <a:pt x="72534" y="93743"/>
                  </a:lnTo>
                  <a:lnTo>
                    <a:pt x="72849" y="94815"/>
                  </a:lnTo>
                  <a:lnTo>
                    <a:pt x="73636" y="96706"/>
                  </a:lnTo>
                  <a:lnTo>
                    <a:pt x="74947" y="98598"/>
                  </a:lnTo>
                  <a:lnTo>
                    <a:pt x="75629" y="99417"/>
                  </a:lnTo>
                  <a:lnTo>
                    <a:pt x="77569" y="101246"/>
                  </a:lnTo>
                  <a:lnTo>
                    <a:pt x="81818" y="104966"/>
                  </a:lnTo>
                  <a:lnTo>
                    <a:pt x="83181" y="106038"/>
                  </a:lnTo>
                  <a:lnTo>
                    <a:pt x="84964" y="107046"/>
                  </a:lnTo>
                  <a:lnTo>
                    <a:pt x="87272" y="107866"/>
                  </a:lnTo>
                  <a:lnTo>
                    <a:pt x="91311" y="108623"/>
                  </a:lnTo>
                  <a:lnTo>
                    <a:pt x="98758" y="109821"/>
                  </a:lnTo>
                  <a:lnTo>
                    <a:pt x="100909" y="110451"/>
                  </a:lnTo>
                  <a:lnTo>
                    <a:pt x="102010" y="110830"/>
                  </a:lnTo>
                  <a:lnTo>
                    <a:pt x="103269" y="111397"/>
                  </a:lnTo>
                  <a:lnTo>
                    <a:pt x="105104" y="112847"/>
                  </a:lnTo>
                  <a:lnTo>
                    <a:pt x="105943" y="113730"/>
                  </a:lnTo>
                  <a:lnTo>
                    <a:pt x="107569" y="115936"/>
                  </a:lnTo>
                  <a:lnTo>
                    <a:pt x="108251" y="117198"/>
                  </a:lnTo>
                  <a:lnTo>
                    <a:pt x="108828" y="118522"/>
                  </a:lnTo>
                  <a:lnTo>
                    <a:pt x="109720" y="120918"/>
                  </a:lnTo>
                  <a:lnTo>
                    <a:pt x="110296" y="123187"/>
                  </a:lnTo>
                  <a:lnTo>
                    <a:pt x="110454" y="124322"/>
                  </a:lnTo>
                  <a:lnTo>
                    <a:pt x="110506" y="126151"/>
                  </a:lnTo>
                  <a:lnTo>
                    <a:pt x="110349" y="128106"/>
                  </a:lnTo>
                  <a:lnTo>
                    <a:pt x="109772" y="131132"/>
                  </a:lnTo>
                  <a:lnTo>
                    <a:pt x="108828" y="134537"/>
                  </a:lnTo>
                  <a:lnTo>
                    <a:pt x="106310" y="141914"/>
                  </a:lnTo>
                  <a:lnTo>
                    <a:pt x="105891" y="143805"/>
                  </a:lnTo>
                  <a:lnTo>
                    <a:pt x="105629" y="146201"/>
                  </a:lnTo>
                  <a:lnTo>
                    <a:pt x="105786" y="148850"/>
                  </a:lnTo>
                  <a:lnTo>
                    <a:pt x="106520" y="153390"/>
                  </a:lnTo>
                  <a:lnTo>
                    <a:pt x="106940" y="155345"/>
                  </a:lnTo>
                  <a:lnTo>
                    <a:pt x="107307" y="156795"/>
                  </a:lnTo>
                  <a:lnTo>
                    <a:pt x="108041" y="159002"/>
                  </a:lnTo>
                  <a:lnTo>
                    <a:pt x="108513" y="160011"/>
                  </a:lnTo>
                  <a:lnTo>
                    <a:pt x="109143" y="161020"/>
                  </a:lnTo>
                  <a:lnTo>
                    <a:pt x="109877" y="161965"/>
                  </a:lnTo>
                  <a:lnTo>
                    <a:pt x="110716" y="162785"/>
                  </a:lnTo>
                  <a:lnTo>
                    <a:pt x="112499" y="164046"/>
                  </a:lnTo>
                  <a:lnTo>
                    <a:pt x="114388" y="164929"/>
                  </a:lnTo>
                  <a:lnTo>
                    <a:pt x="116643" y="165308"/>
                  </a:lnTo>
                  <a:lnTo>
                    <a:pt x="118059" y="165371"/>
                  </a:lnTo>
                  <a:lnTo>
                    <a:pt x="123461" y="164551"/>
                  </a:lnTo>
                  <a:lnTo>
                    <a:pt x="126241" y="164488"/>
                  </a:lnTo>
                  <a:lnTo>
                    <a:pt x="134580" y="165560"/>
                  </a:lnTo>
                  <a:lnTo>
                    <a:pt x="147744" y="166758"/>
                  </a:lnTo>
                  <a:lnTo>
                    <a:pt x="150156" y="167263"/>
                  </a:lnTo>
                  <a:lnTo>
                    <a:pt x="152517" y="168082"/>
                  </a:lnTo>
                  <a:lnTo>
                    <a:pt x="153618" y="168587"/>
                  </a:lnTo>
                  <a:lnTo>
                    <a:pt x="156188" y="170226"/>
                  </a:lnTo>
                  <a:lnTo>
                    <a:pt x="157185" y="171109"/>
                  </a:lnTo>
                  <a:lnTo>
                    <a:pt x="158181" y="172055"/>
                  </a:lnTo>
                  <a:lnTo>
                    <a:pt x="160279" y="174514"/>
                  </a:lnTo>
                  <a:lnTo>
                    <a:pt x="162429" y="178172"/>
                  </a:lnTo>
                  <a:lnTo>
                    <a:pt x="163846" y="181703"/>
                  </a:lnTo>
                  <a:lnTo>
                    <a:pt x="164527" y="183721"/>
                  </a:lnTo>
                  <a:lnTo>
                    <a:pt x="164999" y="185297"/>
                  </a:lnTo>
                  <a:lnTo>
                    <a:pt x="165943" y="189207"/>
                  </a:lnTo>
                  <a:lnTo>
                    <a:pt x="166363" y="192107"/>
                  </a:lnTo>
                  <a:lnTo>
                    <a:pt x="166625" y="195134"/>
                  </a:lnTo>
                  <a:lnTo>
                    <a:pt x="166625" y="197909"/>
                  </a:lnTo>
                  <a:lnTo>
                    <a:pt x="166520" y="199738"/>
                  </a:lnTo>
                  <a:lnTo>
                    <a:pt x="165996" y="205603"/>
                  </a:lnTo>
                  <a:lnTo>
                    <a:pt x="165786" y="207116"/>
                  </a:lnTo>
                  <a:lnTo>
                    <a:pt x="164580" y="211593"/>
                  </a:lnTo>
                  <a:lnTo>
                    <a:pt x="161013" y="221936"/>
                  </a:lnTo>
                  <a:lnTo>
                    <a:pt x="160174" y="224711"/>
                  </a:lnTo>
                  <a:lnTo>
                    <a:pt x="159545" y="227170"/>
                  </a:lnTo>
                  <a:lnTo>
                    <a:pt x="159440" y="229062"/>
                  </a:lnTo>
                  <a:lnTo>
                    <a:pt x="159545" y="231081"/>
                  </a:lnTo>
                  <a:lnTo>
                    <a:pt x="159807" y="232341"/>
                  </a:lnTo>
                  <a:lnTo>
                    <a:pt x="160436" y="234296"/>
                  </a:lnTo>
                  <a:lnTo>
                    <a:pt x="164265" y="241802"/>
                  </a:lnTo>
                  <a:lnTo>
                    <a:pt x="164580" y="242621"/>
                  </a:lnTo>
                  <a:lnTo>
                    <a:pt x="165157" y="244703"/>
                  </a:lnTo>
                  <a:lnTo>
                    <a:pt x="165419" y="246973"/>
                  </a:lnTo>
                  <a:lnTo>
                    <a:pt x="165471" y="248108"/>
                  </a:lnTo>
                  <a:lnTo>
                    <a:pt x="165419" y="249369"/>
                  </a:lnTo>
                  <a:lnTo>
                    <a:pt x="165209" y="251262"/>
                  </a:lnTo>
                  <a:lnTo>
                    <a:pt x="164003" y="257758"/>
                  </a:lnTo>
                  <a:lnTo>
                    <a:pt x="163846" y="260722"/>
                  </a:lnTo>
                  <a:lnTo>
                    <a:pt x="164213" y="263686"/>
                  </a:lnTo>
                  <a:lnTo>
                    <a:pt x="165786" y="272264"/>
                  </a:lnTo>
                  <a:lnTo>
                    <a:pt x="166258" y="273840"/>
                  </a:lnTo>
                  <a:lnTo>
                    <a:pt x="166625" y="274660"/>
                  </a:lnTo>
                  <a:lnTo>
                    <a:pt x="167989" y="277057"/>
                  </a:lnTo>
                  <a:lnTo>
                    <a:pt x="171345" y="281724"/>
                  </a:lnTo>
                  <a:lnTo>
                    <a:pt x="173496" y="284562"/>
                  </a:lnTo>
                  <a:lnTo>
                    <a:pt x="176170" y="287842"/>
                  </a:lnTo>
                  <a:lnTo>
                    <a:pt x="178531" y="290365"/>
                  </a:lnTo>
                  <a:lnTo>
                    <a:pt x="184038" y="295915"/>
                  </a:lnTo>
                  <a:lnTo>
                    <a:pt x="186975" y="298627"/>
                  </a:lnTo>
                  <a:lnTo>
                    <a:pt x="188705" y="300015"/>
                  </a:lnTo>
                  <a:lnTo>
                    <a:pt x="193321" y="303295"/>
                  </a:lnTo>
                  <a:lnTo>
                    <a:pt x="200087" y="308593"/>
                  </a:lnTo>
                  <a:lnTo>
                    <a:pt x="201607" y="309666"/>
                  </a:lnTo>
                  <a:lnTo>
                    <a:pt x="202814" y="310801"/>
                  </a:lnTo>
                  <a:lnTo>
                    <a:pt x="204125" y="312252"/>
                  </a:lnTo>
                  <a:lnTo>
                    <a:pt x="204807" y="313324"/>
                  </a:lnTo>
                  <a:lnTo>
                    <a:pt x="205384" y="314459"/>
                  </a:lnTo>
                  <a:lnTo>
                    <a:pt x="206118" y="316478"/>
                  </a:lnTo>
                  <a:lnTo>
                    <a:pt x="206485" y="318559"/>
                  </a:lnTo>
                  <a:lnTo>
                    <a:pt x="206538" y="319758"/>
                  </a:lnTo>
                  <a:lnTo>
                    <a:pt x="206485" y="320704"/>
                  </a:lnTo>
                  <a:lnTo>
                    <a:pt x="206066" y="323038"/>
                  </a:lnTo>
                  <a:lnTo>
                    <a:pt x="205646" y="324236"/>
                  </a:lnTo>
                  <a:lnTo>
                    <a:pt x="204650" y="326318"/>
                  </a:lnTo>
                  <a:lnTo>
                    <a:pt x="199982" y="333004"/>
                  </a:lnTo>
                  <a:lnTo>
                    <a:pt x="198356" y="336158"/>
                  </a:lnTo>
                  <a:lnTo>
                    <a:pt x="196992" y="339438"/>
                  </a:lnTo>
                  <a:lnTo>
                    <a:pt x="196520" y="341078"/>
                  </a:lnTo>
                  <a:lnTo>
                    <a:pt x="195839" y="343980"/>
                  </a:lnTo>
                  <a:lnTo>
                    <a:pt x="195524" y="345872"/>
                  </a:lnTo>
                  <a:lnTo>
                    <a:pt x="195314" y="348837"/>
                  </a:lnTo>
                  <a:lnTo>
                    <a:pt x="195366" y="351297"/>
                  </a:lnTo>
                  <a:lnTo>
                    <a:pt x="195576" y="354135"/>
                  </a:lnTo>
                  <a:lnTo>
                    <a:pt x="198513" y="376025"/>
                  </a:lnTo>
                  <a:lnTo>
                    <a:pt x="199405" y="381829"/>
                  </a:lnTo>
                  <a:lnTo>
                    <a:pt x="200296" y="385866"/>
                  </a:lnTo>
                  <a:lnTo>
                    <a:pt x="200873" y="387884"/>
                  </a:lnTo>
                  <a:lnTo>
                    <a:pt x="201975" y="390913"/>
                  </a:lnTo>
                  <a:lnTo>
                    <a:pt x="203496" y="394320"/>
                  </a:lnTo>
                  <a:lnTo>
                    <a:pt x="205122" y="397158"/>
                  </a:lnTo>
                  <a:lnTo>
                    <a:pt x="207062" y="400060"/>
                  </a:lnTo>
                  <a:lnTo>
                    <a:pt x="210104" y="403719"/>
                  </a:lnTo>
                  <a:lnTo>
                    <a:pt x="212517" y="406117"/>
                  </a:lnTo>
                  <a:lnTo>
                    <a:pt x="215559" y="408766"/>
                  </a:lnTo>
                  <a:lnTo>
                    <a:pt x="219282" y="411605"/>
                  </a:lnTo>
                  <a:lnTo>
                    <a:pt x="225419" y="415453"/>
                  </a:lnTo>
                  <a:lnTo>
                    <a:pt x="229090" y="417535"/>
                  </a:lnTo>
                  <a:lnTo>
                    <a:pt x="233915" y="419870"/>
                  </a:lnTo>
                  <a:lnTo>
                    <a:pt x="236170" y="420816"/>
                  </a:lnTo>
                  <a:lnTo>
                    <a:pt x="240733" y="422078"/>
                  </a:lnTo>
                  <a:lnTo>
                    <a:pt x="242989" y="422456"/>
                  </a:lnTo>
                  <a:lnTo>
                    <a:pt x="245034" y="422645"/>
                  </a:lnTo>
                  <a:lnTo>
                    <a:pt x="248391" y="422709"/>
                  </a:lnTo>
                  <a:lnTo>
                    <a:pt x="257674" y="421889"/>
                  </a:lnTo>
                  <a:lnTo>
                    <a:pt x="258408" y="421889"/>
                  </a:lnTo>
                  <a:lnTo>
                    <a:pt x="258880" y="422015"/>
                  </a:lnTo>
                  <a:lnTo>
                    <a:pt x="259614" y="421952"/>
                  </a:lnTo>
                  <a:lnTo>
                    <a:pt x="271048" y="420690"/>
                  </a:lnTo>
                  <a:lnTo>
                    <a:pt x="274772" y="419996"/>
                  </a:lnTo>
                  <a:lnTo>
                    <a:pt x="277656" y="419239"/>
                  </a:lnTo>
                  <a:lnTo>
                    <a:pt x="279125" y="418734"/>
                  </a:lnTo>
                  <a:lnTo>
                    <a:pt x="281852" y="417725"/>
                  </a:lnTo>
                  <a:lnTo>
                    <a:pt x="283845" y="416842"/>
                  </a:lnTo>
                  <a:lnTo>
                    <a:pt x="286572" y="415453"/>
                  </a:lnTo>
                  <a:lnTo>
                    <a:pt x="289772" y="413435"/>
                  </a:lnTo>
                  <a:lnTo>
                    <a:pt x="291607" y="412426"/>
                  </a:lnTo>
                  <a:lnTo>
                    <a:pt x="292080" y="411984"/>
                  </a:lnTo>
                  <a:lnTo>
                    <a:pt x="292551" y="411731"/>
                  </a:lnTo>
                  <a:lnTo>
                    <a:pt x="294335" y="411164"/>
                  </a:lnTo>
                  <a:lnTo>
                    <a:pt x="297010" y="410848"/>
                  </a:lnTo>
                  <a:lnTo>
                    <a:pt x="298163" y="410911"/>
                  </a:lnTo>
                  <a:lnTo>
                    <a:pt x="299632" y="411164"/>
                  </a:lnTo>
                  <a:lnTo>
                    <a:pt x="302044" y="412047"/>
                  </a:lnTo>
                  <a:lnTo>
                    <a:pt x="303093" y="412614"/>
                  </a:lnTo>
                  <a:lnTo>
                    <a:pt x="304195" y="413372"/>
                  </a:lnTo>
                  <a:lnTo>
                    <a:pt x="305926" y="415075"/>
                  </a:lnTo>
                  <a:lnTo>
                    <a:pt x="307079" y="416715"/>
                  </a:lnTo>
                  <a:lnTo>
                    <a:pt x="307656" y="417788"/>
                  </a:lnTo>
                  <a:lnTo>
                    <a:pt x="308129" y="419175"/>
                  </a:lnTo>
                  <a:lnTo>
                    <a:pt x="308548" y="420942"/>
                  </a:lnTo>
                  <a:lnTo>
                    <a:pt x="309125" y="423844"/>
                  </a:lnTo>
                  <a:lnTo>
                    <a:pt x="310016" y="429775"/>
                  </a:lnTo>
                  <a:lnTo>
                    <a:pt x="310698" y="431731"/>
                  </a:lnTo>
                  <a:lnTo>
                    <a:pt x="311538" y="433497"/>
                  </a:lnTo>
                  <a:lnTo>
                    <a:pt x="312586" y="435074"/>
                  </a:lnTo>
                  <a:lnTo>
                    <a:pt x="313950" y="436715"/>
                  </a:lnTo>
                  <a:lnTo>
                    <a:pt x="315419" y="437976"/>
                  </a:lnTo>
                  <a:lnTo>
                    <a:pt x="317149" y="439049"/>
                  </a:lnTo>
                  <a:lnTo>
                    <a:pt x="318671" y="439617"/>
                  </a:lnTo>
                  <a:lnTo>
                    <a:pt x="321031" y="440248"/>
                  </a:lnTo>
                  <a:lnTo>
                    <a:pt x="326747" y="440815"/>
                  </a:lnTo>
                  <a:lnTo>
                    <a:pt x="327901" y="440879"/>
                  </a:lnTo>
                  <a:lnTo>
                    <a:pt x="329107" y="440753"/>
                  </a:lnTo>
                  <a:lnTo>
                    <a:pt x="330418" y="440311"/>
                  </a:lnTo>
                  <a:lnTo>
                    <a:pt x="331573" y="439680"/>
                  </a:lnTo>
                  <a:lnTo>
                    <a:pt x="332674" y="438734"/>
                  </a:lnTo>
                  <a:lnTo>
                    <a:pt x="333251" y="437976"/>
                  </a:lnTo>
                  <a:lnTo>
                    <a:pt x="333880" y="436778"/>
                  </a:lnTo>
                  <a:lnTo>
                    <a:pt x="334667" y="434380"/>
                  </a:lnTo>
                  <a:lnTo>
                    <a:pt x="335034" y="432614"/>
                  </a:lnTo>
                  <a:lnTo>
                    <a:pt x="335244" y="429459"/>
                  </a:lnTo>
                  <a:lnTo>
                    <a:pt x="334772" y="424160"/>
                  </a:lnTo>
                  <a:lnTo>
                    <a:pt x="334719" y="422141"/>
                  </a:lnTo>
                  <a:lnTo>
                    <a:pt x="334929" y="419050"/>
                  </a:lnTo>
                  <a:lnTo>
                    <a:pt x="337342" y="399051"/>
                  </a:lnTo>
                  <a:lnTo>
                    <a:pt x="338600" y="394698"/>
                  </a:lnTo>
                  <a:lnTo>
                    <a:pt x="339440" y="392616"/>
                  </a:lnTo>
                  <a:lnTo>
                    <a:pt x="340279" y="391039"/>
                  </a:lnTo>
                  <a:lnTo>
                    <a:pt x="341118" y="389714"/>
                  </a:lnTo>
                  <a:lnTo>
                    <a:pt x="341957" y="388515"/>
                  </a:lnTo>
                  <a:lnTo>
                    <a:pt x="342849" y="387443"/>
                  </a:lnTo>
                  <a:lnTo>
                    <a:pt x="344003" y="386118"/>
                  </a:lnTo>
                  <a:lnTo>
                    <a:pt x="348094" y="382333"/>
                  </a:lnTo>
                  <a:lnTo>
                    <a:pt x="352971" y="378801"/>
                  </a:lnTo>
                  <a:lnTo>
                    <a:pt x="357167" y="376403"/>
                  </a:lnTo>
                  <a:lnTo>
                    <a:pt x="359422" y="375331"/>
                  </a:lnTo>
                  <a:lnTo>
                    <a:pt x="360996" y="374637"/>
                  </a:lnTo>
                  <a:lnTo>
                    <a:pt x="364405" y="373691"/>
                  </a:lnTo>
                  <a:lnTo>
                    <a:pt x="367919" y="373312"/>
                  </a:lnTo>
                  <a:lnTo>
                    <a:pt x="369649" y="373312"/>
                  </a:lnTo>
                  <a:lnTo>
                    <a:pt x="372482" y="373502"/>
                  </a:lnTo>
                  <a:lnTo>
                    <a:pt x="374527" y="373817"/>
                  </a:lnTo>
                  <a:lnTo>
                    <a:pt x="376992" y="374511"/>
                  </a:lnTo>
                  <a:lnTo>
                    <a:pt x="378828" y="375331"/>
                  </a:lnTo>
                  <a:lnTo>
                    <a:pt x="381660" y="376782"/>
                  </a:lnTo>
                  <a:lnTo>
                    <a:pt x="383548" y="377918"/>
                  </a:lnTo>
                  <a:lnTo>
                    <a:pt x="384754" y="378485"/>
                  </a:lnTo>
                  <a:lnTo>
                    <a:pt x="390524" y="381577"/>
                  </a:lnTo>
                  <a:lnTo>
                    <a:pt x="392149" y="382333"/>
                  </a:lnTo>
                  <a:lnTo>
                    <a:pt x="393303" y="382586"/>
                  </a:lnTo>
                  <a:lnTo>
                    <a:pt x="394562" y="382523"/>
                  </a:lnTo>
                  <a:lnTo>
                    <a:pt x="394772" y="382144"/>
                  </a:lnTo>
                  <a:lnTo>
                    <a:pt x="395192" y="381955"/>
                  </a:lnTo>
                  <a:lnTo>
                    <a:pt x="395873" y="382207"/>
                  </a:lnTo>
                  <a:lnTo>
                    <a:pt x="396450" y="380252"/>
                  </a:lnTo>
                  <a:lnTo>
                    <a:pt x="397289" y="375457"/>
                  </a:lnTo>
                  <a:lnTo>
                    <a:pt x="399964" y="358109"/>
                  </a:lnTo>
                  <a:lnTo>
                    <a:pt x="405104" y="357605"/>
                  </a:lnTo>
                  <a:lnTo>
                    <a:pt x="408880" y="356974"/>
                  </a:lnTo>
                  <a:lnTo>
                    <a:pt x="420366" y="355523"/>
                  </a:lnTo>
                  <a:lnTo>
                    <a:pt x="433373" y="354388"/>
                  </a:lnTo>
                  <a:lnTo>
                    <a:pt x="446852" y="352559"/>
                  </a:lnTo>
                  <a:lnTo>
                    <a:pt x="456555" y="351486"/>
                  </a:lnTo>
                  <a:lnTo>
                    <a:pt x="463897" y="350540"/>
                  </a:lnTo>
                  <a:lnTo>
                    <a:pt x="465996" y="349404"/>
                  </a:lnTo>
                  <a:lnTo>
                    <a:pt x="467359" y="348017"/>
                  </a:lnTo>
                  <a:lnTo>
                    <a:pt x="469509" y="345494"/>
                  </a:lnTo>
                  <a:lnTo>
                    <a:pt x="472709" y="341331"/>
                  </a:lnTo>
                  <a:lnTo>
                    <a:pt x="478058" y="335085"/>
                  </a:lnTo>
                  <a:lnTo>
                    <a:pt x="483041" y="329030"/>
                  </a:lnTo>
                  <a:lnTo>
                    <a:pt x="491852" y="317992"/>
                  </a:lnTo>
                  <a:lnTo>
                    <a:pt x="492691" y="316982"/>
                  </a:lnTo>
                  <a:lnTo>
                    <a:pt x="494160" y="315658"/>
                  </a:lnTo>
                  <a:lnTo>
                    <a:pt x="495209" y="315216"/>
                  </a:lnTo>
                  <a:lnTo>
                    <a:pt x="496258" y="315027"/>
                  </a:lnTo>
                  <a:lnTo>
                    <a:pt x="512097" y="315279"/>
                  </a:lnTo>
                  <a:lnTo>
                    <a:pt x="518915" y="315279"/>
                  </a:lnTo>
                  <a:lnTo>
                    <a:pt x="521537" y="315027"/>
                  </a:lnTo>
                  <a:lnTo>
                    <a:pt x="522796" y="314144"/>
                  </a:lnTo>
                  <a:lnTo>
                    <a:pt x="524370" y="312567"/>
                  </a:lnTo>
                  <a:lnTo>
                    <a:pt x="525261" y="311305"/>
                  </a:lnTo>
                  <a:lnTo>
                    <a:pt x="527621" y="307142"/>
                  </a:lnTo>
                  <a:lnTo>
                    <a:pt x="529142" y="306070"/>
                  </a:lnTo>
                  <a:lnTo>
                    <a:pt x="529771" y="305944"/>
                  </a:lnTo>
                  <a:lnTo>
                    <a:pt x="530506" y="305881"/>
                  </a:lnTo>
                  <a:lnTo>
                    <a:pt x="531450" y="306134"/>
                  </a:lnTo>
                  <a:lnTo>
                    <a:pt x="532342" y="306638"/>
                  </a:lnTo>
                  <a:lnTo>
                    <a:pt x="535069" y="308467"/>
                  </a:lnTo>
                  <a:lnTo>
                    <a:pt x="543513" y="313702"/>
                  </a:lnTo>
                  <a:lnTo>
                    <a:pt x="544772" y="314522"/>
                  </a:lnTo>
                  <a:lnTo>
                    <a:pt x="546188" y="315595"/>
                  </a:lnTo>
                  <a:lnTo>
                    <a:pt x="548076" y="317361"/>
                  </a:lnTo>
                  <a:lnTo>
                    <a:pt x="548810" y="318244"/>
                  </a:lnTo>
                  <a:lnTo>
                    <a:pt x="549387" y="319190"/>
                  </a:lnTo>
                  <a:lnTo>
                    <a:pt x="552167" y="326822"/>
                  </a:lnTo>
                  <a:lnTo>
                    <a:pt x="553688" y="329283"/>
                  </a:lnTo>
                  <a:lnTo>
                    <a:pt x="554370" y="329976"/>
                  </a:lnTo>
                  <a:lnTo>
                    <a:pt x="556100" y="331301"/>
                  </a:lnTo>
                  <a:lnTo>
                    <a:pt x="565646" y="336789"/>
                  </a:lnTo>
                  <a:lnTo>
                    <a:pt x="567324" y="336915"/>
                  </a:lnTo>
                  <a:lnTo>
                    <a:pt x="568006" y="336599"/>
                  </a:lnTo>
                  <a:lnTo>
                    <a:pt x="569002" y="334202"/>
                  </a:lnTo>
                  <a:lnTo>
                    <a:pt x="571153" y="330481"/>
                  </a:lnTo>
                  <a:lnTo>
                    <a:pt x="572149" y="331049"/>
                  </a:lnTo>
                  <a:lnTo>
                    <a:pt x="573723" y="331237"/>
                  </a:lnTo>
                  <a:lnTo>
                    <a:pt x="576188" y="331301"/>
                  </a:lnTo>
                  <a:lnTo>
                    <a:pt x="576712" y="331175"/>
                  </a:lnTo>
                  <a:lnTo>
                    <a:pt x="578391" y="331175"/>
                  </a:lnTo>
                  <a:lnTo>
                    <a:pt x="579859" y="331364"/>
                  </a:lnTo>
                  <a:lnTo>
                    <a:pt x="593233" y="335275"/>
                  </a:lnTo>
                  <a:lnTo>
                    <a:pt x="600943" y="337230"/>
                  </a:lnTo>
                  <a:lnTo>
                    <a:pt x="603408" y="337420"/>
                  </a:lnTo>
                  <a:lnTo>
                    <a:pt x="605978" y="337420"/>
                  </a:lnTo>
                  <a:lnTo>
                    <a:pt x="608495" y="338113"/>
                  </a:lnTo>
                  <a:lnTo>
                    <a:pt x="609859" y="338303"/>
                  </a:lnTo>
                  <a:lnTo>
                    <a:pt x="610960" y="338681"/>
                  </a:lnTo>
                  <a:lnTo>
                    <a:pt x="611543" y="338695"/>
                  </a:lnTo>
                </a:path>
              </a:pathLst>
            </a:custGeom>
            <a:ln w="24922" cap="flat">
              <a:solidFill>
                <a:srgbClr val="FEB8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" name="pl98"/>
            <p:cNvSpPr/>
            <p:nvPr/>
          </p:nvSpPr>
          <p:spPr>
            <a:xfrm>
              <a:off x="3450175" y="5845543"/>
              <a:ext cx="578500" cy="441068"/>
            </a:xfrm>
            <a:custGeom>
              <a:avLst/>
              <a:gdLst/>
              <a:ahLst/>
              <a:cxnLst/>
              <a:rect l="0" t="0" r="0" b="0"/>
              <a:pathLst>
                <a:path w="578500" h="441068">
                  <a:moveTo>
                    <a:pt x="0" y="396114"/>
                  </a:moveTo>
                  <a:lnTo>
                    <a:pt x="1577" y="396183"/>
                  </a:lnTo>
                  <a:lnTo>
                    <a:pt x="1577" y="395804"/>
                  </a:lnTo>
                  <a:lnTo>
                    <a:pt x="1944" y="394601"/>
                  </a:lnTo>
                  <a:lnTo>
                    <a:pt x="4933" y="391056"/>
                  </a:lnTo>
                  <a:lnTo>
                    <a:pt x="5511" y="390170"/>
                  </a:lnTo>
                  <a:lnTo>
                    <a:pt x="5773" y="389284"/>
                  </a:lnTo>
                  <a:lnTo>
                    <a:pt x="6140" y="379535"/>
                  </a:lnTo>
                  <a:lnTo>
                    <a:pt x="6507" y="378902"/>
                  </a:lnTo>
                  <a:lnTo>
                    <a:pt x="9077" y="379472"/>
                  </a:lnTo>
                  <a:lnTo>
                    <a:pt x="10178" y="379599"/>
                  </a:lnTo>
                  <a:lnTo>
                    <a:pt x="11123" y="379535"/>
                  </a:lnTo>
                  <a:lnTo>
                    <a:pt x="12224" y="379092"/>
                  </a:lnTo>
                  <a:lnTo>
                    <a:pt x="13693" y="378206"/>
                  </a:lnTo>
                  <a:lnTo>
                    <a:pt x="14427" y="377446"/>
                  </a:lnTo>
                  <a:lnTo>
                    <a:pt x="15108" y="376370"/>
                  </a:lnTo>
                  <a:lnTo>
                    <a:pt x="15318" y="375864"/>
                  </a:lnTo>
                  <a:lnTo>
                    <a:pt x="15371" y="375294"/>
                  </a:lnTo>
                  <a:lnTo>
                    <a:pt x="14951" y="375231"/>
                  </a:lnTo>
                  <a:lnTo>
                    <a:pt x="14689" y="375041"/>
                  </a:lnTo>
                  <a:lnTo>
                    <a:pt x="14427" y="374724"/>
                  </a:lnTo>
                  <a:lnTo>
                    <a:pt x="14322" y="374408"/>
                  </a:lnTo>
                  <a:lnTo>
                    <a:pt x="14322" y="374091"/>
                  </a:lnTo>
                  <a:lnTo>
                    <a:pt x="14689" y="373395"/>
                  </a:lnTo>
                  <a:lnTo>
                    <a:pt x="15004" y="373268"/>
                  </a:lnTo>
                  <a:lnTo>
                    <a:pt x="15266" y="372445"/>
                  </a:lnTo>
                  <a:lnTo>
                    <a:pt x="15528" y="370420"/>
                  </a:lnTo>
                  <a:lnTo>
                    <a:pt x="16053" y="368964"/>
                  </a:lnTo>
                  <a:lnTo>
                    <a:pt x="16682" y="367824"/>
                  </a:lnTo>
                  <a:lnTo>
                    <a:pt x="18308" y="365103"/>
                  </a:lnTo>
                  <a:lnTo>
                    <a:pt x="19829" y="362824"/>
                  </a:lnTo>
                  <a:lnTo>
                    <a:pt x="20196" y="362064"/>
                  </a:lnTo>
                  <a:lnTo>
                    <a:pt x="21979" y="363774"/>
                  </a:lnTo>
                  <a:lnTo>
                    <a:pt x="29846" y="370737"/>
                  </a:lnTo>
                  <a:lnTo>
                    <a:pt x="40545" y="379978"/>
                  </a:lnTo>
                  <a:lnTo>
                    <a:pt x="44269" y="382890"/>
                  </a:lnTo>
                  <a:lnTo>
                    <a:pt x="46420" y="384409"/>
                  </a:lnTo>
                  <a:lnTo>
                    <a:pt x="49304" y="386245"/>
                  </a:lnTo>
                  <a:lnTo>
                    <a:pt x="52661" y="388017"/>
                  </a:lnTo>
                  <a:lnTo>
                    <a:pt x="55441" y="389347"/>
                  </a:lnTo>
                  <a:lnTo>
                    <a:pt x="58535" y="390676"/>
                  </a:lnTo>
                  <a:lnTo>
                    <a:pt x="61105" y="391626"/>
                  </a:lnTo>
                  <a:lnTo>
                    <a:pt x="63885" y="392512"/>
                  </a:lnTo>
                  <a:lnTo>
                    <a:pt x="68290" y="393715"/>
                  </a:lnTo>
                  <a:lnTo>
                    <a:pt x="74217" y="395551"/>
                  </a:lnTo>
                  <a:lnTo>
                    <a:pt x="80143" y="397640"/>
                  </a:lnTo>
                  <a:lnTo>
                    <a:pt x="81454" y="398210"/>
                  </a:lnTo>
                  <a:lnTo>
                    <a:pt x="84182" y="399602"/>
                  </a:lnTo>
                  <a:lnTo>
                    <a:pt x="87328" y="401501"/>
                  </a:lnTo>
                  <a:lnTo>
                    <a:pt x="90476" y="403970"/>
                  </a:lnTo>
                  <a:lnTo>
                    <a:pt x="92521" y="405742"/>
                  </a:lnTo>
                  <a:lnTo>
                    <a:pt x="95196" y="408275"/>
                  </a:lnTo>
                  <a:lnTo>
                    <a:pt x="96822" y="410047"/>
                  </a:lnTo>
                  <a:lnTo>
                    <a:pt x="109619" y="424988"/>
                  </a:lnTo>
                  <a:lnTo>
                    <a:pt x="114077" y="429862"/>
                  </a:lnTo>
                  <a:lnTo>
                    <a:pt x="115493" y="431255"/>
                  </a:lnTo>
                  <a:lnTo>
                    <a:pt x="116857" y="432394"/>
                  </a:lnTo>
                  <a:lnTo>
                    <a:pt x="119846" y="434610"/>
                  </a:lnTo>
                  <a:lnTo>
                    <a:pt x="121262" y="435497"/>
                  </a:lnTo>
                  <a:lnTo>
                    <a:pt x="124042" y="436889"/>
                  </a:lnTo>
                  <a:lnTo>
                    <a:pt x="130860" y="440624"/>
                  </a:lnTo>
                  <a:lnTo>
                    <a:pt x="131752" y="440941"/>
                  </a:lnTo>
                  <a:lnTo>
                    <a:pt x="132748" y="441068"/>
                  </a:lnTo>
                  <a:lnTo>
                    <a:pt x="133745" y="441068"/>
                  </a:lnTo>
                  <a:lnTo>
                    <a:pt x="134793" y="440814"/>
                  </a:lnTo>
                  <a:lnTo>
                    <a:pt x="137626" y="439485"/>
                  </a:lnTo>
                  <a:lnTo>
                    <a:pt x="141245" y="437459"/>
                  </a:lnTo>
                  <a:lnTo>
                    <a:pt x="149217" y="432394"/>
                  </a:lnTo>
                  <a:lnTo>
                    <a:pt x="158815" y="426950"/>
                  </a:lnTo>
                  <a:lnTo>
                    <a:pt x="166524" y="423151"/>
                  </a:lnTo>
                  <a:lnTo>
                    <a:pt x="171874" y="420809"/>
                  </a:lnTo>
                  <a:lnTo>
                    <a:pt x="181577" y="417074"/>
                  </a:lnTo>
                  <a:lnTo>
                    <a:pt x="240476" y="394981"/>
                  </a:lnTo>
                  <a:lnTo>
                    <a:pt x="245773" y="392828"/>
                  </a:lnTo>
                  <a:lnTo>
                    <a:pt x="249392" y="391183"/>
                  </a:lnTo>
                  <a:lnTo>
                    <a:pt x="253692" y="388967"/>
                  </a:lnTo>
                  <a:lnTo>
                    <a:pt x="260773" y="385043"/>
                  </a:lnTo>
                  <a:lnTo>
                    <a:pt x="264444" y="382763"/>
                  </a:lnTo>
                  <a:lnTo>
                    <a:pt x="268168" y="380232"/>
                  </a:lnTo>
                  <a:lnTo>
                    <a:pt x="271891" y="377509"/>
                  </a:lnTo>
                  <a:lnTo>
                    <a:pt x="274409" y="375547"/>
                  </a:lnTo>
                  <a:lnTo>
                    <a:pt x="280650" y="370230"/>
                  </a:lnTo>
                  <a:lnTo>
                    <a:pt x="284164" y="366938"/>
                  </a:lnTo>
                  <a:lnTo>
                    <a:pt x="289619" y="361241"/>
                  </a:lnTo>
                  <a:lnTo>
                    <a:pt x="294706" y="355291"/>
                  </a:lnTo>
                  <a:lnTo>
                    <a:pt x="298482" y="350291"/>
                  </a:lnTo>
                  <a:lnTo>
                    <a:pt x="300738" y="347126"/>
                  </a:lnTo>
                  <a:lnTo>
                    <a:pt x="305143" y="340290"/>
                  </a:lnTo>
                  <a:lnTo>
                    <a:pt x="308552" y="334150"/>
                  </a:lnTo>
                  <a:lnTo>
                    <a:pt x="311856" y="327315"/>
                  </a:lnTo>
                  <a:lnTo>
                    <a:pt x="315318" y="318770"/>
                  </a:lnTo>
                  <a:lnTo>
                    <a:pt x="316839" y="314403"/>
                  </a:lnTo>
                  <a:lnTo>
                    <a:pt x="318518" y="308706"/>
                  </a:lnTo>
                  <a:lnTo>
                    <a:pt x="321769" y="296301"/>
                  </a:lnTo>
                  <a:lnTo>
                    <a:pt x="322031" y="294972"/>
                  </a:lnTo>
                  <a:lnTo>
                    <a:pt x="322713" y="289909"/>
                  </a:lnTo>
                  <a:lnTo>
                    <a:pt x="323342" y="284086"/>
                  </a:lnTo>
                  <a:lnTo>
                    <a:pt x="323500" y="281871"/>
                  </a:lnTo>
                  <a:lnTo>
                    <a:pt x="324182" y="255860"/>
                  </a:lnTo>
                  <a:lnTo>
                    <a:pt x="324339" y="243077"/>
                  </a:lnTo>
                  <a:lnTo>
                    <a:pt x="324549" y="233395"/>
                  </a:lnTo>
                  <a:lnTo>
                    <a:pt x="325231" y="213524"/>
                  </a:lnTo>
                  <a:lnTo>
                    <a:pt x="325860" y="205488"/>
                  </a:lnTo>
                  <a:lnTo>
                    <a:pt x="327066" y="196755"/>
                  </a:lnTo>
                  <a:lnTo>
                    <a:pt x="327643" y="193402"/>
                  </a:lnTo>
                  <a:lnTo>
                    <a:pt x="329269" y="185618"/>
                  </a:lnTo>
                  <a:lnTo>
                    <a:pt x="330161" y="182202"/>
                  </a:lnTo>
                  <a:lnTo>
                    <a:pt x="331629" y="177266"/>
                  </a:lnTo>
                  <a:lnTo>
                    <a:pt x="333045" y="172963"/>
                  </a:lnTo>
                  <a:lnTo>
                    <a:pt x="335458" y="166446"/>
                  </a:lnTo>
                  <a:lnTo>
                    <a:pt x="337084" y="162586"/>
                  </a:lnTo>
                  <a:lnTo>
                    <a:pt x="339969" y="156259"/>
                  </a:lnTo>
                  <a:lnTo>
                    <a:pt x="343168" y="150058"/>
                  </a:lnTo>
                  <a:lnTo>
                    <a:pt x="346157" y="144933"/>
                  </a:lnTo>
                  <a:lnTo>
                    <a:pt x="347783" y="142339"/>
                  </a:lnTo>
                  <a:lnTo>
                    <a:pt x="350353" y="138416"/>
                  </a:lnTo>
                  <a:lnTo>
                    <a:pt x="353867" y="133481"/>
                  </a:lnTo>
                  <a:lnTo>
                    <a:pt x="356594" y="129938"/>
                  </a:lnTo>
                  <a:lnTo>
                    <a:pt x="360895" y="124750"/>
                  </a:lnTo>
                  <a:lnTo>
                    <a:pt x="364357" y="120891"/>
                  </a:lnTo>
                  <a:lnTo>
                    <a:pt x="368972" y="116082"/>
                  </a:lnTo>
                  <a:lnTo>
                    <a:pt x="371961" y="113298"/>
                  </a:lnTo>
                  <a:lnTo>
                    <a:pt x="374374" y="111084"/>
                  </a:lnTo>
                  <a:lnTo>
                    <a:pt x="379252" y="107035"/>
                  </a:lnTo>
                  <a:lnTo>
                    <a:pt x="385021" y="102543"/>
                  </a:lnTo>
                  <a:lnTo>
                    <a:pt x="411140" y="83248"/>
                  </a:lnTo>
                  <a:lnTo>
                    <a:pt x="412608" y="81287"/>
                  </a:lnTo>
                  <a:lnTo>
                    <a:pt x="416017" y="78123"/>
                  </a:lnTo>
                  <a:lnTo>
                    <a:pt x="416699" y="77048"/>
                  </a:lnTo>
                  <a:lnTo>
                    <a:pt x="417066" y="76099"/>
                  </a:lnTo>
                  <a:lnTo>
                    <a:pt x="417119" y="75023"/>
                  </a:lnTo>
                  <a:lnTo>
                    <a:pt x="416856" y="73442"/>
                  </a:lnTo>
                  <a:lnTo>
                    <a:pt x="416332" y="72429"/>
                  </a:lnTo>
                  <a:lnTo>
                    <a:pt x="415860" y="71797"/>
                  </a:lnTo>
                  <a:lnTo>
                    <a:pt x="415388" y="71228"/>
                  </a:lnTo>
                  <a:lnTo>
                    <a:pt x="414601" y="70658"/>
                  </a:lnTo>
                  <a:lnTo>
                    <a:pt x="413342" y="70152"/>
                  </a:lnTo>
                  <a:lnTo>
                    <a:pt x="412189" y="69962"/>
                  </a:lnTo>
                  <a:lnTo>
                    <a:pt x="408150" y="78060"/>
                  </a:lnTo>
                  <a:lnTo>
                    <a:pt x="403430" y="87233"/>
                  </a:lnTo>
                  <a:lnTo>
                    <a:pt x="402748" y="88941"/>
                  </a:lnTo>
                  <a:lnTo>
                    <a:pt x="402171" y="89890"/>
                  </a:lnTo>
                  <a:lnTo>
                    <a:pt x="400493" y="93117"/>
                  </a:lnTo>
                  <a:lnTo>
                    <a:pt x="396926" y="100139"/>
                  </a:lnTo>
                  <a:lnTo>
                    <a:pt x="395405" y="103808"/>
                  </a:lnTo>
                  <a:lnTo>
                    <a:pt x="394094" y="107858"/>
                  </a:lnTo>
                  <a:lnTo>
                    <a:pt x="392888" y="113805"/>
                  </a:lnTo>
                  <a:lnTo>
                    <a:pt x="392626" y="115892"/>
                  </a:lnTo>
                  <a:lnTo>
                    <a:pt x="392573" y="118170"/>
                  </a:lnTo>
                  <a:lnTo>
                    <a:pt x="392940" y="118233"/>
                  </a:lnTo>
                  <a:lnTo>
                    <a:pt x="393202" y="118423"/>
                  </a:lnTo>
                  <a:lnTo>
                    <a:pt x="395563" y="117727"/>
                  </a:lnTo>
                  <a:lnTo>
                    <a:pt x="396297" y="117221"/>
                  </a:lnTo>
                  <a:lnTo>
                    <a:pt x="397136" y="116462"/>
                  </a:lnTo>
                  <a:lnTo>
                    <a:pt x="398238" y="115133"/>
                  </a:lnTo>
                  <a:lnTo>
                    <a:pt x="401856" y="108743"/>
                  </a:lnTo>
                  <a:lnTo>
                    <a:pt x="403954" y="105390"/>
                  </a:lnTo>
                  <a:lnTo>
                    <a:pt x="403954" y="105137"/>
                  </a:lnTo>
                  <a:lnTo>
                    <a:pt x="404112" y="104694"/>
                  </a:lnTo>
                  <a:lnTo>
                    <a:pt x="404374" y="104378"/>
                  </a:lnTo>
                  <a:lnTo>
                    <a:pt x="404688" y="104188"/>
                  </a:lnTo>
                  <a:lnTo>
                    <a:pt x="408045" y="99633"/>
                  </a:lnTo>
                  <a:lnTo>
                    <a:pt x="414077" y="92927"/>
                  </a:lnTo>
                  <a:lnTo>
                    <a:pt x="418482" y="88941"/>
                  </a:lnTo>
                  <a:lnTo>
                    <a:pt x="420685" y="87106"/>
                  </a:lnTo>
                  <a:lnTo>
                    <a:pt x="426979" y="82488"/>
                  </a:lnTo>
                  <a:lnTo>
                    <a:pt x="429758" y="80654"/>
                  </a:lnTo>
                  <a:lnTo>
                    <a:pt x="440773" y="74201"/>
                  </a:lnTo>
                  <a:lnTo>
                    <a:pt x="447643" y="70025"/>
                  </a:lnTo>
                  <a:lnTo>
                    <a:pt x="451734" y="67432"/>
                  </a:lnTo>
                  <a:lnTo>
                    <a:pt x="455772" y="64585"/>
                  </a:lnTo>
                  <a:lnTo>
                    <a:pt x="459549" y="61485"/>
                  </a:lnTo>
                  <a:lnTo>
                    <a:pt x="461384" y="59778"/>
                  </a:lnTo>
                  <a:lnTo>
                    <a:pt x="464426" y="56424"/>
                  </a:lnTo>
                  <a:lnTo>
                    <a:pt x="475912" y="42318"/>
                  </a:lnTo>
                  <a:lnTo>
                    <a:pt x="488290" y="27452"/>
                  </a:lnTo>
                  <a:lnTo>
                    <a:pt x="488185" y="27262"/>
                  </a:lnTo>
                  <a:lnTo>
                    <a:pt x="488185" y="27009"/>
                  </a:lnTo>
                  <a:lnTo>
                    <a:pt x="488395" y="26566"/>
                  </a:lnTo>
                  <a:lnTo>
                    <a:pt x="488762" y="26440"/>
                  </a:lnTo>
                  <a:lnTo>
                    <a:pt x="496472" y="17647"/>
                  </a:lnTo>
                  <a:lnTo>
                    <a:pt x="497678" y="16066"/>
                  </a:lnTo>
                  <a:lnTo>
                    <a:pt x="497625" y="15813"/>
                  </a:lnTo>
                  <a:lnTo>
                    <a:pt x="497783" y="15433"/>
                  </a:lnTo>
                  <a:lnTo>
                    <a:pt x="498098" y="15180"/>
                  </a:lnTo>
                  <a:lnTo>
                    <a:pt x="498622" y="15117"/>
                  </a:lnTo>
                  <a:lnTo>
                    <a:pt x="502241" y="12208"/>
                  </a:lnTo>
                  <a:lnTo>
                    <a:pt x="504811" y="10373"/>
                  </a:lnTo>
                  <a:lnTo>
                    <a:pt x="512993" y="5502"/>
                  </a:lnTo>
                  <a:lnTo>
                    <a:pt x="519339" y="3162"/>
                  </a:lnTo>
                  <a:lnTo>
                    <a:pt x="522066" y="2403"/>
                  </a:lnTo>
                  <a:lnTo>
                    <a:pt x="528517" y="1265"/>
                  </a:lnTo>
                  <a:lnTo>
                    <a:pt x="530038" y="885"/>
                  </a:lnTo>
                  <a:lnTo>
                    <a:pt x="530929" y="379"/>
                  </a:lnTo>
                  <a:lnTo>
                    <a:pt x="531611" y="0"/>
                  </a:lnTo>
                  <a:lnTo>
                    <a:pt x="532293" y="252"/>
                  </a:lnTo>
                  <a:lnTo>
                    <a:pt x="532555" y="759"/>
                  </a:lnTo>
                  <a:lnTo>
                    <a:pt x="532555" y="1138"/>
                  </a:lnTo>
                  <a:lnTo>
                    <a:pt x="531979" y="1771"/>
                  </a:lnTo>
                  <a:lnTo>
                    <a:pt x="532188" y="2593"/>
                  </a:lnTo>
                  <a:lnTo>
                    <a:pt x="532136" y="3415"/>
                  </a:lnTo>
                  <a:lnTo>
                    <a:pt x="536384" y="11195"/>
                  </a:lnTo>
                  <a:lnTo>
                    <a:pt x="538272" y="14358"/>
                  </a:lnTo>
                  <a:lnTo>
                    <a:pt x="538692" y="14927"/>
                  </a:lnTo>
                  <a:lnTo>
                    <a:pt x="538954" y="14801"/>
                  </a:lnTo>
                  <a:lnTo>
                    <a:pt x="539269" y="14801"/>
                  </a:lnTo>
                  <a:lnTo>
                    <a:pt x="539531" y="14990"/>
                  </a:lnTo>
                  <a:lnTo>
                    <a:pt x="539689" y="15307"/>
                  </a:lnTo>
                  <a:lnTo>
                    <a:pt x="539636" y="15623"/>
                  </a:lnTo>
                  <a:lnTo>
                    <a:pt x="539531" y="15813"/>
                  </a:lnTo>
                  <a:lnTo>
                    <a:pt x="539322" y="15940"/>
                  </a:lnTo>
                  <a:lnTo>
                    <a:pt x="542730" y="19672"/>
                  </a:lnTo>
                  <a:lnTo>
                    <a:pt x="547556" y="23973"/>
                  </a:lnTo>
                  <a:lnTo>
                    <a:pt x="567905" y="43203"/>
                  </a:lnTo>
                  <a:lnTo>
                    <a:pt x="570423" y="45354"/>
                  </a:lnTo>
                  <a:lnTo>
                    <a:pt x="575667" y="48960"/>
                  </a:lnTo>
                  <a:lnTo>
                    <a:pt x="576087" y="48391"/>
                  </a:lnTo>
                  <a:lnTo>
                    <a:pt x="576874" y="48074"/>
                  </a:lnTo>
                  <a:lnTo>
                    <a:pt x="577241" y="48074"/>
                  </a:lnTo>
                  <a:lnTo>
                    <a:pt x="577556" y="48201"/>
                  </a:lnTo>
                  <a:lnTo>
                    <a:pt x="578238" y="48707"/>
                  </a:lnTo>
                  <a:lnTo>
                    <a:pt x="578500" y="49466"/>
                  </a:lnTo>
                  <a:lnTo>
                    <a:pt x="578238" y="50225"/>
                  </a:lnTo>
                  <a:lnTo>
                    <a:pt x="577975" y="50541"/>
                  </a:lnTo>
                  <a:lnTo>
                    <a:pt x="577608" y="50858"/>
                  </a:lnTo>
                  <a:lnTo>
                    <a:pt x="577031" y="51047"/>
                  </a:lnTo>
                  <a:lnTo>
                    <a:pt x="576297" y="50858"/>
                  </a:lnTo>
                  <a:lnTo>
                    <a:pt x="575720" y="50352"/>
                  </a:lnTo>
                  <a:lnTo>
                    <a:pt x="575458" y="49845"/>
                  </a:lnTo>
                  <a:lnTo>
                    <a:pt x="574304" y="49909"/>
                  </a:lnTo>
                  <a:lnTo>
                    <a:pt x="566384" y="51364"/>
                  </a:lnTo>
                  <a:lnTo>
                    <a:pt x="565230" y="51869"/>
                  </a:lnTo>
                  <a:lnTo>
                    <a:pt x="564234" y="52439"/>
                  </a:lnTo>
                  <a:lnTo>
                    <a:pt x="563919" y="52756"/>
                  </a:lnTo>
                  <a:lnTo>
                    <a:pt x="564181" y="53135"/>
                  </a:lnTo>
                  <a:lnTo>
                    <a:pt x="564181" y="53451"/>
                  </a:lnTo>
                  <a:lnTo>
                    <a:pt x="564077" y="53641"/>
                  </a:lnTo>
                  <a:lnTo>
                    <a:pt x="563710" y="53894"/>
                  </a:lnTo>
                  <a:lnTo>
                    <a:pt x="563185" y="53831"/>
                  </a:lnTo>
                  <a:lnTo>
                    <a:pt x="562818" y="54716"/>
                  </a:lnTo>
                  <a:lnTo>
                    <a:pt x="562241" y="55349"/>
                  </a:lnTo>
                  <a:lnTo>
                    <a:pt x="559356" y="58259"/>
                  </a:lnTo>
                  <a:lnTo>
                    <a:pt x="555842" y="62118"/>
                  </a:lnTo>
                  <a:lnTo>
                    <a:pt x="531349" y="88182"/>
                  </a:lnTo>
                  <a:lnTo>
                    <a:pt x="526830" y="83885"/>
                  </a:lnTo>
                </a:path>
              </a:pathLst>
            </a:custGeom>
            <a:ln w="14047" cap="flat">
              <a:solidFill>
                <a:srgbClr val="FDB5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" name="pl99"/>
            <p:cNvSpPr/>
            <p:nvPr/>
          </p:nvSpPr>
          <p:spPr>
            <a:xfrm>
              <a:off x="5456623" y="4870695"/>
              <a:ext cx="192788" cy="117714"/>
            </a:xfrm>
            <a:custGeom>
              <a:avLst/>
              <a:gdLst/>
              <a:ahLst/>
              <a:cxnLst/>
              <a:rect l="0" t="0" r="0" b="0"/>
              <a:pathLst>
                <a:path w="192788" h="117714">
                  <a:moveTo>
                    <a:pt x="0" y="0"/>
                  </a:moveTo>
                  <a:lnTo>
                    <a:pt x="1299" y="1442"/>
                  </a:lnTo>
                  <a:lnTo>
                    <a:pt x="1928" y="1632"/>
                  </a:lnTo>
                  <a:lnTo>
                    <a:pt x="6071" y="5104"/>
                  </a:lnTo>
                  <a:lnTo>
                    <a:pt x="10163" y="7693"/>
                  </a:lnTo>
                  <a:lnTo>
                    <a:pt x="16719" y="11607"/>
                  </a:lnTo>
                  <a:lnTo>
                    <a:pt x="19918" y="13816"/>
                  </a:lnTo>
                  <a:lnTo>
                    <a:pt x="20337" y="15079"/>
                  </a:lnTo>
                  <a:lnTo>
                    <a:pt x="20809" y="15836"/>
                  </a:lnTo>
                  <a:lnTo>
                    <a:pt x="21806" y="17099"/>
                  </a:lnTo>
                  <a:lnTo>
                    <a:pt x="24009" y="20319"/>
                  </a:lnTo>
                  <a:lnTo>
                    <a:pt x="25058" y="21139"/>
                  </a:lnTo>
                  <a:lnTo>
                    <a:pt x="26998" y="22339"/>
                  </a:lnTo>
                  <a:lnTo>
                    <a:pt x="30407" y="25117"/>
                  </a:lnTo>
                  <a:lnTo>
                    <a:pt x="32925" y="26001"/>
                  </a:lnTo>
                  <a:lnTo>
                    <a:pt x="35442" y="25938"/>
                  </a:lnTo>
                  <a:lnTo>
                    <a:pt x="42365" y="25117"/>
                  </a:lnTo>
                  <a:lnTo>
                    <a:pt x="52488" y="24170"/>
                  </a:lnTo>
                  <a:lnTo>
                    <a:pt x="54428" y="24107"/>
                  </a:lnTo>
                  <a:lnTo>
                    <a:pt x="56002" y="24422"/>
                  </a:lnTo>
                  <a:lnTo>
                    <a:pt x="56841" y="24738"/>
                  </a:lnTo>
                  <a:lnTo>
                    <a:pt x="57785" y="25369"/>
                  </a:lnTo>
                  <a:lnTo>
                    <a:pt x="58939" y="26317"/>
                  </a:lnTo>
                  <a:lnTo>
                    <a:pt x="61089" y="28463"/>
                  </a:lnTo>
                  <a:lnTo>
                    <a:pt x="61981" y="29094"/>
                  </a:lnTo>
                  <a:lnTo>
                    <a:pt x="64026" y="30294"/>
                  </a:lnTo>
                  <a:lnTo>
                    <a:pt x="68379" y="32377"/>
                  </a:lnTo>
                  <a:lnTo>
                    <a:pt x="68799" y="32441"/>
                  </a:lnTo>
                  <a:lnTo>
                    <a:pt x="70372" y="33008"/>
                  </a:lnTo>
                  <a:lnTo>
                    <a:pt x="73519" y="33703"/>
                  </a:lnTo>
                  <a:lnTo>
                    <a:pt x="77925" y="34587"/>
                  </a:lnTo>
                  <a:lnTo>
                    <a:pt x="86054" y="35850"/>
                  </a:lnTo>
                  <a:lnTo>
                    <a:pt x="93554" y="36102"/>
                  </a:lnTo>
                  <a:lnTo>
                    <a:pt x="95809" y="36039"/>
                  </a:lnTo>
                  <a:lnTo>
                    <a:pt x="99585" y="36166"/>
                  </a:lnTo>
                  <a:lnTo>
                    <a:pt x="103309" y="36733"/>
                  </a:lnTo>
                  <a:lnTo>
                    <a:pt x="111649" y="38249"/>
                  </a:lnTo>
                  <a:lnTo>
                    <a:pt x="113904" y="38565"/>
                  </a:lnTo>
                  <a:lnTo>
                    <a:pt x="116631" y="39196"/>
                  </a:lnTo>
                  <a:lnTo>
                    <a:pt x="118099" y="39701"/>
                  </a:lnTo>
                  <a:lnTo>
                    <a:pt x="121089" y="41216"/>
                  </a:lnTo>
                  <a:lnTo>
                    <a:pt x="123082" y="41911"/>
                  </a:lnTo>
                  <a:lnTo>
                    <a:pt x="123921" y="41784"/>
                  </a:lnTo>
                  <a:lnTo>
                    <a:pt x="124603" y="41532"/>
                  </a:lnTo>
                  <a:lnTo>
                    <a:pt x="126281" y="40332"/>
                  </a:lnTo>
                  <a:lnTo>
                    <a:pt x="127802" y="39385"/>
                  </a:lnTo>
                  <a:lnTo>
                    <a:pt x="129585" y="39070"/>
                  </a:lnTo>
                  <a:lnTo>
                    <a:pt x="131998" y="39385"/>
                  </a:lnTo>
                  <a:lnTo>
                    <a:pt x="135250" y="40585"/>
                  </a:lnTo>
                  <a:lnTo>
                    <a:pt x="138606" y="41784"/>
                  </a:lnTo>
                  <a:lnTo>
                    <a:pt x="140705" y="42542"/>
                  </a:lnTo>
                  <a:lnTo>
                    <a:pt x="151351" y="47908"/>
                  </a:lnTo>
                  <a:lnTo>
                    <a:pt x="150302" y="50182"/>
                  </a:lnTo>
                  <a:lnTo>
                    <a:pt x="149043" y="52581"/>
                  </a:lnTo>
                  <a:lnTo>
                    <a:pt x="149935" y="52833"/>
                  </a:lnTo>
                  <a:lnTo>
                    <a:pt x="152138" y="52391"/>
                  </a:lnTo>
                  <a:lnTo>
                    <a:pt x="153029" y="52391"/>
                  </a:lnTo>
                  <a:lnTo>
                    <a:pt x="153607" y="52644"/>
                  </a:lnTo>
                  <a:lnTo>
                    <a:pt x="154813" y="53528"/>
                  </a:lnTo>
                  <a:lnTo>
                    <a:pt x="157435" y="55738"/>
                  </a:lnTo>
                  <a:lnTo>
                    <a:pt x="158012" y="56621"/>
                  </a:lnTo>
                  <a:lnTo>
                    <a:pt x="158379" y="57632"/>
                  </a:lnTo>
                  <a:lnTo>
                    <a:pt x="160687" y="65019"/>
                  </a:lnTo>
                  <a:lnTo>
                    <a:pt x="161054" y="65777"/>
                  </a:lnTo>
                  <a:lnTo>
                    <a:pt x="161736" y="66723"/>
                  </a:lnTo>
                  <a:lnTo>
                    <a:pt x="164358" y="69817"/>
                  </a:lnTo>
                  <a:lnTo>
                    <a:pt x="173642" y="67355"/>
                  </a:lnTo>
                  <a:lnTo>
                    <a:pt x="176841" y="66723"/>
                  </a:lnTo>
                  <a:lnTo>
                    <a:pt x="179830" y="74869"/>
                  </a:lnTo>
                  <a:lnTo>
                    <a:pt x="180145" y="77142"/>
                  </a:lnTo>
                  <a:lnTo>
                    <a:pt x="180460" y="78720"/>
                  </a:lnTo>
                  <a:lnTo>
                    <a:pt x="181823" y="83456"/>
                  </a:lnTo>
                  <a:lnTo>
                    <a:pt x="184184" y="90401"/>
                  </a:lnTo>
                  <a:lnTo>
                    <a:pt x="184655" y="92358"/>
                  </a:lnTo>
                  <a:lnTo>
                    <a:pt x="186229" y="97726"/>
                  </a:lnTo>
                  <a:lnTo>
                    <a:pt x="186701" y="99052"/>
                  </a:lnTo>
                  <a:lnTo>
                    <a:pt x="187330" y="100441"/>
                  </a:lnTo>
                  <a:lnTo>
                    <a:pt x="188694" y="102714"/>
                  </a:lnTo>
                  <a:lnTo>
                    <a:pt x="189795" y="105050"/>
                  </a:lnTo>
                  <a:lnTo>
                    <a:pt x="189795" y="106440"/>
                  </a:lnTo>
                  <a:lnTo>
                    <a:pt x="188117" y="115848"/>
                  </a:lnTo>
                  <a:lnTo>
                    <a:pt x="188064" y="116732"/>
                  </a:lnTo>
                  <a:lnTo>
                    <a:pt x="192788" y="117714"/>
                  </a:lnTo>
                </a:path>
              </a:pathLst>
            </a:custGeom>
            <a:ln w="13264" cap="flat">
              <a:solidFill>
                <a:srgbClr val="FDB4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" name="pl100"/>
            <p:cNvSpPr/>
            <p:nvPr/>
          </p:nvSpPr>
          <p:spPr>
            <a:xfrm>
              <a:off x="4361344" y="4063012"/>
              <a:ext cx="161492" cy="371884"/>
            </a:xfrm>
            <a:custGeom>
              <a:avLst/>
              <a:gdLst/>
              <a:ahLst/>
              <a:cxnLst/>
              <a:rect l="0" t="0" r="0" b="0"/>
              <a:pathLst>
                <a:path w="161492" h="371884">
                  <a:moveTo>
                    <a:pt x="0" y="24930"/>
                  </a:moveTo>
                  <a:lnTo>
                    <a:pt x="7191" y="22124"/>
                  </a:lnTo>
                  <a:lnTo>
                    <a:pt x="16055" y="19161"/>
                  </a:lnTo>
                  <a:lnTo>
                    <a:pt x="32785" y="13110"/>
                  </a:lnTo>
                  <a:lnTo>
                    <a:pt x="42069" y="9580"/>
                  </a:lnTo>
                  <a:lnTo>
                    <a:pt x="68345" y="0"/>
                  </a:lnTo>
                  <a:lnTo>
                    <a:pt x="73747" y="15379"/>
                  </a:lnTo>
                  <a:lnTo>
                    <a:pt x="77366" y="24456"/>
                  </a:lnTo>
                  <a:lnTo>
                    <a:pt x="80827" y="33847"/>
                  </a:lnTo>
                  <a:lnTo>
                    <a:pt x="84866" y="45698"/>
                  </a:lnTo>
                  <a:lnTo>
                    <a:pt x="88537" y="55784"/>
                  </a:lnTo>
                  <a:lnTo>
                    <a:pt x="92418" y="67256"/>
                  </a:lnTo>
                  <a:lnTo>
                    <a:pt x="94464" y="72552"/>
                  </a:lnTo>
                  <a:lnTo>
                    <a:pt x="98555" y="84151"/>
                  </a:lnTo>
                  <a:lnTo>
                    <a:pt x="98922" y="84088"/>
                  </a:lnTo>
                  <a:lnTo>
                    <a:pt x="99341" y="84151"/>
                  </a:lnTo>
                  <a:lnTo>
                    <a:pt x="99604" y="84403"/>
                  </a:lnTo>
                  <a:lnTo>
                    <a:pt x="115180" y="78477"/>
                  </a:lnTo>
                  <a:lnTo>
                    <a:pt x="117279" y="77910"/>
                  </a:lnTo>
                  <a:lnTo>
                    <a:pt x="118275" y="77595"/>
                  </a:lnTo>
                  <a:lnTo>
                    <a:pt x="119691" y="77405"/>
                  </a:lnTo>
                  <a:lnTo>
                    <a:pt x="120110" y="77280"/>
                  </a:lnTo>
                  <a:lnTo>
                    <a:pt x="120898" y="77595"/>
                  </a:lnTo>
                  <a:lnTo>
                    <a:pt x="121055" y="78036"/>
                  </a:lnTo>
                  <a:lnTo>
                    <a:pt x="121160" y="79801"/>
                  </a:lnTo>
                  <a:lnTo>
                    <a:pt x="121736" y="80621"/>
                  </a:lnTo>
                  <a:lnTo>
                    <a:pt x="129446" y="102181"/>
                  </a:lnTo>
                  <a:lnTo>
                    <a:pt x="129866" y="102117"/>
                  </a:lnTo>
                  <a:lnTo>
                    <a:pt x="130285" y="102244"/>
                  </a:lnTo>
                  <a:lnTo>
                    <a:pt x="130548" y="102559"/>
                  </a:lnTo>
                  <a:lnTo>
                    <a:pt x="130652" y="102874"/>
                  </a:lnTo>
                  <a:lnTo>
                    <a:pt x="130600" y="103252"/>
                  </a:lnTo>
                  <a:lnTo>
                    <a:pt x="130496" y="103505"/>
                  </a:lnTo>
                  <a:lnTo>
                    <a:pt x="130181" y="103757"/>
                  </a:lnTo>
                  <a:lnTo>
                    <a:pt x="131702" y="108359"/>
                  </a:lnTo>
                  <a:lnTo>
                    <a:pt x="141352" y="135089"/>
                  </a:lnTo>
                  <a:lnTo>
                    <a:pt x="145705" y="146816"/>
                  </a:lnTo>
                  <a:lnTo>
                    <a:pt x="146439" y="149275"/>
                  </a:lnTo>
                  <a:lnTo>
                    <a:pt x="146597" y="150725"/>
                  </a:lnTo>
                  <a:lnTo>
                    <a:pt x="147226" y="150788"/>
                  </a:lnTo>
                  <a:lnTo>
                    <a:pt x="147541" y="151104"/>
                  </a:lnTo>
                  <a:lnTo>
                    <a:pt x="147698" y="151545"/>
                  </a:lnTo>
                  <a:lnTo>
                    <a:pt x="147331" y="152301"/>
                  </a:lnTo>
                  <a:lnTo>
                    <a:pt x="147541" y="153815"/>
                  </a:lnTo>
                  <a:lnTo>
                    <a:pt x="147541" y="155517"/>
                  </a:lnTo>
                  <a:lnTo>
                    <a:pt x="147069" y="161822"/>
                  </a:lnTo>
                  <a:lnTo>
                    <a:pt x="147069" y="163776"/>
                  </a:lnTo>
                  <a:lnTo>
                    <a:pt x="147173" y="165731"/>
                  </a:lnTo>
                  <a:lnTo>
                    <a:pt x="147541" y="168064"/>
                  </a:lnTo>
                  <a:lnTo>
                    <a:pt x="148223" y="170901"/>
                  </a:lnTo>
                  <a:lnTo>
                    <a:pt x="151265" y="178909"/>
                  </a:lnTo>
                  <a:lnTo>
                    <a:pt x="152261" y="182061"/>
                  </a:lnTo>
                  <a:lnTo>
                    <a:pt x="152785" y="184709"/>
                  </a:lnTo>
                  <a:lnTo>
                    <a:pt x="152785" y="187484"/>
                  </a:lnTo>
                  <a:lnTo>
                    <a:pt x="152313" y="191645"/>
                  </a:lnTo>
                  <a:lnTo>
                    <a:pt x="152261" y="192654"/>
                  </a:lnTo>
                  <a:lnTo>
                    <a:pt x="151999" y="201355"/>
                  </a:lnTo>
                  <a:lnTo>
                    <a:pt x="151946" y="210814"/>
                  </a:lnTo>
                  <a:lnTo>
                    <a:pt x="151894" y="211822"/>
                  </a:lnTo>
                  <a:lnTo>
                    <a:pt x="151632" y="213462"/>
                  </a:lnTo>
                  <a:lnTo>
                    <a:pt x="151684" y="214597"/>
                  </a:lnTo>
                  <a:lnTo>
                    <a:pt x="151999" y="214786"/>
                  </a:lnTo>
                  <a:lnTo>
                    <a:pt x="152156" y="215039"/>
                  </a:lnTo>
                  <a:lnTo>
                    <a:pt x="152156" y="215480"/>
                  </a:lnTo>
                  <a:lnTo>
                    <a:pt x="152051" y="215858"/>
                  </a:lnTo>
                  <a:lnTo>
                    <a:pt x="152156" y="216741"/>
                  </a:lnTo>
                  <a:lnTo>
                    <a:pt x="152313" y="217308"/>
                  </a:lnTo>
                  <a:lnTo>
                    <a:pt x="156352" y="229541"/>
                  </a:lnTo>
                  <a:lnTo>
                    <a:pt x="158240" y="234965"/>
                  </a:lnTo>
                  <a:lnTo>
                    <a:pt x="158974" y="236857"/>
                  </a:lnTo>
                  <a:lnTo>
                    <a:pt x="159341" y="238054"/>
                  </a:lnTo>
                  <a:lnTo>
                    <a:pt x="160128" y="240009"/>
                  </a:lnTo>
                  <a:lnTo>
                    <a:pt x="161229" y="242153"/>
                  </a:lnTo>
                  <a:lnTo>
                    <a:pt x="161492" y="242847"/>
                  </a:lnTo>
                  <a:lnTo>
                    <a:pt x="146911" y="248333"/>
                  </a:lnTo>
                  <a:lnTo>
                    <a:pt x="144761" y="249594"/>
                  </a:lnTo>
                  <a:lnTo>
                    <a:pt x="143712" y="250540"/>
                  </a:lnTo>
                  <a:lnTo>
                    <a:pt x="142978" y="251802"/>
                  </a:lnTo>
                  <a:lnTo>
                    <a:pt x="142663" y="253000"/>
                  </a:lnTo>
                  <a:lnTo>
                    <a:pt x="142453" y="254702"/>
                  </a:lnTo>
                  <a:lnTo>
                    <a:pt x="141929" y="256468"/>
                  </a:lnTo>
                  <a:lnTo>
                    <a:pt x="140670" y="259495"/>
                  </a:lnTo>
                  <a:lnTo>
                    <a:pt x="140250" y="260946"/>
                  </a:lnTo>
                  <a:lnTo>
                    <a:pt x="139936" y="262522"/>
                  </a:lnTo>
                  <a:lnTo>
                    <a:pt x="139726" y="264666"/>
                  </a:lnTo>
                  <a:lnTo>
                    <a:pt x="139201" y="274441"/>
                  </a:lnTo>
                  <a:lnTo>
                    <a:pt x="138625" y="281693"/>
                  </a:lnTo>
                  <a:lnTo>
                    <a:pt x="138467" y="284531"/>
                  </a:lnTo>
                  <a:lnTo>
                    <a:pt x="138415" y="287495"/>
                  </a:lnTo>
                  <a:lnTo>
                    <a:pt x="137681" y="287306"/>
                  </a:lnTo>
                  <a:lnTo>
                    <a:pt x="131702" y="286928"/>
                  </a:lnTo>
                  <a:lnTo>
                    <a:pt x="129394" y="286676"/>
                  </a:lnTo>
                  <a:lnTo>
                    <a:pt x="129027" y="286864"/>
                  </a:lnTo>
                  <a:lnTo>
                    <a:pt x="128135" y="286801"/>
                  </a:lnTo>
                  <a:lnTo>
                    <a:pt x="127715" y="286549"/>
                  </a:lnTo>
                  <a:lnTo>
                    <a:pt x="127453" y="286108"/>
                  </a:lnTo>
                  <a:lnTo>
                    <a:pt x="125460" y="285099"/>
                  </a:lnTo>
                  <a:lnTo>
                    <a:pt x="120268" y="283081"/>
                  </a:lnTo>
                  <a:lnTo>
                    <a:pt x="118432" y="282576"/>
                  </a:lnTo>
                  <a:lnTo>
                    <a:pt x="115180" y="282261"/>
                  </a:lnTo>
                  <a:lnTo>
                    <a:pt x="112506" y="282639"/>
                  </a:lnTo>
                  <a:lnTo>
                    <a:pt x="111352" y="283018"/>
                  </a:lnTo>
                  <a:lnTo>
                    <a:pt x="110408" y="283459"/>
                  </a:lnTo>
                  <a:lnTo>
                    <a:pt x="108205" y="284909"/>
                  </a:lnTo>
                  <a:lnTo>
                    <a:pt x="107051" y="285981"/>
                  </a:lnTo>
                  <a:lnTo>
                    <a:pt x="94044" y="299793"/>
                  </a:lnTo>
                  <a:lnTo>
                    <a:pt x="94149" y="300361"/>
                  </a:lnTo>
                  <a:lnTo>
                    <a:pt x="93887" y="300991"/>
                  </a:lnTo>
                  <a:lnTo>
                    <a:pt x="93625" y="301244"/>
                  </a:lnTo>
                  <a:lnTo>
                    <a:pt x="93153" y="301433"/>
                  </a:lnTo>
                  <a:lnTo>
                    <a:pt x="92785" y="301433"/>
                  </a:lnTo>
                  <a:lnTo>
                    <a:pt x="85862" y="308496"/>
                  </a:lnTo>
                  <a:lnTo>
                    <a:pt x="82978" y="311208"/>
                  </a:lnTo>
                  <a:lnTo>
                    <a:pt x="82873" y="311713"/>
                  </a:lnTo>
                  <a:lnTo>
                    <a:pt x="82611" y="311965"/>
                  </a:lnTo>
                  <a:lnTo>
                    <a:pt x="83974" y="313983"/>
                  </a:lnTo>
                  <a:lnTo>
                    <a:pt x="85653" y="316695"/>
                  </a:lnTo>
                  <a:lnTo>
                    <a:pt x="86230" y="318272"/>
                  </a:lnTo>
                  <a:lnTo>
                    <a:pt x="86597" y="318272"/>
                  </a:lnTo>
                  <a:lnTo>
                    <a:pt x="86806" y="318461"/>
                  </a:lnTo>
                  <a:lnTo>
                    <a:pt x="86911" y="318713"/>
                  </a:lnTo>
                  <a:lnTo>
                    <a:pt x="86911" y="318966"/>
                  </a:lnTo>
                  <a:lnTo>
                    <a:pt x="86754" y="319218"/>
                  </a:lnTo>
                  <a:lnTo>
                    <a:pt x="86544" y="319344"/>
                  </a:lnTo>
                  <a:lnTo>
                    <a:pt x="86649" y="320416"/>
                  </a:lnTo>
                  <a:lnTo>
                    <a:pt x="86806" y="321173"/>
                  </a:lnTo>
                  <a:lnTo>
                    <a:pt x="87541" y="323065"/>
                  </a:lnTo>
                  <a:lnTo>
                    <a:pt x="88485" y="324075"/>
                  </a:lnTo>
                  <a:lnTo>
                    <a:pt x="89796" y="325841"/>
                  </a:lnTo>
                  <a:lnTo>
                    <a:pt x="90216" y="326534"/>
                  </a:lnTo>
                  <a:lnTo>
                    <a:pt x="90321" y="327165"/>
                  </a:lnTo>
                  <a:lnTo>
                    <a:pt x="90635" y="328111"/>
                  </a:lnTo>
                  <a:lnTo>
                    <a:pt x="90845" y="329246"/>
                  </a:lnTo>
                  <a:lnTo>
                    <a:pt x="90792" y="330066"/>
                  </a:lnTo>
                  <a:lnTo>
                    <a:pt x="90478" y="331075"/>
                  </a:lnTo>
                  <a:lnTo>
                    <a:pt x="89954" y="332084"/>
                  </a:lnTo>
                  <a:lnTo>
                    <a:pt x="89586" y="333346"/>
                  </a:lnTo>
                  <a:lnTo>
                    <a:pt x="89481" y="334039"/>
                  </a:lnTo>
                  <a:lnTo>
                    <a:pt x="90006" y="334418"/>
                  </a:lnTo>
                  <a:lnTo>
                    <a:pt x="90006" y="334797"/>
                  </a:lnTo>
                  <a:lnTo>
                    <a:pt x="91160" y="335301"/>
                  </a:lnTo>
                  <a:lnTo>
                    <a:pt x="92261" y="336058"/>
                  </a:lnTo>
                  <a:lnTo>
                    <a:pt x="92943" y="336688"/>
                  </a:lnTo>
                  <a:lnTo>
                    <a:pt x="94149" y="338770"/>
                  </a:lnTo>
                  <a:lnTo>
                    <a:pt x="94569" y="340347"/>
                  </a:lnTo>
                  <a:lnTo>
                    <a:pt x="94569" y="345014"/>
                  </a:lnTo>
                  <a:lnTo>
                    <a:pt x="94884" y="346275"/>
                  </a:lnTo>
                  <a:lnTo>
                    <a:pt x="95251" y="348357"/>
                  </a:lnTo>
                  <a:lnTo>
                    <a:pt x="95146" y="349934"/>
                  </a:lnTo>
                  <a:lnTo>
                    <a:pt x="95460" y="349997"/>
                  </a:lnTo>
                  <a:lnTo>
                    <a:pt x="95670" y="350249"/>
                  </a:lnTo>
                  <a:lnTo>
                    <a:pt x="95775" y="350628"/>
                  </a:lnTo>
                  <a:lnTo>
                    <a:pt x="95722" y="350753"/>
                  </a:lnTo>
                  <a:lnTo>
                    <a:pt x="96719" y="350943"/>
                  </a:lnTo>
                  <a:lnTo>
                    <a:pt x="98083" y="350880"/>
                  </a:lnTo>
                  <a:lnTo>
                    <a:pt x="100443" y="348987"/>
                  </a:lnTo>
                  <a:lnTo>
                    <a:pt x="102645" y="347411"/>
                  </a:lnTo>
                  <a:lnTo>
                    <a:pt x="103695" y="346780"/>
                  </a:lnTo>
                  <a:lnTo>
                    <a:pt x="104376" y="346654"/>
                  </a:lnTo>
                  <a:lnTo>
                    <a:pt x="105373" y="346654"/>
                  </a:lnTo>
                  <a:lnTo>
                    <a:pt x="107419" y="347285"/>
                  </a:lnTo>
                  <a:lnTo>
                    <a:pt x="108363" y="347411"/>
                  </a:lnTo>
                  <a:lnTo>
                    <a:pt x="110250" y="346969"/>
                  </a:lnTo>
                  <a:lnTo>
                    <a:pt x="112768" y="345897"/>
                  </a:lnTo>
                  <a:lnTo>
                    <a:pt x="114184" y="345834"/>
                  </a:lnTo>
                  <a:lnTo>
                    <a:pt x="116020" y="346213"/>
                  </a:lnTo>
                  <a:lnTo>
                    <a:pt x="115600" y="347411"/>
                  </a:lnTo>
                  <a:lnTo>
                    <a:pt x="115233" y="349114"/>
                  </a:lnTo>
                  <a:lnTo>
                    <a:pt x="115076" y="350438"/>
                  </a:lnTo>
                  <a:lnTo>
                    <a:pt x="115180" y="352394"/>
                  </a:lnTo>
                  <a:lnTo>
                    <a:pt x="115548" y="353655"/>
                  </a:lnTo>
                  <a:lnTo>
                    <a:pt x="116124" y="355105"/>
                  </a:lnTo>
                  <a:lnTo>
                    <a:pt x="116492" y="355736"/>
                  </a:lnTo>
                  <a:lnTo>
                    <a:pt x="117488" y="356935"/>
                  </a:lnTo>
                  <a:lnTo>
                    <a:pt x="125146" y="363368"/>
                  </a:lnTo>
                  <a:lnTo>
                    <a:pt x="118695" y="370370"/>
                  </a:lnTo>
                  <a:lnTo>
                    <a:pt x="117855" y="370874"/>
                  </a:lnTo>
                  <a:lnTo>
                    <a:pt x="115023" y="371884"/>
                  </a:lnTo>
                  <a:lnTo>
                    <a:pt x="112506" y="366900"/>
                  </a:lnTo>
                  <a:lnTo>
                    <a:pt x="111929" y="365954"/>
                  </a:lnTo>
                  <a:lnTo>
                    <a:pt x="111142" y="365134"/>
                  </a:lnTo>
                  <a:lnTo>
                    <a:pt x="109779" y="364378"/>
                  </a:lnTo>
                  <a:lnTo>
                    <a:pt x="108205" y="364188"/>
                  </a:lnTo>
                  <a:lnTo>
                    <a:pt x="108363" y="363431"/>
                  </a:lnTo>
                  <a:lnTo>
                    <a:pt x="108363" y="361918"/>
                  </a:lnTo>
                  <a:lnTo>
                    <a:pt x="108596" y="360901"/>
                  </a:lnTo>
                </a:path>
              </a:pathLst>
            </a:custGeom>
            <a:ln w="21231" cap="flat">
              <a:solidFill>
                <a:srgbClr val="FDB2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" name="pl101"/>
            <p:cNvSpPr/>
            <p:nvPr/>
          </p:nvSpPr>
          <p:spPr>
            <a:xfrm>
              <a:off x="4037119" y="5465266"/>
              <a:ext cx="261975" cy="168172"/>
            </a:xfrm>
            <a:custGeom>
              <a:avLst/>
              <a:gdLst/>
              <a:ahLst/>
              <a:cxnLst/>
              <a:rect l="0" t="0" r="0" b="0"/>
              <a:pathLst>
                <a:path w="261975" h="168172">
                  <a:moveTo>
                    <a:pt x="7452" y="110533"/>
                  </a:moveTo>
                  <a:lnTo>
                    <a:pt x="7185" y="113168"/>
                  </a:lnTo>
                  <a:lnTo>
                    <a:pt x="6713" y="116139"/>
                  </a:lnTo>
                  <a:lnTo>
                    <a:pt x="3514" y="129921"/>
                  </a:lnTo>
                  <a:lnTo>
                    <a:pt x="2989" y="131755"/>
                  </a:lnTo>
                  <a:lnTo>
                    <a:pt x="1783" y="136686"/>
                  </a:lnTo>
                  <a:lnTo>
                    <a:pt x="0" y="144778"/>
                  </a:lnTo>
                  <a:lnTo>
                    <a:pt x="262" y="151227"/>
                  </a:lnTo>
                  <a:lnTo>
                    <a:pt x="681" y="154704"/>
                  </a:lnTo>
                  <a:lnTo>
                    <a:pt x="891" y="155716"/>
                  </a:lnTo>
                  <a:lnTo>
                    <a:pt x="1154" y="156728"/>
                  </a:lnTo>
                  <a:lnTo>
                    <a:pt x="2150" y="159383"/>
                  </a:lnTo>
                  <a:lnTo>
                    <a:pt x="3566" y="161659"/>
                  </a:lnTo>
                  <a:lnTo>
                    <a:pt x="4720" y="163050"/>
                  </a:lnTo>
                  <a:lnTo>
                    <a:pt x="6241" y="164567"/>
                  </a:lnTo>
                  <a:lnTo>
                    <a:pt x="7552" y="165642"/>
                  </a:lnTo>
                  <a:lnTo>
                    <a:pt x="8654" y="166338"/>
                  </a:lnTo>
                  <a:lnTo>
                    <a:pt x="10070" y="167034"/>
                  </a:lnTo>
                  <a:lnTo>
                    <a:pt x="11696" y="167666"/>
                  </a:lnTo>
                  <a:lnTo>
                    <a:pt x="13951" y="168045"/>
                  </a:lnTo>
                  <a:lnTo>
                    <a:pt x="15315" y="168172"/>
                  </a:lnTo>
                  <a:lnTo>
                    <a:pt x="17884" y="168108"/>
                  </a:lnTo>
                  <a:lnTo>
                    <a:pt x="20297" y="167729"/>
                  </a:lnTo>
                  <a:lnTo>
                    <a:pt x="28794" y="165896"/>
                  </a:lnTo>
                  <a:lnTo>
                    <a:pt x="29895" y="165769"/>
                  </a:lnTo>
                  <a:lnTo>
                    <a:pt x="31363" y="165200"/>
                  </a:lnTo>
                  <a:lnTo>
                    <a:pt x="42063" y="161786"/>
                  </a:lnTo>
                  <a:lnTo>
                    <a:pt x="63566" y="155084"/>
                  </a:lnTo>
                  <a:lnTo>
                    <a:pt x="70751" y="152934"/>
                  </a:lnTo>
                  <a:lnTo>
                    <a:pt x="73689" y="151923"/>
                  </a:lnTo>
                  <a:lnTo>
                    <a:pt x="78304" y="150026"/>
                  </a:lnTo>
                  <a:lnTo>
                    <a:pt x="79720" y="149330"/>
                  </a:lnTo>
                  <a:lnTo>
                    <a:pt x="83444" y="147118"/>
                  </a:lnTo>
                  <a:lnTo>
                    <a:pt x="87692" y="144146"/>
                  </a:lnTo>
                  <a:lnTo>
                    <a:pt x="89161" y="143008"/>
                  </a:lnTo>
                  <a:lnTo>
                    <a:pt x="91835" y="140669"/>
                  </a:lnTo>
                  <a:lnTo>
                    <a:pt x="97814" y="134600"/>
                  </a:lnTo>
                  <a:lnTo>
                    <a:pt x="114126" y="117656"/>
                  </a:lnTo>
                  <a:lnTo>
                    <a:pt x="124772" y="106846"/>
                  </a:lnTo>
                  <a:lnTo>
                    <a:pt x="126031" y="105455"/>
                  </a:lnTo>
                  <a:lnTo>
                    <a:pt x="130909" y="100650"/>
                  </a:lnTo>
                  <a:lnTo>
                    <a:pt x="133059" y="98754"/>
                  </a:lnTo>
                  <a:lnTo>
                    <a:pt x="135944" y="96668"/>
                  </a:lnTo>
                  <a:lnTo>
                    <a:pt x="138828" y="95024"/>
                  </a:lnTo>
                  <a:lnTo>
                    <a:pt x="140244" y="94329"/>
                  </a:lnTo>
                  <a:lnTo>
                    <a:pt x="142814" y="93254"/>
                  </a:lnTo>
                  <a:lnTo>
                    <a:pt x="146119" y="92243"/>
                  </a:lnTo>
                  <a:lnTo>
                    <a:pt x="150786" y="91358"/>
                  </a:lnTo>
                  <a:lnTo>
                    <a:pt x="154825" y="91231"/>
                  </a:lnTo>
                  <a:lnTo>
                    <a:pt x="158706" y="91421"/>
                  </a:lnTo>
                  <a:lnTo>
                    <a:pt x="161485" y="91863"/>
                  </a:lnTo>
                  <a:lnTo>
                    <a:pt x="164737" y="92558"/>
                  </a:lnTo>
                  <a:lnTo>
                    <a:pt x="169982" y="93886"/>
                  </a:lnTo>
                  <a:lnTo>
                    <a:pt x="174335" y="94834"/>
                  </a:lnTo>
                  <a:lnTo>
                    <a:pt x="183094" y="96984"/>
                  </a:lnTo>
                  <a:lnTo>
                    <a:pt x="191171" y="98691"/>
                  </a:lnTo>
                  <a:lnTo>
                    <a:pt x="194580" y="99196"/>
                  </a:lnTo>
                  <a:lnTo>
                    <a:pt x="197255" y="99386"/>
                  </a:lnTo>
                  <a:lnTo>
                    <a:pt x="214982" y="101788"/>
                  </a:lnTo>
                  <a:lnTo>
                    <a:pt x="225839" y="102105"/>
                  </a:lnTo>
                  <a:lnTo>
                    <a:pt x="229090" y="101346"/>
                  </a:lnTo>
                  <a:lnTo>
                    <a:pt x="230244" y="100776"/>
                  </a:lnTo>
                  <a:lnTo>
                    <a:pt x="230926" y="99639"/>
                  </a:lnTo>
                  <a:lnTo>
                    <a:pt x="231713" y="95403"/>
                  </a:lnTo>
                  <a:lnTo>
                    <a:pt x="232447" y="93254"/>
                  </a:lnTo>
                  <a:lnTo>
                    <a:pt x="234283" y="90156"/>
                  </a:lnTo>
                  <a:lnTo>
                    <a:pt x="235174" y="89018"/>
                  </a:lnTo>
                  <a:lnTo>
                    <a:pt x="237534" y="85162"/>
                  </a:lnTo>
                  <a:lnTo>
                    <a:pt x="248339" y="66703"/>
                  </a:lnTo>
                  <a:lnTo>
                    <a:pt x="253164" y="58802"/>
                  </a:lnTo>
                  <a:lnTo>
                    <a:pt x="254685" y="55831"/>
                  </a:lnTo>
                  <a:lnTo>
                    <a:pt x="257465" y="51470"/>
                  </a:lnTo>
                  <a:lnTo>
                    <a:pt x="259300" y="48183"/>
                  </a:lnTo>
                  <a:lnTo>
                    <a:pt x="261503" y="44642"/>
                  </a:lnTo>
                  <a:lnTo>
                    <a:pt x="261975" y="43441"/>
                  </a:lnTo>
                  <a:lnTo>
                    <a:pt x="261870" y="40660"/>
                  </a:lnTo>
                  <a:lnTo>
                    <a:pt x="261555" y="39080"/>
                  </a:lnTo>
                  <a:lnTo>
                    <a:pt x="261503" y="37816"/>
                  </a:lnTo>
                  <a:lnTo>
                    <a:pt x="261713" y="37057"/>
                  </a:lnTo>
                  <a:lnTo>
                    <a:pt x="258251" y="35603"/>
                  </a:lnTo>
                  <a:lnTo>
                    <a:pt x="255786" y="34213"/>
                  </a:lnTo>
                  <a:lnTo>
                    <a:pt x="255157" y="33454"/>
                  </a:lnTo>
                  <a:lnTo>
                    <a:pt x="249912" y="30736"/>
                  </a:lnTo>
                  <a:lnTo>
                    <a:pt x="245349" y="28587"/>
                  </a:lnTo>
                  <a:lnTo>
                    <a:pt x="238950" y="25300"/>
                  </a:lnTo>
                  <a:lnTo>
                    <a:pt x="234230" y="22835"/>
                  </a:lnTo>
                  <a:lnTo>
                    <a:pt x="233129" y="22076"/>
                  </a:lnTo>
                  <a:lnTo>
                    <a:pt x="232919" y="22013"/>
                  </a:lnTo>
                  <a:lnTo>
                    <a:pt x="230821" y="21508"/>
                  </a:lnTo>
                  <a:lnTo>
                    <a:pt x="229300" y="21571"/>
                  </a:lnTo>
                  <a:lnTo>
                    <a:pt x="225157" y="23151"/>
                  </a:lnTo>
                  <a:lnTo>
                    <a:pt x="220856" y="25174"/>
                  </a:lnTo>
                  <a:lnTo>
                    <a:pt x="219807" y="23404"/>
                  </a:lnTo>
                  <a:lnTo>
                    <a:pt x="219335" y="22140"/>
                  </a:lnTo>
                  <a:lnTo>
                    <a:pt x="218339" y="20623"/>
                  </a:lnTo>
                  <a:lnTo>
                    <a:pt x="222692" y="17210"/>
                  </a:lnTo>
                  <a:lnTo>
                    <a:pt x="223269" y="16009"/>
                  </a:lnTo>
                  <a:lnTo>
                    <a:pt x="225052" y="8045"/>
                  </a:lnTo>
                  <a:lnTo>
                    <a:pt x="225367" y="3494"/>
                  </a:lnTo>
                  <a:lnTo>
                    <a:pt x="213618" y="1471"/>
                  </a:lnTo>
                  <a:lnTo>
                    <a:pt x="204192" y="0"/>
                  </a:lnTo>
                </a:path>
              </a:pathLst>
            </a:custGeom>
            <a:ln w="25283" cap="flat">
              <a:solidFill>
                <a:srgbClr val="FDB1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" name="pl102"/>
            <p:cNvSpPr/>
            <p:nvPr/>
          </p:nvSpPr>
          <p:spPr>
            <a:xfrm>
              <a:off x="5997397" y="4324956"/>
              <a:ext cx="80716" cy="271558"/>
            </a:xfrm>
            <a:custGeom>
              <a:avLst/>
              <a:gdLst/>
              <a:ahLst/>
              <a:cxnLst/>
              <a:rect l="0" t="0" r="0" b="0"/>
              <a:pathLst>
                <a:path w="80716" h="271558">
                  <a:moveTo>
                    <a:pt x="80482" y="0"/>
                  </a:moveTo>
                  <a:lnTo>
                    <a:pt x="80716" y="3290"/>
                  </a:lnTo>
                  <a:lnTo>
                    <a:pt x="80402" y="7453"/>
                  </a:lnTo>
                  <a:lnTo>
                    <a:pt x="78566" y="17921"/>
                  </a:lnTo>
                  <a:lnTo>
                    <a:pt x="78828" y="18047"/>
                  </a:lnTo>
                  <a:lnTo>
                    <a:pt x="78881" y="18236"/>
                  </a:lnTo>
                  <a:lnTo>
                    <a:pt x="78723" y="18551"/>
                  </a:lnTo>
                  <a:lnTo>
                    <a:pt x="78461" y="18615"/>
                  </a:lnTo>
                  <a:lnTo>
                    <a:pt x="77360" y="26687"/>
                  </a:lnTo>
                  <a:lnTo>
                    <a:pt x="76783" y="32868"/>
                  </a:lnTo>
                  <a:lnTo>
                    <a:pt x="76258" y="37219"/>
                  </a:lnTo>
                  <a:lnTo>
                    <a:pt x="73216" y="38985"/>
                  </a:lnTo>
                  <a:lnTo>
                    <a:pt x="68863" y="41318"/>
                  </a:lnTo>
                  <a:lnTo>
                    <a:pt x="67867" y="41382"/>
                  </a:lnTo>
                  <a:lnTo>
                    <a:pt x="65926" y="41255"/>
                  </a:lnTo>
                  <a:lnTo>
                    <a:pt x="65349" y="44408"/>
                  </a:lnTo>
                  <a:lnTo>
                    <a:pt x="65559" y="44661"/>
                  </a:lnTo>
                  <a:lnTo>
                    <a:pt x="65349" y="44976"/>
                  </a:lnTo>
                  <a:lnTo>
                    <a:pt x="65244" y="45480"/>
                  </a:lnTo>
                  <a:lnTo>
                    <a:pt x="64300" y="51662"/>
                  </a:lnTo>
                  <a:lnTo>
                    <a:pt x="64248" y="52481"/>
                  </a:lnTo>
                  <a:lnTo>
                    <a:pt x="63199" y="59734"/>
                  </a:lnTo>
                  <a:lnTo>
                    <a:pt x="62779" y="62005"/>
                  </a:lnTo>
                  <a:lnTo>
                    <a:pt x="62307" y="62509"/>
                  </a:lnTo>
                  <a:lnTo>
                    <a:pt x="62307" y="62761"/>
                  </a:lnTo>
                  <a:lnTo>
                    <a:pt x="62202" y="62951"/>
                  </a:lnTo>
                  <a:lnTo>
                    <a:pt x="61783" y="63077"/>
                  </a:lnTo>
                  <a:lnTo>
                    <a:pt x="61835" y="63771"/>
                  </a:lnTo>
                  <a:lnTo>
                    <a:pt x="61049" y="65222"/>
                  </a:lnTo>
                  <a:lnTo>
                    <a:pt x="55017" y="74619"/>
                  </a:lnTo>
                  <a:lnTo>
                    <a:pt x="53811" y="76827"/>
                  </a:lnTo>
                  <a:lnTo>
                    <a:pt x="53916" y="76827"/>
                  </a:lnTo>
                  <a:lnTo>
                    <a:pt x="53968" y="77016"/>
                  </a:lnTo>
                  <a:lnTo>
                    <a:pt x="56171" y="77457"/>
                  </a:lnTo>
                  <a:lnTo>
                    <a:pt x="60314" y="78088"/>
                  </a:lnTo>
                  <a:lnTo>
                    <a:pt x="61206" y="78466"/>
                  </a:lnTo>
                  <a:lnTo>
                    <a:pt x="61835" y="78971"/>
                  </a:lnTo>
                  <a:lnTo>
                    <a:pt x="62779" y="80232"/>
                  </a:lnTo>
                  <a:lnTo>
                    <a:pt x="66084" y="84080"/>
                  </a:lnTo>
                  <a:lnTo>
                    <a:pt x="68286" y="86855"/>
                  </a:lnTo>
                  <a:lnTo>
                    <a:pt x="75209" y="94991"/>
                  </a:lnTo>
                  <a:lnTo>
                    <a:pt x="76048" y="97578"/>
                  </a:lnTo>
                  <a:lnTo>
                    <a:pt x="76783" y="99469"/>
                  </a:lnTo>
                  <a:lnTo>
                    <a:pt x="76835" y="99911"/>
                  </a:lnTo>
                  <a:lnTo>
                    <a:pt x="71695" y="101803"/>
                  </a:lnTo>
                  <a:lnTo>
                    <a:pt x="69283" y="102939"/>
                  </a:lnTo>
                  <a:lnTo>
                    <a:pt x="68234" y="103696"/>
                  </a:lnTo>
                  <a:lnTo>
                    <a:pt x="62465" y="108994"/>
                  </a:lnTo>
                  <a:lnTo>
                    <a:pt x="61049" y="110571"/>
                  </a:lnTo>
                  <a:lnTo>
                    <a:pt x="60052" y="112400"/>
                  </a:lnTo>
                  <a:lnTo>
                    <a:pt x="54545" y="124637"/>
                  </a:lnTo>
                  <a:lnTo>
                    <a:pt x="49982" y="134477"/>
                  </a:lnTo>
                  <a:lnTo>
                    <a:pt x="49458" y="135297"/>
                  </a:lnTo>
                  <a:lnTo>
                    <a:pt x="48776" y="136117"/>
                  </a:lnTo>
                  <a:lnTo>
                    <a:pt x="31783" y="150500"/>
                  </a:lnTo>
                  <a:lnTo>
                    <a:pt x="28479" y="153527"/>
                  </a:lnTo>
                  <a:lnTo>
                    <a:pt x="25961" y="156807"/>
                  </a:lnTo>
                  <a:lnTo>
                    <a:pt x="20821" y="163873"/>
                  </a:lnTo>
                  <a:lnTo>
                    <a:pt x="17097" y="169424"/>
                  </a:lnTo>
                  <a:lnTo>
                    <a:pt x="13216" y="174912"/>
                  </a:lnTo>
                  <a:lnTo>
                    <a:pt x="12587" y="175922"/>
                  </a:lnTo>
                  <a:lnTo>
                    <a:pt x="11695" y="177057"/>
                  </a:lnTo>
                  <a:lnTo>
                    <a:pt x="10279" y="178508"/>
                  </a:lnTo>
                  <a:lnTo>
                    <a:pt x="9912" y="179644"/>
                  </a:lnTo>
                  <a:lnTo>
                    <a:pt x="9860" y="180590"/>
                  </a:lnTo>
                  <a:lnTo>
                    <a:pt x="9912" y="181789"/>
                  </a:lnTo>
                  <a:lnTo>
                    <a:pt x="9755" y="182798"/>
                  </a:lnTo>
                  <a:lnTo>
                    <a:pt x="9860" y="184185"/>
                  </a:lnTo>
                  <a:lnTo>
                    <a:pt x="7657" y="198633"/>
                  </a:lnTo>
                  <a:lnTo>
                    <a:pt x="5873" y="207591"/>
                  </a:lnTo>
                  <a:lnTo>
                    <a:pt x="5244" y="211629"/>
                  </a:lnTo>
                  <a:lnTo>
                    <a:pt x="3356" y="222164"/>
                  </a:lnTo>
                  <a:lnTo>
                    <a:pt x="2936" y="224120"/>
                  </a:lnTo>
                  <a:lnTo>
                    <a:pt x="52" y="239830"/>
                  </a:lnTo>
                  <a:lnTo>
                    <a:pt x="0" y="241722"/>
                  </a:lnTo>
                  <a:lnTo>
                    <a:pt x="105" y="242290"/>
                  </a:lnTo>
                  <a:lnTo>
                    <a:pt x="891" y="244814"/>
                  </a:lnTo>
                  <a:lnTo>
                    <a:pt x="1311" y="246833"/>
                  </a:lnTo>
                  <a:lnTo>
                    <a:pt x="3461" y="255161"/>
                  </a:lnTo>
                  <a:lnTo>
                    <a:pt x="3461" y="256234"/>
                  </a:lnTo>
                  <a:lnTo>
                    <a:pt x="3199" y="258379"/>
                  </a:lnTo>
                  <a:lnTo>
                    <a:pt x="2727" y="264184"/>
                  </a:lnTo>
                  <a:lnTo>
                    <a:pt x="1993" y="269800"/>
                  </a:lnTo>
                  <a:lnTo>
                    <a:pt x="2150" y="269862"/>
                  </a:lnTo>
                  <a:lnTo>
                    <a:pt x="2255" y="270115"/>
                  </a:lnTo>
                  <a:lnTo>
                    <a:pt x="11399" y="271558"/>
                  </a:lnTo>
                </a:path>
              </a:pathLst>
            </a:custGeom>
            <a:ln w="31391" cap="flat">
              <a:solidFill>
                <a:srgbClr val="FCAE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" name="pl103"/>
            <p:cNvSpPr/>
            <p:nvPr/>
          </p:nvSpPr>
          <p:spPr>
            <a:xfrm>
              <a:off x="4361344" y="4063012"/>
              <a:ext cx="281387" cy="284216"/>
            </a:xfrm>
            <a:custGeom>
              <a:avLst/>
              <a:gdLst/>
              <a:ahLst/>
              <a:cxnLst/>
              <a:rect l="0" t="0" r="0" b="0"/>
              <a:pathLst>
                <a:path w="281387" h="284216">
                  <a:moveTo>
                    <a:pt x="0" y="24930"/>
                  </a:moveTo>
                  <a:lnTo>
                    <a:pt x="7191" y="22124"/>
                  </a:lnTo>
                  <a:lnTo>
                    <a:pt x="16055" y="19161"/>
                  </a:lnTo>
                  <a:lnTo>
                    <a:pt x="32785" y="13110"/>
                  </a:lnTo>
                  <a:lnTo>
                    <a:pt x="42069" y="9580"/>
                  </a:lnTo>
                  <a:lnTo>
                    <a:pt x="68345" y="0"/>
                  </a:lnTo>
                  <a:lnTo>
                    <a:pt x="73747" y="15379"/>
                  </a:lnTo>
                  <a:lnTo>
                    <a:pt x="77366" y="24456"/>
                  </a:lnTo>
                  <a:lnTo>
                    <a:pt x="80827" y="33847"/>
                  </a:lnTo>
                  <a:lnTo>
                    <a:pt x="84866" y="45698"/>
                  </a:lnTo>
                  <a:lnTo>
                    <a:pt x="88537" y="55784"/>
                  </a:lnTo>
                  <a:lnTo>
                    <a:pt x="92418" y="67256"/>
                  </a:lnTo>
                  <a:lnTo>
                    <a:pt x="94464" y="72552"/>
                  </a:lnTo>
                  <a:lnTo>
                    <a:pt x="98555" y="84151"/>
                  </a:lnTo>
                  <a:lnTo>
                    <a:pt x="98922" y="84088"/>
                  </a:lnTo>
                  <a:lnTo>
                    <a:pt x="99341" y="84151"/>
                  </a:lnTo>
                  <a:lnTo>
                    <a:pt x="99604" y="84403"/>
                  </a:lnTo>
                  <a:lnTo>
                    <a:pt x="115180" y="78477"/>
                  </a:lnTo>
                  <a:lnTo>
                    <a:pt x="117279" y="77910"/>
                  </a:lnTo>
                  <a:lnTo>
                    <a:pt x="118275" y="77595"/>
                  </a:lnTo>
                  <a:lnTo>
                    <a:pt x="119691" y="77405"/>
                  </a:lnTo>
                  <a:lnTo>
                    <a:pt x="120110" y="77280"/>
                  </a:lnTo>
                  <a:lnTo>
                    <a:pt x="120898" y="77595"/>
                  </a:lnTo>
                  <a:lnTo>
                    <a:pt x="121055" y="78036"/>
                  </a:lnTo>
                  <a:lnTo>
                    <a:pt x="121160" y="79801"/>
                  </a:lnTo>
                  <a:lnTo>
                    <a:pt x="121736" y="80621"/>
                  </a:lnTo>
                  <a:lnTo>
                    <a:pt x="129446" y="102181"/>
                  </a:lnTo>
                  <a:lnTo>
                    <a:pt x="129866" y="102117"/>
                  </a:lnTo>
                  <a:lnTo>
                    <a:pt x="130285" y="102244"/>
                  </a:lnTo>
                  <a:lnTo>
                    <a:pt x="130548" y="102559"/>
                  </a:lnTo>
                  <a:lnTo>
                    <a:pt x="130652" y="102874"/>
                  </a:lnTo>
                  <a:lnTo>
                    <a:pt x="130600" y="103252"/>
                  </a:lnTo>
                  <a:lnTo>
                    <a:pt x="130496" y="103505"/>
                  </a:lnTo>
                  <a:lnTo>
                    <a:pt x="130181" y="103757"/>
                  </a:lnTo>
                  <a:lnTo>
                    <a:pt x="131702" y="108359"/>
                  </a:lnTo>
                  <a:lnTo>
                    <a:pt x="141352" y="135089"/>
                  </a:lnTo>
                  <a:lnTo>
                    <a:pt x="145705" y="146816"/>
                  </a:lnTo>
                  <a:lnTo>
                    <a:pt x="146439" y="149275"/>
                  </a:lnTo>
                  <a:lnTo>
                    <a:pt x="146597" y="150725"/>
                  </a:lnTo>
                  <a:lnTo>
                    <a:pt x="147226" y="150788"/>
                  </a:lnTo>
                  <a:lnTo>
                    <a:pt x="147541" y="151104"/>
                  </a:lnTo>
                  <a:lnTo>
                    <a:pt x="147698" y="151545"/>
                  </a:lnTo>
                  <a:lnTo>
                    <a:pt x="147331" y="152301"/>
                  </a:lnTo>
                  <a:lnTo>
                    <a:pt x="147541" y="153815"/>
                  </a:lnTo>
                  <a:lnTo>
                    <a:pt x="147541" y="155517"/>
                  </a:lnTo>
                  <a:lnTo>
                    <a:pt x="147069" y="161822"/>
                  </a:lnTo>
                  <a:lnTo>
                    <a:pt x="147069" y="163776"/>
                  </a:lnTo>
                  <a:lnTo>
                    <a:pt x="147173" y="165731"/>
                  </a:lnTo>
                  <a:lnTo>
                    <a:pt x="147541" y="168064"/>
                  </a:lnTo>
                  <a:lnTo>
                    <a:pt x="148223" y="170901"/>
                  </a:lnTo>
                  <a:lnTo>
                    <a:pt x="151265" y="178909"/>
                  </a:lnTo>
                  <a:lnTo>
                    <a:pt x="152261" y="182061"/>
                  </a:lnTo>
                  <a:lnTo>
                    <a:pt x="152785" y="184709"/>
                  </a:lnTo>
                  <a:lnTo>
                    <a:pt x="152785" y="187484"/>
                  </a:lnTo>
                  <a:lnTo>
                    <a:pt x="152313" y="191645"/>
                  </a:lnTo>
                  <a:lnTo>
                    <a:pt x="152261" y="192654"/>
                  </a:lnTo>
                  <a:lnTo>
                    <a:pt x="151999" y="201355"/>
                  </a:lnTo>
                  <a:lnTo>
                    <a:pt x="151946" y="210814"/>
                  </a:lnTo>
                  <a:lnTo>
                    <a:pt x="151894" y="211822"/>
                  </a:lnTo>
                  <a:lnTo>
                    <a:pt x="151632" y="213462"/>
                  </a:lnTo>
                  <a:lnTo>
                    <a:pt x="151684" y="214597"/>
                  </a:lnTo>
                  <a:lnTo>
                    <a:pt x="151999" y="214786"/>
                  </a:lnTo>
                  <a:lnTo>
                    <a:pt x="152156" y="215039"/>
                  </a:lnTo>
                  <a:lnTo>
                    <a:pt x="152156" y="215480"/>
                  </a:lnTo>
                  <a:lnTo>
                    <a:pt x="152051" y="215858"/>
                  </a:lnTo>
                  <a:lnTo>
                    <a:pt x="152156" y="216741"/>
                  </a:lnTo>
                  <a:lnTo>
                    <a:pt x="152313" y="217308"/>
                  </a:lnTo>
                  <a:lnTo>
                    <a:pt x="156352" y="229541"/>
                  </a:lnTo>
                  <a:lnTo>
                    <a:pt x="158240" y="234965"/>
                  </a:lnTo>
                  <a:lnTo>
                    <a:pt x="158974" y="236857"/>
                  </a:lnTo>
                  <a:lnTo>
                    <a:pt x="159341" y="238054"/>
                  </a:lnTo>
                  <a:lnTo>
                    <a:pt x="160128" y="240009"/>
                  </a:lnTo>
                  <a:lnTo>
                    <a:pt x="161229" y="242153"/>
                  </a:lnTo>
                  <a:lnTo>
                    <a:pt x="182209" y="234523"/>
                  </a:lnTo>
                  <a:lnTo>
                    <a:pt x="183677" y="234019"/>
                  </a:lnTo>
                  <a:lnTo>
                    <a:pt x="185460" y="233578"/>
                  </a:lnTo>
                  <a:lnTo>
                    <a:pt x="189394" y="233199"/>
                  </a:lnTo>
                  <a:lnTo>
                    <a:pt x="197208" y="233199"/>
                  </a:lnTo>
                  <a:lnTo>
                    <a:pt x="198310" y="233388"/>
                  </a:lnTo>
                  <a:lnTo>
                    <a:pt x="200985" y="234082"/>
                  </a:lnTo>
                  <a:lnTo>
                    <a:pt x="202453" y="234712"/>
                  </a:lnTo>
                  <a:lnTo>
                    <a:pt x="226579" y="251045"/>
                  </a:lnTo>
                  <a:lnTo>
                    <a:pt x="229254" y="252747"/>
                  </a:lnTo>
                  <a:lnTo>
                    <a:pt x="231929" y="254387"/>
                  </a:lnTo>
                  <a:lnTo>
                    <a:pt x="238117" y="257414"/>
                  </a:lnTo>
                  <a:lnTo>
                    <a:pt x="240006" y="259116"/>
                  </a:lnTo>
                  <a:lnTo>
                    <a:pt x="244202" y="261828"/>
                  </a:lnTo>
                  <a:lnTo>
                    <a:pt x="260512" y="272928"/>
                  </a:lnTo>
                  <a:lnTo>
                    <a:pt x="277506" y="284216"/>
                  </a:lnTo>
                  <a:lnTo>
                    <a:pt x="281387" y="277783"/>
                  </a:lnTo>
                  <a:lnTo>
                    <a:pt x="276258" y="274550"/>
                  </a:lnTo>
                </a:path>
              </a:pathLst>
            </a:custGeom>
            <a:ln w="18010" cap="flat">
              <a:solidFill>
                <a:srgbClr val="FCAB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" name="pl104"/>
            <p:cNvSpPr/>
            <p:nvPr/>
          </p:nvSpPr>
          <p:spPr>
            <a:xfrm>
              <a:off x="4116000" y="4295518"/>
              <a:ext cx="370489" cy="139378"/>
            </a:xfrm>
            <a:custGeom>
              <a:avLst/>
              <a:gdLst/>
              <a:ahLst/>
              <a:cxnLst/>
              <a:rect l="0" t="0" r="0" b="0"/>
              <a:pathLst>
                <a:path w="370489" h="139378">
                  <a:moveTo>
                    <a:pt x="11680" y="10064"/>
                  </a:moveTo>
                  <a:lnTo>
                    <a:pt x="15681" y="6936"/>
                  </a:lnTo>
                  <a:lnTo>
                    <a:pt x="10594" y="0"/>
                  </a:lnTo>
                  <a:lnTo>
                    <a:pt x="1311" y="6999"/>
                  </a:lnTo>
                  <a:lnTo>
                    <a:pt x="576" y="7819"/>
                  </a:lnTo>
                  <a:lnTo>
                    <a:pt x="0" y="9017"/>
                  </a:lnTo>
                  <a:lnTo>
                    <a:pt x="891" y="9458"/>
                  </a:lnTo>
                  <a:lnTo>
                    <a:pt x="2727" y="10782"/>
                  </a:lnTo>
                  <a:lnTo>
                    <a:pt x="4615" y="12611"/>
                  </a:lnTo>
                  <a:lnTo>
                    <a:pt x="18199" y="26674"/>
                  </a:lnTo>
                  <a:lnTo>
                    <a:pt x="20034" y="28313"/>
                  </a:lnTo>
                  <a:lnTo>
                    <a:pt x="21765" y="29575"/>
                  </a:lnTo>
                  <a:lnTo>
                    <a:pt x="23338" y="30332"/>
                  </a:lnTo>
                  <a:lnTo>
                    <a:pt x="25175" y="31025"/>
                  </a:lnTo>
                  <a:lnTo>
                    <a:pt x="29527" y="32350"/>
                  </a:lnTo>
                  <a:lnTo>
                    <a:pt x="32884" y="33547"/>
                  </a:lnTo>
                  <a:lnTo>
                    <a:pt x="37919" y="36133"/>
                  </a:lnTo>
                  <a:lnTo>
                    <a:pt x="40122" y="37016"/>
                  </a:lnTo>
                  <a:lnTo>
                    <a:pt x="42640" y="37647"/>
                  </a:lnTo>
                  <a:lnTo>
                    <a:pt x="44213" y="37899"/>
                  </a:lnTo>
                  <a:lnTo>
                    <a:pt x="50401" y="37962"/>
                  </a:lnTo>
                  <a:lnTo>
                    <a:pt x="52080" y="38214"/>
                  </a:lnTo>
                  <a:lnTo>
                    <a:pt x="62255" y="40547"/>
                  </a:lnTo>
                  <a:lnTo>
                    <a:pt x="65611" y="41241"/>
                  </a:lnTo>
                  <a:lnTo>
                    <a:pt x="67604" y="41430"/>
                  </a:lnTo>
                  <a:lnTo>
                    <a:pt x="72744" y="41115"/>
                  </a:lnTo>
                  <a:lnTo>
                    <a:pt x="76783" y="40547"/>
                  </a:lnTo>
                  <a:lnTo>
                    <a:pt x="82971" y="38719"/>
                  </a:lnTo>
                  <a:lnTo>
                    <a:pt x="83915" y="38530"/>
                  </a:lnTo>
                  <a:lnTo>
                    <a:pt x="85856" y="38340"/>
                  </a:lnTo>
                  <a:lnTo>
                    <a:pt x="114545" y="38340"/>
                  </a:lnTo>
                  <a:lnTo>
                    <a:pt x="116119" y="38530"/>
                  </a:lnTo>
                  <a:lnTo>
                    <a:pt x="117272" y="38782"/>
                  </a:lnTo>
                  <a:lnTo>
                    <a:pt x="117901" y="39034"/>
                  </a:lnTo>
                  <a:lnTo>
                    <a:pt x="125716" y="42565"/>
                  </a:lnTo>
                  <a:lnTo>
                    <a:pt x="134580" y="46980"/>
                  </a:lnTo>
                  <a:lnTo>
                    <a:pt x="135104" y="47232"/>
                  </a:lnTo>
                  <a:lnTo>
                    <a:pt x="134160" y="50007"/>
                  </a:lnTo>
                  <a:lnTo>
                    <a:pt x="129702" y="60602"/>
                  </a:lnTo>
                  <a:lnTo>
                    <a:pt x="126713" y="68107"/>
                  </a:lnTo>
                  <a:lnTo>
                    <a:pt x="124772" y="73279"/>
                  </a:lnTo>
                  <a:lnTo>
                    <a:pt x="120576" y="83180"/>
                  </a:lnTo>
                  <a:lnTo>
                    <a:pt x="119265" y="87028"/>
                  </a:lnTo>
                  <a:lnTo>
                    <a:pt x="119737" y="88036"/>
                  </a:lnTo>
                  <a:lnTo>
                    <a:pt x="120419" y="88667"/>
                  </a:lnTo>
                  <a:lnTo>
                    <a:pt x="134790" y="93335"/>
                  </a:lnTo>
                  <a:lnTo>
                    <a:pt x="143024" y="96992"/>
                  </a:lnTo>
                  <a:lnTo>
                    <a:pt x="172814" y="106768"/>
                  </a:lnTo>
                  <a:lnTo>
                    <a:pt x="183986" y="110742"/>
                  </a:lnTo>
                  <a:lnTo>
                    <a:pt x="193059" y="114337"/>
                  </a:lnTo>
                  <a:lnTo>
                    <a:pt x="199352" y="117049"/>
                  </a:lnTo>
                  <a:lnTo>
                    <a:pt x="204020" y="119194"/>
                  </a:lnTo>
                  <a:lnTo>
                    <a:pt x="204650" y="119257"/>
                  </a:lnTo>
                  <a:lnTo>
                    <a:pt x="206748" y="120014"/>
                  </a:lnTo>
                  <a:lnTo>
                    <a:pt x="211993" y="122158"/>
                  </a:lnTo>
                  <a:lnTo>
                    <a:pt x="219702" y="125943"/>
                  </a:lnTo>
                  <a:lnTo>
                    <a:pt x="221905" y="126762"/>
                  </a:lnTo>
                  <a:lnTo>
                    <a:pt x="222691" y="126952"/>
                  </a:lnTo>
                  <a:lnTo>
                    <a:pt x="224317" y="127141"/>
                  </a:lnTo>
                  <a:lnTo>
                    <a:pt x="227359" y="127015"/>
                  </a:lnTo>
                  <a:lnTo>
                    <a:pt x="229143" y="126574"/>
                  </a:lnTo>
                  <a:lnTo>
                    <a:pt x="230821" y="125943"/>
                  </a:lnTo>
                  <a:lnTo>
                    <a:pt x="232027" y="125249"/>
                  </a:lnTo>
                  <a:lnTo>
                    <a:pt x="235332" y="122852"/>
                  </a:lnTo>
                  <a:lnTo>
                    <a:pt x="239842" y="119320"/>
                  </a:lnTo>
                  <a:lnTo>
                    <a:pt x="247237" y="113769"/>
                  </a:lnTo>
                  <a:lnTo>
                    <a:pt x="252691" y="109544"/>
                  </a:lnTo>
                  <a:lnTo>
                    <a:pt x="257727" y="105444"/>
                  </a:lnTo>
                  <a:lnTo>
                    <a:pt x="260769" y="103110"/>
                  </a:lnTo>
                  <a:lnTo>
                    <a:pt x="261136" y="102921"/>
                  </a:lnTo>
                  <a:lnTo>
                    <a:pt x="266223" y="98695"/>
                  </a:lnTo>
                  <a:lnTo>
                    <a:pt x="271678" y="93650"/>
                  </a:lnTo>
                  <a:lnTo>
                    <a:pt x="275087" y="90622"/>
                  </a:lnTo>
                  <a:lnTo>
                    <a:pt x="275087" y="90181"/>
                  </a:lnTo>
                  <a:lnTo>
                    <a:pt x="275349" y="89866"/>
                  </a:lnTo>
                  <a:lnTo>
                    <a:pt x="275926" y="89487"/>
                  </a:lnTo>
                  <a:lnTo>
                    <a:pt x="276450" y="89424"/>
                  </a:lnTo>
                  <a:lnTo>
                    <a:pt x="283216" y="85829"/>
                  </a:lnTo>
                  <a:lnTo>
                    <a:pt x="286415" y="84694"/>
                  </a:lnTo>
                  <a:lnTo>
                    <a:pt x="290506" y="83559"/>
                  </a:lnTo>
                  <a:lnTo>
                    <a:pt x="293968" y="83117"/>
                  </a:lnTo>
                  <a:lnTo>
                    <a:pt x="297429" y="82865"/>
                  </a:lnTo>
                  <a:lnTo>
                    <a:pt x="301258" y="82865"/>
                  </a:lnTo>
                  <a:lnTo>
                    <a:pt x="301992" y="82424"/>
                  </a:lnTo>
                  <a:lnTo>
                    <a:pt x="302412" y="82424"/>
                  </a:lnTo>
                  <a:lnTo>
                    <a:pt x="302937" y="82613"/>
                  </a:lnTo>
                  <a:lnTo>
                    <a:pt x="303251" y="82991"/>
                  </a:lnTo>
                  <a:lnTo>
                    <a:pt x="311695" y="83432"/>
                  </a:lnTo>
                  <a:lnTo>
                    <a:pt x="313846" y="83243"/>
                  </a:lnTo>
                  <a:lnTo>
                    <a:pt x="316206" y="82865"/>
                  </a:lnTo>
                  <a:lnTo>
                    <a:pt x="318566" y="82234"/>
                  </a:lnTo>
                  <a:lnTo>
                    <a:pt x="321083" y="81288"/>
                  </a:lnTo>
                  <a:lnTo>
                    <a:pt x="325961" y="79018"/>
                  </a:lnTo>
                  <a:lnTo>
                    <a:pt x="325961" y="78513"/>
                  </a:lnTo>
                  <a:lnTo>
                    <a:pt x="326170" y="78072"/>
                  </a:lnTo>
                  <a:lnTo>
                    <a:pt x="326485" y="77693"/>
                  </a:lnTo>
                  <a:lnTo>
                    <a:pt x="326905" y="77567"/>
                  </a:lnTo>
                  <a:lnTo>
                    <a:pt x="327429" y="77567"/>
                  </a:lnTo>
                  <a:lnTo>
                    <a:pt x="327744" y="77693"/>
                  </a:lnTo>
                  <a:lnTo>
                    <a:pt x="328059" y="78009"/>
                  </a:lnTo>
                  <a:lnTo>
                    <a:pt x="328321" y="78703"/>
                  </a:lnTo>
                  <a:lnTo>
                    <a:pt x="328216" y="79207"/>
                  </a:lnTo>
                  <a:lnTo>
                    <a:pt x="327954" y="79459"/>
                  </a:lnTo>
                  <a:lnTo>
                    <a:pt x="329318" y="81477"/>
                  </a:lnTo>
                  <a:lnTo>
                    <a:pt x="330996" y="84189"/>
                  </a:lnTo>
                  <a:lnTo>
                    <a:pt x="331573" y="85766"/>
                  </a:lnTo>
                  <a:lnTo>
                    <a:pt x="331940" y="85766"/>
                  </a:lnTo>
                  <a:lnTo>
                    <a:pt x="332149" y="85955"/>
                  </a:lnTo>
                  <a:lnTo>
                    <a:pt x="332255" y="86208"/>
                  </a:lnTo>
                  <a:lnTo>
                    <a:pt x="332255" y="86460"/>
                  </a:lnTo>
                  <a:lnTo>
                    <a:pt x="332097" y="86712"/>
                  </a:lnTo>
                  <a:lnTo>
                    <a:pt x="331887" y="86838"/>
                  </a:lnTo>
                  <a:lnTo>
                    <a:pt x="331992" y="87911"/>
                  </a:lnTo>
                  <a:lnTo>
                    <a:pt x="332149" y="88667"/>
                  </a:lnTo>
                  <a:lnTo>
                    <a:pt x="332884" y="90559"/>
                  </a:lnTo>
                  <a:lnTo>
                    <a:pt x="333828" y="91569"/>
                  </a:lnTo>
                  <a:lnTo>
                    <a:pt x="335139" y="93335"/>
                  </a:lnTo>
                  <a:lnTo>
                    <a:pt x="335559" y="94028"/>
                  </a:lnTo>
                  <a:lnTo>
                    <a:pt x="335664" y="94659"/>
                  </a:lnTo>
                  <a:lnTo>
                    <a:pt x="335978" y="95605"/>
                  </a:lnTo>
                  <a:lnTo>
                    <a:pt x="336188" y="96740"/>
                  </a:lnTo>
                  <a:lnTo>
                    <a:pt x="336136" y="97560"/>
                  </a:lnTo>
                  <a:lnTo>
                    <a:pt x="335821" y="98570"/>
                  </a:lnTo>
                  <a:lnTo>
                    <a:pt x="335297" y="99578"/>
                  </a:lnTo>
                  <a:lnTo>
                    <a:pt x="334930" y="100840"/>
                  </a:lnTo>
                  <a:lnTo>
                    <a:pt x="334824" y="101534"/>
                  </a:lnTo>
                  <a:lnTo>
                    <a:pt x="335349" y="101912"/>
                  </a:lnTo>
                  <a:lnTo>
                    <a:pt x="335349" y="102291"/>
                  </a:lnTo>
                  <a:lnTo>
                    <a:pt x="336503" y="102795"/>
                  </a:lnTo>
                  <a:lnTo>
                    <a:pt x="337604" y="103552"/>
                  </a:lnTo>
                  <a:lnTo>
                    <a:pt x="338286" y="104182"/>
                  </a:lnTo>
                  <a:lnTo>
                    <a:pt x="339492" y="106264"/>
                  </a:lnTo>
                  <a:lnTo>
                    <a:pt x="339912" y="107841"/>
                  </a:lnTo>
                  <a:lnTo>
                    <a:pt x="339912" y="112508"/>
                  </a:lnTo>
                  <a:lnTo>
                    <a:pt x="340227" y="113769"/>
                  </a:lnTo>
                  <a:lnTo>
                    <a:pt x="340594" y="115851"/>
                  </a:lnTo>
                  <a:lnTo>
                    <a:pt x="340489" y="117428"/>
                  </a:lnTo>
                  <a:lnTo>
                    <a:pt x="340804" y="117491"/>
                  </a:lnTo>
                  <a:lnTo>
                    <a:pt x="341013" y="117743"/>
                  </a:lnTo>
                  <a:lnTo>
                    <a:pt x="341118" y="118122"/>
                  </a:lnTo>
                  <a:lnTo>
                    <a:pt x="341066" y="118247"/>
                  </a:lnTo>
                  <a:lnTo>
                    <a:pt x="342062" y="118437"/>
                  </a:lnTo>
                  <a:lnTo>
                    <a:pt x="343426" y="118374"/>
                  </a:lnTo>
                  <a:lnTo>
                    <a:pt x="345786" y="116481"/>
                  </a:lnTo>
                  <a:lnTo>
                    <a:pt x="347989" y="114905"/>
                  </a:lnTo>
                  <a:lnTo>
                    <a:pt x="349038" y="114274"/>
                  </a:lnTo>
                  <a:lnTo>
                    <a:pt x="349720" y="114148"/>
                  </a:lnTo>
                  <a:lnTo>
                    <a:pt x="350716" y="114148"/>
                  </a:lnTo>
                  <a:lnTo>
                    <a:pt x="352762" y="114779"/>
                  </a:lnTo>
                  <a:lnTo>
                    <a:pt x="353706" y="114905"/>
                  </a:lnTo>
                  <a:lnTo>
                    <a:pt x="355594" y="114463"/>
                  </a:lnTo>
                  <a:lnTo>
                    <a:pt x="358111" y="113391"/>
                  </a:lnTo>
                  <a:lnTo>
                    <a:pt x="359527" y="113328"/>
                  </a:lnTo>
                  <a:lnTo>
                    <a:pt x="361363" y="113707"/>
                  </a:lnTo>
                  <a:lnTo>
                    <a:pt x="360943" y="114905"/>
                  </a:lnTo>
                  <a:lnTo>
                    <a:pt x="360576" y="116608"/>
                  </a:lnTo>
                  <a:lnTo>
                    <a:pt x="360419" y="117932"/>
                  </a:lnTo>
                  <a:lnTo>
                    <a:pt x="360524" y="119888"/>
                  </a:lnTo>
                  <a:lnTo>
                    <a:pt x="360891" y="121149"/>
                  </a:lnTo>
                  <a:lnTo>
                    <a:pt x="361468" y="122600"/>
                  </a:lnTo>
                  <a:lnTo>
                    <a:pt x="361835" y="123230"/>
                  </a:lnTo>
                  <a:lnTo>
                    <a:pt x="362831" y="124429"/>
                  </a:lnTo>
                  <a:lnTo>
                    <a:pt x="370489" y="130862"/>
                  </a:lnTo>
                  <a:lnTo>
                    <a:pt x="364038" y="137864"/>
                  </a:lnTo>
                  <a:lnTo>
                    <a:pt x="363199" y="138368"/>
                  </a:lnTo>
                  <a:lnTo>
                    <a:pt x="360366" y="139378"/>
                  </a:lnTo>
                  <a:lnTo>
                    <a:pt x="357849" y="134394"/>
                  </a:lnTo>
                  <a:lnTo>
                    <a:pt x="357272" y="133449"/>
                  </a:lnTo>
                  <a:lnTo>
                    <a:pt x="356485" y="132628"/>
                  </a:lnTo>
                  <a:lnTo>
                    <a:pt x="355122" y="131872"/>
                  </a:lnTo>
                  <a:lnTo>
                    <a:pt x="353548" y="131682"/>
                  </a:lnTo>
                  <a:lnTo>
                    <a:pt x="353706" y="130925"/>
                  </a:lnTo>
                  <a:lnTo>
                    <a:pt x="353706" y="129412"/>
                  </a:lnTo>
                  <a:lnTo>
                    <a:pt x="353939" y="128395"/>
                  </a:lnTo>
                </a:path>
              </a:pathLst>
            </a:custGeom>
            <a:ln w="23259" cap="flat">
              <a:solidFill>
                <a:srgbClr val="FBA9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" name="pl105"/>
            <p:cNvSpPr/>
            <p:nvPr/>
          </p:nvSpPr>
          <p:spPr>
            <a:xfrm>
              <a:off x="5794950" y="5407834"/>
              <a:ext cx="45104" cy="333049"/>
            </a:xfrm>
            <a:custGeom>
              <a:avLst/>
              <a:gdLst/>
              <a:ahLst/>
              <a:cxnLst/>
              <a:rect l="0" t="0" r="0" b="0"/>
              <a:pathLst>
                <a:path w="45104" h="333049">
                  <a:moveTo>
                    <a:pt x="16038" y="333049"/>
                  </a:moveTo>
                  <a:lnTo>
                    <a:pt x="19458" y="328420"/>
                  </a:lnTo>
                  <a:lnTo>
                    <a:pt x="25332" y="320199"/>
                  </a:lnTo>
                  <a:lnTo>
                    <a:pt x="29947" y="324183"/>
                  </a:lnTo>
                  <a:lnTo>
                    <a:pt x="31311" y="322286"/>
                  </a:lnTo>
                  <a:lnTo>
                    <a:pt x="36870" y="316089"/>
                  </a:lnTo>
                  <a:lnTo>
                    <a:pt x="38234" y="314128"/>
                  </a:lnTo>
                  <a:lnTo>
                    <a:pt x="39755" y="311472"/>
                  </a:lnTo>
                  <a:lnTo>
                    <a:pt x="43846" y="296991"/>
                  </a:lnTo>
                  <a:lnTo>
                    <a:pt x="44318" y="294272"/>
                  </a:lnTo>
                  <a:lnTo>
                    <a:pt x="44633" y="292122"/>
                  </a:lnTo>
                  <a:lnTo>
                    <a:pt x="45104" y="282194"/>
                  </a:lnTo>
                  <a:lnTo>
                    <a:pt x="45052" y="280739"/>
                  </a:lnTo>
                  <a:lnTo>
                    <a:pt x="44790" y="278463"/>
                  </a:lnTo>
                  <a:lnTo>
                    <a:pt x="44580" y="277451"/>
                  </a:lnTo>
                  <a:lnTo>
                    <a:pt x="44213" y="276376"/>
                  </a:lnTo>
                  <a:lnTo>
                    <a:pt x="43321" y="274290"/>
                  </a:lnTo>
                  <a:lnTo>
                    <a:pt x="42377" y="272519"/>
                  </a:lnTo>
                  <a:lnTo>
                    <a:pt x="41066" y="271065"/>
                  </a:lnTo>
                  <a:lnTo>
                    <a:pt x="38601" y="268915"/>
                  </a:lnTo>
                  <a:lnTo>
                    <a:pt x="37447" y="267651"/>
                  </a:lnTo>
                  <a:lnTo>
                    <a:pt x="35769" y="265311"/>
                  </a:lnTo>
                  <a:lnTo>
                    <a:pt x="33251" y="260379"/>
                  </a:lnTo>
                  <a:lnTo>
                    <a:pt x="32307" y="258798"/>
                  </a:lnTo>
                  <a:lnTo>
                    <a:pt x="30839" y="256902"/>
                  </a:lnTo>
                  <a:lnTo>
                    <a:pt x="30052" y="256079"/>
                  </a:lnTo>
                  <a:lnTo>
                    <a:pt x="28531" y="254689"/>
                  </a:lnTo>
                  <a:lnTo>
                    <a:pt x="26957" y="253487"/>
                  </a:lnTo>
                  <a:lnTo>
                    <a:pt x="26433" y="252918"/>
                  </a:lnTo>
                  <a:lnTo>
                    <a:pt x="25175" y="250958"/>
                  </a:lnTo>
                  <a:lnTo>
                    <a:pt x="24126" y="248871"/>
                  </a:lnTo>
                  <a:lnTo>
                    <a:pt x="23601" y="246974"/>
                  </a:lnTo>
                  <a:lnTo>
                    <a:pt x="23076" y="243686"/>
                  </a:lnTo>
                  <a:lnTo>
                    <a:pt x="19667" y="227184"/>
                  </a:lnTo>
                  <a:lnTo>
                    <a:pt x="18408" y="219913"/>
                  </a:lnTo>
                  <a:lnTo>
                    <a:pt x="17465" y="215298"/>
                  </a:lnTo>
                  <a:lnTo>
                    <a:pt x="17150" y="213338"/>
                  </a:lnTo>
                  <a:lnTo>
                    <a:pt x="13688" y="195698"/>
                  </a:lnTo>
                  <a:lnTo>
                    <a:pt x="13059" y="192790"/>
                  </a:lnTo>
                  <a:lnTo>
                    <a:pt x="12272" y="188112"/>
                  </a:lnTo>
                  <a:lnTo>
                    <a:pt x="11643" y="185330"/>
                  </a:lnTo>
                  <a:lnTo>
                    <a:pt x="10279" y="178249"/>
                  </a:lnTo>
                  <a:lnTo>
                    <a:pt x="9440" y="173192"/>
                  </a:lnTo>
                  <a:lnTo>
                    <a:pt x="5873" y="154858"/>
                  </a:lnTo>
                  <a:lnTo>
                    <a:pt x="4825" y="149864"/>
                  </a:lnTo>
                  <a:lnTo>
                    <a:pt x="4143" y="146198"/>
                  </a:lnTo>
                  <a:lnTo>
                    <a:pt x="3304" y="142404"/>
                  </a:lnTo>
                  <a:lnTo>
                    <a:pt x="1993" y="135577"/>
                  </a:lnTo>
                  <a:lnTo>
                    <a:pt x="629" y="127739"/>
                  </a:lnTo>
                  <a:lnTo>
                    <a:pt x="0" y="124641"/>
                  </a:lnTo>
                  <a:lnTo>
                    <a:pt x="209" y="123946"/>
                  </a:lnTo>
                  <a:lnTo>
                    <a:pt x="472" y="123566"/>
                  </a:lnTo>
                  <a:lnTo>
                    <a:pt x="1940" y="123124"/>
                  </a:lnTo>
                  <a:lnTo>
                    <a:pt x="2622" y="122365"/>
                  </a:lnTo>
                  <a:lnTo>
                    <a:pt x="2989" y="121670"/>
                  </a:lnTo>
                  <a:lnTo>
                    <a:pt x="3724" y="116360"/>
                  </a:lnTo>
                  <a:lnTo>
                    <a:pt x="5087" y="108775"/>
                  </a:lnTo>
                  <a:lnTo>
                    <a:pt x="6031" y="102580"/>
                  </a:lnTo>
                  <a:lnTo>
                    <a:pt x="6818" y="98092"/>
                  </a:lnTo>
                  <a:lnTo>
                    <a:pt x="8129" y="89432"/>
                  </a:lnTo>
                  <a:lnTo>
                    <a:pt x="9965" y="78940"/>
                  </a:lnTo>
                  <a:lnTo>
                    <a:pt x="10541" y="76665"/>
                  </a:lnTo>
                  <a:lnTo>
                    <a:pt x="10961" y="76095"/>
                  </a:lnTo>
                  <a:lnTo>
                    <a:pt x="11118" y="75590"/>
                  </a:lnTo>
                  <a:lnTo>
                    <a:pt x="11538" y="73757"/>
                  </a:lnTo>
                  <a:lnTo>
                    <a:pt x="12325" y="68890"/>
                  </a:lnTo>
                  <a:lnTo>
                    <a:pt x="13584" y="62443"/>
                  </a:lnTo>
                  <a:lnTo>
                    <a:pt x="16363" y="47337"/>
                  </a:lnTo>
                  <a:lnTo>
                    <a:pt x="16940" y="43734"/>
                  </a:lnTo>
                  <a:lnTo>
                    <a:pt x="17412" y="40132"/>
                  </a:lnTo>
                  <a:lnTo>
                    <a:pt x="17989" y="37161"/>
                  </a:lnTo>
                  <a:lnTo>
                    <a:pt x="18304" y="35076"/>
                  </a:lnTo>
                  <a:lnTo>
                    <a:pt x="19510" y="29261"/>
                  </a:lnTo>
                  <a:lnTo>
                    <a:pt x="19720" y="26733"/>
                  </a:lnTo>
                  <a:lnTo>
                    <a:pt x="20559" y="21424"/>
                  </a:lnTo>
                  <a:lnTo>
                    <a:pt x="22133" y="13335"/>
                  </a:lnTo>
                  <a:lnTo>
                    <a:pt x="23496" y="5498"/>
                  </a:lnTo>
                  <a:lnTo>
                    <a:pt x="24807" y="3096"/>
                  </a:lnTo>
                  <a:lnTo>
                    <a:pt x="26695" y="0"/>
                  </a:lnTo>
                  <a:lnTo>
                    <a:pt x="29527" y="695"/>
                  </a:lnTo>
                  <a:lnTo>
                    <a:pt x="31049" y="947"/>
                  </a:lnTo>
                </a:path>
              </a:pathLst>
            </a:custGeom>
            <a:ln w="18212" cap="flat">
              <a:solidFill>
                <a:srgbClr val="FBA7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" name="pl106"/>
            <p:cNvSpPr/>
            <p:nvPr/>
          </p:nvSpPr>
          <p:spPr>
            <a:xfrm>
              <a:off x="3152021" y="4457744"/>
              <a:ext cx="434417" cy="281142"/>
            </a:xfrm>
            <a:custGeom>
              <a:avLst/>
              <a:gdLst/>
              <a:ahLst/>
              <a:cxnLst/>
              <a:rect l="0" t="0" r="0" b="0"/>
              <a:pathLst>
                <a:path w="434417" h="281142">
                  <a:moveTo>
                    <a:pt x="433213" y="273417"/>
                  </a:moveTo>
                  <a:lnTo>
                    <a:pt x="433420" y="272748"/>
                  </a:lnTo>
                  <a:lnTo>
                    <a:pt x="433839" y="271928"/>
                  </a:lnTo>
                  <a:lnTo>
                    <a:pt x="434417" y="271234"/>
                  </a:lnTo>
                  <a:lnTo>
                    <a:pt x="431269" y="268962"/>
                  </a:lnTo>
                  <a:lnTo>
                    <a:pt x="430483" y="269088"/>
                  </a:lnTo>
                  <a:lnTo>
                    <a:pt x="430011" y="269782"/>
                  </a:lnTo>
                  <a:lnTo>
                    <a:pt x="429486" y="270792"/>
                  </a:lnTo>
                  <a:lnTo>
                    <a:pt x="429014" y="272117"/>
                  </a:lnTo>
                  <a:lnTo>
                    <a:pt x="427231" y="278429"/>
                  </a:lnTo>
                  <a:lnTo>
                    <a:pt x="425815" y="281142"/>
                  </a:lnTo>
                  <a:lnTo>
                    <a:pt x="423927" y="280133"/>
                  </a:lnTo>
                  <a:lnTo>
                    <a:pt x="414329" y="277230"/>
                  </a:lnTo>
                  <a:lnTo>
                    <a:pt x="414172" y="277419"/>
                  </a:lnTo>
                  <a:lnTo>
                    <a:pt x="413909" y="277482"/>
                  </a:lnTo>
                  <a:lnTo>
                    <a:pt x="413700" y="277419"/>
                  </a:lnTo>
                  <a:lnTo>
                    <a:pt x="413437" y="277103"/>
                  </a:lnTo>
                  <a:lnTo>
                    <a:pt x="412966" y="277040"/>
                  </a:lnTo>
                  <a:lnTo>
                    <a:pt x="410448" y="276093"/>
                  </a:lnTo>
                  <a:lnTo>
                    <a:pt x="407196" y="274011"/>
                  </a:lnTo>
                  <a:lnTo>
                    <a:pt x="401007" y="269593"/>
                  </a:lnTo>
                  <a:lnTo>
                    <a:pt x="400955" y="269845"/>
                  </a:lnTo>
                  <a:lnTo>
                    <a:pt x="400693" y="270035"/>
                  </a:lnTo>
                  <a:lnTo>
                    <a:pt x="400273" y="269971"/>
                  </a:lnTo>
                  <a:lnTo>
                    <a:pt x="400116" y="269593"/>
                  </a:lnTo>
                  <a:lnTo>
                    <a:pt x="400221" y="269340"/>
                  </a:lnTo>
                  <a:lnTo>
                    <a:pt x="400588" y="269214"/>
                  </a:lnTo>
                  <a:lnTo>
                    <a:pt x="397808" y="267447"/>
                  </a:lnTo>
                  <a:lnTo>
                    <a:pt x="390098" y="262146"/>
                  </a:lnTo>
                  <a:lnTo>
                    <a:pt x="385273" y="258990"/>
                  </a:lnTo>
                  <a:lnTo>
                    <a:pt x="383595" y="257728"/>
                  </a:lnTo>
                  <a:lnTo>
                    <a:pt x="382441" y="256655"/>
                  </a:lnTo>
                  <a:lnTo>
                    <a:pt x="380185" y="254257"/>
                  </a:lnTo>
                  <a:lnTo>
                    <a:pt x="379609" y="253373"/>
                  </a:lnTo>
                  <a:lnTo>
                    <a:pt x="376986" y="248009"/>
                  </a:lnTo>
                  <a:lnTo>
                    <a:pt x="376567" y="245863"/>
                  </a:lnTo>
                  <a:lnTo>
                    <a:pt x="376357" y="244159"/>
                  </a:lnTo>
                  <a:lnTo>
                    <a:pt x="376199" y="234251"/>
                  </a:lnTo>
                  <a:lnTo>
                    <a:pt x="376042" y="232042"/>
                  </a:lnTo>
                  <a:lnTo>
                    <a:pt x="375623" y="228950"/>
                  </a:lnTo>
                  <a:lnTo>
                    <a:pt x="375098" y="228824"/>
                  </a:lnTo>
                  <a:lnTo>
                    <a:pt x="375046" y="228571"/>
                  </a:lnTo>
                  <a:lnTo>
                    <a:pt x="375098" y="228319"/>
                  </a:lnTo>
                  <a:lnTo>
                    <a:pt x="375361" y="228130"/>
                  </a:lnTo>
                  <a:lnTo>
                    <a:pt x="374417" y="226804"/>
                  </a:lnTo>
                  <a:lnTo>
                    <a:pt x="372895" y="225037"/>
                  </a:lnTo>
                  <a:lnTo>
                    <a:pt x="371269" y="223712"/>
                  </a:lnTo>
                  <a:lnTo>
                    <a:pt x="369801" y="222829"/>
                  </a:lnTo>
                  <a:lnTo>
                    <a:pt x="368595" y="222324"/>
                  </a:lnTo>
                  <a:lnTo>
                    <a:pt x="367494" y="222008"/>
                  </a:lnTo>
                  <a:lnTo>
                    <a:pt x="360727" y="220431"/>
                  </a:lnTo>
                  <a:lnTo>
                    <a:pt x="361095" y="217401"/>
                  </a:lnTo>
                  <a:lnTo>
                    <a:pt x="360833" y="216076"/>
                  </a:lnTo>
                  <a:lnTo>
                    <a:pt x="360990" y="212227"/>
                  </a:lnTo>
                  <a:lnTo>
                    <a:pt x="362196" y="202888"/>
                  </a:lnTo>
                  <a:lnTo>
                    <a:pt x="362301" y="202319"/>
                  </a:lnTo>
                  <a:lnTo>
                    <a:pt x="363298" y="202509"/>
                  </a:lnTo>
                  <a:lnTo>
                    <a:pt x="366287" y="202130"/>
                  </a:lnTo>
                  <a:lnTo>
                    <a:pt x="366759" y="201941"/>
                  </a:lnTo>
                  <a:lnTo>
                    <a:pt x="367021" y="201752"/>
                  </a:lnTo>
                  <a:lnTo>
                    <a:pt x="367336" y="201247"/>
                  </a:lnTo>
                  <a:lnTo>
                    <a:pt x="367546" y="201057"/>
                  </a:lnTo>
                  <a:lnTo>
                    <a:pt x="367756" y="200174"/>
                  </a:lnTo>
                  <a:lnTo>
                    <a:pt x="367650" y="199606"/>
                  </a:lnTo>
                  <a:lnTo>
                    <a:pt x="367494" y="199227"/>
                  </a:lnTo>
                  <a:lnTo>
                    <a:pt x="367074" y="198723"/>
                  </a:lnTo>
                  <a:lnTo>
                    <a:pt x="363927" y="197902"/>
                  </a:lnTo>
                  <a:lnTo>
                    <a:pt x="358367" y="196829"/>
                  </a:lnTo>
                  <a:lnTo>
                    <a:pt x="352493" y="195883"/>
                  </a:lnTo>
                  <a:lnTo>
                    <a:pt x="350920" y="195315"/>
                  </a:lnTo>
                  <a:lnTo>
                    <a:pt x="342371" y="194179"/>
                  </a:lnTo>
                  <a:lnTo>
                    <a:pt x="340483" y="194053"/>
                  </a:lnTo>
                  <a:lnTo>
                    <a:pt x="336864" y="193548"/>
                  </a:lnTo>
                  <a:lnTo>
                    <a:pt x="318665" y="191781"/>
                  </a:lnTo>
                  <a:lnTo>
                    <a:pt x="307441" y="190961"/>
                  </a:lnTo>
                  <a:lnTo>
                    <a:pt x="295693" y="190393"/>
                  </a:lnTo>
                  <a:lnTo>
                    <a:pt x="281480" y="189951"/>
                  </a:lnTo>
                  <a:lnTo>
                    <a:pt x="279854" y="190393"/>
                  </a:lnTo>
                  <a:lnTo>
                    <a:pt x="276812" y="190708"/>
                  </a:lnTo>
                  <a:lnTo>
                    <a:pt x="275291" y="190771"/>
                  </a:lnTo>
                  <a:lnTo>
                    <a:pt x="270938" y="191592"/>
                  </a:lnTo>
                  <a:lnTo>
                    <a:pt x="268001" y="192349"/>
                  </a:lnTo>
                  <a:lnTo>
                    <a:pt x="263857" y="193169"/>
                  </a:lnTo>
                  <a:lnTo>
                    <a:pt x="263595" y="188310"/>
                  </a:lnTo>
                  <a:lnTo>
                    <a:pt x="263490" y="183262"/>
                  </a:lnTo>
                  <a:lnTo>
                    <a:pt x="263542" y="182064"/>
                  </a:lnTo>
                  <a:lnTo>
                    <a:pt x="263333" y="181433"/>
                  </a:lnTo>
                  <a:lnTo>
                    <a:pt x="263437" y="179729"/>
                  </a:lnTo>
                  <a:lnTo>
                    <a:pt x="263595" y="178277"/>
                  </a:lnTo>
                  <a:lnTo>
                    <a:pt x="264696" y="172156"/>
                  </a:lnTo>
                  <a:lnTo>
                    <a:pt x="265588" y="165973"/>
                  </a:lnTo>
                  <a:lnTo>
                    <a:pt x="269521" y="146097"/>
                  </a:lnTo>
                  <a:lnTo>
                    <a:pt x="269783" y="144267"/>
                  </a:lnTo>
                  <a:lnTo>
                    <a:pt x="272301" y="130891"/>
                  </a:lnTo>
                  <a:lnTo>
                    <a:pt x="273350" y="124708"/>
                  </a:lnTo>
                  <a:lnTo>
                    <a:pt x="275081" y="115307"/>
                  </a:lnTo>
                  <a:lnTo>
                    <a:pt x="276130" y="111900"/>
                  </a:lnTo>
                  <a:lnTo>
                    <a:pt x="276969" y="109565"/>
                  </a:lnTo>
                  <a:lnTo>
                    <a:pt x="278595" y="105401"/>
                  </a:lnTo>
                  <a:lnTo>
                    <a:pt x="281165" y="99407"/>
                  </a:lnTo>
                  <a:lnTo>
                    <a:pt x="280903" y="98524"/>
                  </a:lnTo>
                  <a:lnTo>
                    <a:pt x="280535" y="97893"/>
                  </a:lnTo>
                  <a:lnTo>
                    <a:pt x="275710" y="96505"/>
                  </a:lnTo>
                  <a:lnTo>
                    <a:pt x="269627" y="95054"/>
                  </a:lnTo>
                  <a:lnTo>
                    <a:pt x="266846" y="94297"/>
                  </a:lnTo>
                  <a:lnTo>
                    <a:pt x="264277" y="93477"/>
                  </a:lnTo>
                  <a:lnTo>
                    <a:pt x="263175" y="92846"/>
                  </a:lnTo>
                  <a:lnTo>
                    <a:pt x="251794" y="88871"/>
                  </a:lnTo>
                  <a:lnTo>
                    <a:pt x="238735" y="83950"/>
                  </a:lnTo>
                  <a:lnTo>
                    <a:pt x="230396" y="80291"/>
                  </a:lnTo>
                  <a:lnTo>
                    <a:pt x="222266" y="76884"/>
                  </a:lnTo>
                  <a:lnTo>
                    <a:pt x="215973" y="74866"/>
                  </a:lnTo>
                  <a:lnTo>
                    <a:pt x="210623" y="73289"/>
                  </a:lnTo>
                  <a:lnTo>
                    <a:pt x="202546" y="71144"/>
                  </a:lnTo>
                  <a:lnTo>
                    <a:pt x="194731" y="68936"/>
                  </a:lnTo>
                  <a:lnTo>
                    <a:pt x="193944" y="69125"/>
                  </a:lnTo>
                  <a:lnTo>
                    <a:pt x="191322" y="68430"/>
                  </a:lnTo>
                  <a:lnTo>
                    <a:pt x="143438" y="54425"/>
                  </a:lnTo>
                  <a:lnTo>
                    <a:pt x="136672" y="52785"/>
                  </a:lnTo>
                  <a:lnTo>
                    <a:pt x="130273" y="51082"/>
                  </a:lnTo>
                  <a:lnTo>
                    <a:pt x="110029" y="45657"/>
                  </a:lnTo>
                  <a:lnTo>
                    <a:pt x="97126" y="42061"/>
                  </a:lnTo>
                  <a:lnTo>
                    <a:pt x="89417" y="40042"/>
                  </a:lnTo>
                  <a:lnTo>
                    <a:pt x="87109" y="39285"/>
                  </a:lnTo>
                  <a:lnTo>
                    <a:pt x="74207" y="35690"/>
                  </a:lnTo>
                  <a:lnTo>
                    <a:pt x="60466" y="31652"/>
                  </a:lnTo>
                  <a:lnTo>
                    <a:pt x="59627" y="31021"/>
                  </a:lnTo>
                  <a:lnTo>
                    <a:pt x="58945" y="30327"/>
                  </a:lnTo>
                  <a:lnTo>
                    <a:pt x="57476" y="26858"/>
                  </a:lnTo>
                  <a:lnTo>
                    <a:pt x="57476" y="26164"/>
                  </a:lnTo>
                  <a:lnTo>
                    <a:pt x="56270" y="24713"/>
                  </a:lnTo>
                  <a:lnTo>
                    <a:pt x="52651" y="22001"/>
                  </a:lnTo>
                  <a:lnTo>
                    <a:pt x="48770" y="19288"/>
                  </a:lnTo>
                  <a:lnTo>
                    <a:pt x="46305" y="17333"/>
                  </a:lnTo>
                  <a:lnTo>
                    <a:pt x="42791" y="14746"/>
                  </a:lnTo>
                  <a:lnTo>
                    <a:pt x="39329" y="12728"/>
                  </a:lnTo>
                  <a:lnTo>
                    <a:pt x="32616" y="9321"/>
                  </a:lnTo>
                  <a:lnTo>
                    <a:pt x="25955" y="6168"/>
                  </a:lnTo>
                  <a:lnTo>
                    <a:pt x="22965" y="4591"/>
                  </a:lnTo>
                  <a:lnTo>
                    <a:pt x="22231" y="4338"/>
                  </a:lnTo>
                  <a:lnTo>
                    <a:pt x="21707" y="4275"/>
                  </a:lnTo>
                  <a:lnTo>
                    <a:pt x="20920" y="4464"/>
                  </a:lnTo>
                  <a:lnTo>
                    <a:pt x="20972" y="4591"/>
                  </a:lnTo>
                  <a:lnTo>
                    <a:pt x="20920" y="4843"/>
                  </a:lnTo>
                  <a:lnTo>
                    <a:pt x="20658" y="5158"/>
                  </a:lnTo>
                  <a:lnTo>
                    <a:pt x="20396" y="5221"/>
                  </a:lnTo>
                  <a:lnTo>
                    <a:pt x="20081" y="5158"/>
                  </a:lnTo>
                  <a:lnTo>
                    <a:pt x="4347" y="301"/>
                  </a:lnTo>
                  <a:lnTo>
                    <a:pt x="3507" y="112"/>
                  </a:lnTo>
                  <a:lnTo>
                    <a:pt x="0" y="0"/>
                  </a:lnTo>
                </a:path>
              </a:pathLst>
            </a:custGeom>
            <a:ln w="15293" cap="flat">
              <a:solidFill>
                <a:srgbClr val="FBA5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" name="pl107"/>
            <p:cNvSpPr/>
            <p:nvPr/>
          </p:nvSpPr>
          <p:spPr>
            <a:xfrm>
              <a:off x="5649411" y="4906230"/>
              <a:ext cx="168668" cy="87638"/>
            </a:xfrm>
            <a:custGeom>
              <a:avLst/>
              <a:gdLst/>
              <a:ahLst/>
              <a:cxnLst/>
              <a:rect l="0" t="0" r="0" b="0"/>
              <a:pathLst>
                <a:path w="168668" h="87638">
                  <a:moveTo>
                    <a:pt x="166660" y="2962"/>
                  </a:moveTo>
                  <a:lnTo>
                    <a:pt x="168668" y="3345"/>
                  </a:lnTo>
                  <a:lnTo>
                    <a:pt x="168196" y="6376"/>
                  </a:lnTo>
                  <a:lnTo>
                    <a:pt x="167514" y="9912"/>
                  </a:lnTo>
                  <a:lnTo>
                    <a:pt x="155765" y="8081"/>
                  </a:lnTo>
                  <a:lnTo>
                    <a:pt x="148056" y="6692"/>
                  </a:lnTo>
                  <a:lnTo>
                    <a:pt x="147794" y="7008"/>
                  </a:lnTo>
                  <a:lnTo>
                    <a:pt x="147636" y="6945"/>
                  </a:lnTo>
                  <a:lnTo>
                    <a:pt x="147479" y="6692"/>
                  </a:lnTo>
                  <a:lnTo>
                    <a:pt x="135101" y="4040"/>
                  </a:lnTo>
                  <a:lnTo>
                    <a:pt x="135049" y="4229"/>
                  </a:lnTo>
                  <a:lnTo>
                    <a:pt x="134787" y="4419"/>
                  </a:lnTo>
                  <a:lnTo>
                    <a:pt x="134472" y="4166"/>
                  </a:lnTo>
                  <a:lnTo>
                    <a:pt x="134472" y="3977"/>
                  </a:lnTo>
                  <a:lnTo>
                    <a:pt x="122461" y="1957"/>
                  </a:lnTo>
                  <a:lnTo>
                    <a:pt x="121465" y="1578"/>
                  </a:lnTo>
                  <a:lnTo>
                    <a:pt x="119000" y="0"/>
                  </a:lnTo>
                  <a:lnTo>
                    <a:pt x="116849" y="2462"/>
                  </a:lnTo>
                  <a:lnTo>
                    <a:pt x="115591" y="3724"/>
                  </a:lnTo>
                  <a:lnTo>
                    <a:pt x="114699" y="4482"/>
                  </a:lnTo>
                  <a:lnTo>
                    <a:pt x="113230" y="5492"/>
                  </a:lnTo>
                  <a:lnTo>
                    <a:pt x="104210" y="10670"/>
                  </a:lnTo>
                  <a:lnTo>
                    <a:pt x="102899" y="11553"/>
                  </a:lnTo>
                  <a:lnTo>
                    <a:pt x="102217" y="12058"/>
                  </a:lnTo>
                  <a:lnTo>
                    <a:pt x="98388" y="15910"/>
                  </a:lnTo>
                  <a:lnTo>
                    <a:pt x="97444" y="16730"/>
                  </a:lnTo>
                  <a:lnTo>
                    <a:pt x="95189" y="18120"/>
                  </a:lnTo>
                  <a:lnTo>
                    <a:pt x="94192" y="18562"/>
                  </a:lnTo>
                  <a:lnTo>
                    <a:pt x="88213" y="21718"/>
                  </a:lnTo>
                  <a:lnTo>
                    <a:pt x="78144" y="26264"/>
                  </a:lnTo>
                  <a:lnTo>
                    <a:pt x="77514" y="26454"/>
                  </a:lnTo>
                  <a:lnTo>
                    <a:pt x="75888" y="26769"/>
                  </a:lnTo>
                  <a:lnTo>
                    <a:pt x="74525" y="26769"/>
                  </a:lnTo>
                  <a:lnTo>
                    <a:pt x="72951" y="26517"/>
                  </a:lnTo>
                  <a:lnTo>
                    <a:pt x="71797" y="26138"/>
                  </a:lnTo>
                  <a:lnTo>
                    <a:pt x="67444" y="24180"/>
                  </a:lnTo>
                  <a:lnTo>
                    <a:pt x="54227" y="17930"/>
                  </a:lnTo>
                  <a:lnTo>
                    <a:pt x="51343" y="17741"/>
                  </a:lnTo>
                  <a:lnTo>
                    <a:pt x="47409" y="17993"/>
                  </a:lnTo>
                  <a:lnTo>
                    <a:pt x="45783" y="17804"/>
                  </a:lnTo>
                  <a:lnTo>
                    <a:pt x="45101" y="22287"/>
                  </a:lnTo>
                  <a:lnTo>
                    <a:pt x="44892" y="22855"/>
                  </a:lnTo>
                  <a:lnTo>
                    <a:pt x="43214" y="24180"/>
                  </a:lnTo>
                  <a:lnTo>
                    <a:pt x="40958" y="26264"/>
                  </a:lnTo>
                  <a:lnTo>
                    <a:pt x="39175" y="27338"/>
                  </a:lnTo>
                  <a:lnTo>
                    <a:pt x="37392" y="28032"/>
                  </a:lnTo>
                  <a:lnTo>
                    <a:pt x="37024" y="28411"/>
                  </a:lnTo>
                  <a:lnTo>
                    <a:pt x="36762" y="29106"/>
                  </a:lnTo>
                  <a:lnTo>
                    <a:pt x="36185" y="31505"/>
                  </a:lnTo>
                  <a:lnTo>
                    <a:pt x="35923" y="32199"/>
                  </a:lnTo>
                  <a:lnTo>
                    <a:pt x="35556" y="32957"/>
                  </a:lnTo>
                  <a:lnTo>
                    <a:pt x="30626" y="41418"/>
                  </a:lnTo>
                  <a:lnTo>
                    <a:pt x="28685" y="44385"/>
                  </a:lnTo>
                  <a:lnTo>
                    <a:pt x="28056" y="45080"/>
                  </a:lnTo>
                  <a:lnTo>
                    <a:pt x="27164" y="45774"/>
                  </a:lnTo>
                  <a:lnTo>
                    <a:pt x="23965" y="47100"/>
                  </a:lnTo>
                  <a:lnTo>
                    <a:pt x="22654" y="47858"/>
                  </a:lnTo>
                  <a:lnTo>
                    <a:pt x="22286" y="48616"/>
                  </a:lnTo>
                  <a:lnTo>
                    <a:pt x="22024" y="49752"/>
                  </a:lnTo>
                  <a:lnTo>
                    <a:pt x="21185" y="55877"/>
                  </a:lnTo>
                  <a:lnTo>
                    <a:pt x="20661" y="60486"/>
                  </a:lnTo>
                  <a:lnTo>
                    <a:pt x="19769" y="65917"/>
                  </a:lnTo>
                  <a:lnTo>
                    <a:pt x="18301" y="77408"/>
                  </a:lnTo>
                  <a:lnTo>
                    <a:pt x="18196" y="80377"/>
                  </a:lnTo>
                  <a:lnTo>
                    <a:pt x="18563" y="83344"/>
                  </a:lnTo>
                  <a:lnTo>
                    <a:pt x="18878" y="83976"/>
                  </a:lnTo>
                  <a:lnTo>
                    <a:pt x="19559" y="84671"/>
                  </a:lnTo>
                  <a:lnTo>
                    <a:pt x="20504" y="85618"/>
                  </a:lnTo>
                  <a:lnTo>
                    <a:pt x="20556" y="86565"/>
                  </a:lnTo>
                  <a:lnTo>
                    <a:pt x="20294" y="87133"/>
                  </a:lnTo>
                  <a:lnTo>
                    <a:pt x="19822" y="87638"/>
                  </a:lnTo>
                  <a:lnTo>
                    <a:pt x="15888" y="87133"/>
                  </a:lnTo>
                  <a:lnTo>
                    <a:pt x="14996" y="87133"/>
                  </a:lnTo>
                  <a:lnTo>
                    <a:pt x="14210" y="86944"/>
                  </a:lnTo>
                  <a:lnTo>
                    <a:pt x="12374" y="86186"/>
                  </a:lnTo>
                  <a:lnTo>
                    <a:pt x="10539" y="85302"/>
                  </a:lnTo>
                  <a:lnTo>
                    <a:pt x="7969" y="83597"/>
                  </a:lnTo>
                  <a:lnTo>
                    <a:pt x="6133" y="81829"/>
                  </a:lnTo>
                  <a:lnTo>
                    <a:pt x="5136" y="82145"/>
                  </a:lnTo>
                  <a:lnTo>
                    <a:pt x="4665" y="82839"/>
                  </a:lnTo>
                  <a:lnTo>
                    <a:pt x="3878" y="82839"/>
                  </a:lnTo>
                  <a:lnTo>
                    <a:pt x="0" y="82180"/>
                  </a:lnTo>
                </a:path>
              </a:pathLst>
            </a:custGeom>
            <a:ln w="14860" cap="flat">
              <a:solidFill>
                <a:srgbClr val="FBA3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" name="pl108"/>
            <p:cNvSpPr/>
            <p:nvPr/>
          </p:nvSpPr>
          <p:spPr>
            <a:xfrm>
              <a:off x="4259649" y="4243952"/>
              <a:ext cx="230564" cy="256358"/>
            </a:xfrm>
            <a:custGeom>
              <a:avLst/>
              <a:gdLst/>
              <a:ahLst/>
              <a:cxnLst/>
              <a:rect l="0" t="0" r="0" b="0"/>
              <a:pathLst>
                <a:path w="230564" h="256358">
                  <a:moveTo>
                    <a:pt x="0" y="0"/>
                  </a:moveTo>
                  <a:lnTo>
                    <a:pt x="477" y="491"/>
                  </a:lnTo>
                  <a:lnTo>
                    <a:pt x="1946" y="3202"/>
                  </a:lnTo>
                  <a:lnTo>
                    <a:pt x="2627" y="4022"/>
                  </a:lnTo>
                  <a:lnTo>
                    <a:pt x="3361" y="4716"/>
                  </a:lnTo>
                  <a:lnTo>
                    <a:pt x="4253" y="5220"/>
                  </a:lnTo>
                  <a:lnTo>
                    <a:pt x="5459" y="5598"/>
                  </a:lnTo>
                  <a:lnTo>
                    <a:pt x="9393" y="6355"/>
                  </a:lnTo>
                  <a:lnTo>
                    <a:pt x="13064" y="6733"/>
                  </a:lnTo>
                  <a:lnTo>
                    <a:pt x="13903" y="7048"/>
                  </a:lnTo>
                  <a:lnTo>
                    <a:pt x="14585" y="7490"/>
                  </a:lnTo>
                  <a:lnTo>
                    <a:pt x="16001" y="9319"/>
                  </a:lnTo>
                  <a:lnTo>
                    <a:pt x="16893" y="10768"/>
                  </a:lnTo>
                  <a:lnTo>
                    <a:pt x="17050" y="10705"/>
                  </a:lnTo>
                  <a:lnTo>
                    <a:pt x="17260" y="10768"/>
                  </a:lnTo>
                  <a:lnTo>
                    <a:pt x="17418" y="10958"/>
                  </a:lnTo>
                  <a:lnTo>
                    <a:pt x="17470" y="11147"/>
                  </a:lnTo>
                  <a:lnTo>
                    <a:pt x="17418" y="11336"/>
                  </a:lnTo>
                  <a:lnTo>
                    <a:pt x="17260" y="11525"/>
                  </a:lnTo>
                  <a:lnTo>
                    <a:pt x="17050" y="11588"/>
                  </a:lnTo>
                  <a:lnTo>
                    <a:pt x="16736" y="11336"/>
                  </a:lnTo>
                  <a:lnTo>
                    <a:pt x="15425" y="12597"/>
                  </a:lnTo>
                  <a:lnTo>
                    <a:pt x="14743" y="13543"/>
                  </a:lnTo>
                  <a:lnTo>
                    <a:pt x="14166" y="14741"/>
                  </a:lnTo>
                  <a:lnTo>
                    <a:pt x="13589" y="16191"/>
                  </a:lnTo>
                  <a:lnTo>
                    <a:pt x="12488" y="21298"/>
                  </a:lnTo>
                  <a:lnTo>
                    <a:pt x="12697" y="21362"/>
                  </a:lnTo>
                  <a:lnTo>
                    <a:pt x="13012" y="21740"/>
                  </a:lnTo>
                  <a:lnTo>
                    <a:pt x="18466" y="23316"/>
                  </a:lnTo>
                  <a:lnTo>
                    <a:pt x="27645" y="26280"/>
                  </a:lnTo>
                  <a:lnTo>
                    <a:pt x="29323" y="26595"/>
                  </a:lnTo>
                  <a:lnTo>
                    <a:pt x="29585" y="26532"/>
                  </a:lnTo>
                  <a:lnTo>
                    <a:pt x="29900" y="26595"/>
                  </a:lnTo>
                  <a:lnTo>
                    <a:pt x="30162" y="26784"/>
                  </a:lnTo>
                  <a:lnTo>
                    <a:pt x="30267" y="27100"/>
                  </a:lnTo>
                  <a:lnTo>
                    <a:pt x="31054" y="27541"/>
                  </a:lnTo>
                  <a:lnTo>
                    <a:pt x="36456" y="29496"/>
                  </a:lnTo>
                  <a:lnTo>
                    <a:pt x="38449" y="30379"/>
                  </a:lnTo>
                  <a:lnTo>
                    <a:pt x="40862" y="31892"/>
                  </a:lnTo>
                  <a:lnTo>
                    <a:pt x="41858" y="32775"/>
                  </a:lnTo>
                  <a:lnTo>
                    <a:pt x="42855" y="34036"/>
                  </a:lnTo>
                  <a:lnTo>
                    <a:pt x="43432" y="34982"/>
                  </a:lnTo>
                  <a:lnTo>
                    <a:pt x="44218" y="36306"/>
                  </a:lnTo>
                  <a:lnTo>
                    <a:pt x="45057" y="38891"/>
                  </a:lnTo>
                  <a:lnTo>
                    <a:pt x="45792" y="40215"/>
                  </a:lnTo>
                  <a:lnTo>
                    <a:pt x="46369" y="40909"/>
                  </a:lnTo>
                  <a:lnTo>
                    <a:pt x="55337" y="39333"/>
                  </a:lnTo>
                  <a:lnTo>
                    <a:pt x="63047" y="37630"/>
                  </a:lnTo>
                  <a:lnTo>
                    <a:pt x="71333" y="35612"/>
                  </a:lnTo>
                  <a:lnTo>
                    <a:pt x="72330" y="35297"/>
                  </a:lnTo>
                  <a:lnTo>
                    <a:pt x="76054" y="45386"/>
                  </a:lnTo>
                  <a:lnTo>
                    <a:pt x="79096" y="53962"/>
                  </a:lnTo>
                  <a:lnTo>
                    <a:pt x="82924" y="64177"/>
                  </a:lnTo>
                  <a:lnTo>
                    <a:pt x="95984" y="99807"/>
                  </a:lnTo>
                  <a:lnTo>
                    <a:pt x="105162" y="125601"/>
                  </a:lnTo>
                  <a:lnTo>
                    <a:pt x="107889" y="132980"/>
                  </a:lnTo>
                  <a:lnTo>
                    <a:pt x="110040" y="138467"/>
                  </a:lnTo>
                  <a:lnTo>
                    <a:pt x="115389" y="151082"/>
                  </a:lnTo>
                  <a:lnTo>
                    <a:pt x="116438" y="153352"/>
                  </a:lnTo>
                  <a:lnTo>
                    <a:pt x="117592" y="155496"/>
                  </a:lnTo>
                  <a:lnTo>
                    <a:pt x="119742" y="160227"/>
                  </a:lnTo>
                  <a:lnTo>
                    <a:pt x="123414" y="169561"/>
                  </a:lnTo>
                  <a:lnTo>
                    <a:pt x="125459" y="175995"/>
                  </a:lnTo>
                  <a:lnTo>
                    <a:pt x="126771" y="179842"/>
                  </a:lnTo>
                  <a:lnTo>
                    <a:pt x="129970" y="188105"/>
                  </a:lnTo>
                  <a:lnTo>
                    <a:pt x="130442" y="189493"/>
                  </a:lnTo>
                  <a:lnTo>
                    <a:pt x="133221" y="198072"/>
                  </a:lnTo>
                  <a:lnTo>
                    <a:pt x="134323" y="201730"/>
                  </a:lnTo>
                  <a:lnTo>
                    <a:pt x="135005" y="203622"/>
                  </a:lnTo>
                  <a:lnTo>
                    <a:pt x="138991" y="215796"/>
                  </a:lnTo>
                  <a:lnTo>
                    <a:pt x="140092" y="218824"/>
                  </a:lnTo>
                  <a:lnTo>
                    <a:pt x="143292" y="227024"/>
                  </a:lnTo>
                  <a:lnTo>
                    <a:pt x="144760" y="231061"/>
                  </a:lnTo>
                  <a:lnTo>
                    <a:pt x="146648" y="235351"/>
                  </a:lnTo>
                  <a:lnTo>
                    <a:pt x="149166" y="240524"/>
                  </a:lnTo>
                  <a:lnTo>
                    <a:pt x="149428" y="241218"/>
                  </a:lnTo>
                  <a:lnTo>
                    <a:pt x="151368" y="245318"/>
                  </a:lnTo>
                  <a:lnTo>
                    <a:pt x="152994" y="248409"/>
                  </a:lnTo>
                  <a:lnTo>
                    <a:pt x="156665" y="255790"/>
                  </a:lnTo>
                  <a:lnTo>
                    <a:pt x="157767" y="256295"/>
                  </a:lnTo>
                  <a:lnTo>
                    <a:pt x="158239" y="256358"/>
                  </a:lnTo>
                  <a:lnTo>
                    <a:pt x="158764" y="256358"/>
                  </a:lnTo>
                  <a:lnTo>
                    <a:pt x="159602" y="255853"/>
                  </a:lnTo>
                  <a:lnTo>
                    <a:pt x="160861" y="254087"/>
                  </a:lnTo>
                  <a:lnTo>
                    <a:pt x="162225" y="251942"/>
                  </a:lnTo>
                  <a:lnTo>
                    <a:pt x="163431" y="249671"/>
                  </a:lnTo>
                  <a:lnTo>
                    <a:pt x="164533" y="247841"/>
                  </a:lnTo>
                  <a:lnTo>
                    <a:pt x="170249" y="239262"/>
                  </a:lnTo>
                  <a:lnTo>
                    <a:pt x="172085" y="235225"/>
                  </a:lnTo>
                  <a:lnTo>
                    <a:pt x="173292" y="233648"/>
                  </a:lnTo>
                  <a:lnTo>
                    <a:pt x="174445" y="232765"/>
                  </a:lnTo>
                  <a:lnTo>
                    <a:pt x="175285" y="232323"/>
                  </a:lnTo>
                  <a:lnTo>
                    <a:pt x="177435" y="232071"/>
                  </a:lnTo>
                  <a:lnTo>
                    <a:pt x="178956" y="232387"/>
                  </a:lnTo>
                  <a:lnTo>
                    <a:pt x="181526" y="233900"/>
                  </a:lnTo>
                  <a:lnTo>
                    <a:pt x="184148" y="227466"/>
                  </a:lnTo>
                  <a:lnTo>
                    <a:pt x="187820" y="219202"/>
                  </a:lnTo>
                  <a:lnTo>
                    <a:pt x="189865" y="214093"/>
                  </a:lnTo>
                  <a:lnTo>
                    <a:pt x="193379" y="206019"/>
                  </a:lnTo>
                  <a:lnTo>
                    <a:pt x="193798" y="205388"/>
                  </a:lnTo>
                  <a:lnTo>
                    <a:pt x="194690" y="204568"/>
                  </a:lnTo>
                  <a:lnTo>
                    <a:pt x="196525" y="203685"/>
                  </a:lnTo>
                  <a:lnTo>
                    <a:pt x="210424" y="198576"/>
                  </a:lnTo>
                  <a:lnTo>
                    <a:pt x="210372" y="198324"/>
                  </a:lnTo>
                  <a:lnTo>
                    <a:pt x="210686" y="197945"/>
                  </a:lnTo>
                  <a:lnTo>
                    <a:pt x="211001" y="197882"/>
                  </a:lnTo>
                  <a:lnTo>
                    <a:pt x="211263" y="198008"/>
                  </a:lnTo>
                  <a:lnTo>
                    <a:pt x="211368" y="198261"/>
                  </a:lnTo>
                  <a:lnTo>
                    <a:pt x="221124" y="194665"/>
                  </a:lnTo>
                  <a:lnTo>
                    <a:pt x="222907" y="193845"/>
                  </a:lnTo>
                  <a:lnTo>
                    <a:pt x="224376" y="192458"/>
                  </a:lnTo>
                  <a:lnTo>
                    <a:pt x="230564" y="185835"/>
                  </a:lnTo>
                  <a:lnTo>
                    <a:pt x="230354" y="185519"/>
                  </a:lnTo>
                  <a:lnTo>
                    <a:pt x="230407" y="185330"/>
                  </a:lnTo>
                  <a:lnTo>
                    <a:pt x="226840" y="182429"/>
                  </a:lnTo>
                  <a:lnTo>
                    <a:pt x="220389" y="189430"/>
                  </a:lnTo>
                  <a:lnTo>
                    <a:pt x="219550" y="189934"/>
                  </a:lnTo>
                  <a:lnTo>
                    <a:pt x="216718" y="190944"/>
                  </a:lnTo>
                  <a:lnTo>
                    <a:pt x="214201" y="185961"/>
                  </a:lnTo>
                  <a:lnTo>
                    <a:pt x="213623" y="185015"/>
                  </a:lnTo>
                  <a:lnTo>
                    <a:pt x="212837" y="184195"/>
                  </a:lnTo>
                  <a:lnTo>
                    <a:pt x="211473" y="183438"/>
                  </a:lnTo>
                  <a:lnTo>
                    <a:pt x="209900" y="183249"/>
                  </a:lnTo>
                  <a:lnTo>
                    <a:pt x="210057" y="182492"/>
                  </a:lnTo>
                  <a:lnTo>
                    <a:pt x="210057" y="180978"/>
                  </a:lnTo>
                  <a:lnTo>
                    <a:pt x="210291" y="179961"/>
                  </a:lnTo>
                </a:path>
              </a:pathLst>
            </a:custGeom>
            <a:ln w="26266" cap="flat">
              <a:solidFill>
                <a:srgbClr val="FAA2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" name="pl109"/>
            <p:cNvSpPr/>
            <p:nvPr/>
          </p:nvSpPr>
          <p:spPr>
            <a:xfrm>
              <a:off x="5707235" y="4324956"/>
              <a:ext cx="370878" cy="155357"/>
            </a:xfrm>
            <a:custGeom>
              <a:avLst/>
              <a:gdLst/>
              <a:ahLst/>
              <a:cxnLst/>
              <a:rect l="0" t="0" r="0" b="0"/>
              <a:pathLst>
                <a:path w="370878" h="155357">
                  <a:moveTo>
                    <a:pt x="370644" y="0"/>
                  </a:moveTo>
                  <a:lnTo>
                    <a:pt x="370878" y="3290"/>
                  </a:lnTo>
                  <a:lnTo>
                    <a:pt x="370563" y="7453"/>
                  </a:lnTo>
                  <a:lnTo>
                    <a:pt x="368728" y="17921"/>
                  </a:lnTo>
                  <a:lnTo>
                    <a:pt x="368990" y="18047"/>
                  </a:lnTo>
                  <a:lnTo>
                    <a:pt x="369043" y="18236"/>
                  </a:lnTo>
                  <a:lnTo>
                    <a:pt x="368885" y="18551"/>
                  </a:lnTo>
                  <a:lnTo>
                    <a:pt x="368623" y="18615"/>
                  </a:lnTo>
                  <a:lnTo>
                    <a:pt x="368466" y="18551"/>
                  </a:lnTo>
                  <a:lnTo>
                    <a:pt x="368361" y="18236"/>
                  </a:lnTo>
                  <a:lnTo>
                    <a:pt x="368046" y="18173"/>
                  </a:lnTo>
                  <a:lnTo>
                    <a:pt x="363536" y="17543"/>
                  </a:lnTo>
                  <a:lnTo>
                    <a:pt x="358920" y="16723"/>
                  </a:lnTo>
                  <a:lnTo>
                    <a:pt x="358868" y="16975"/>
                  </a:lnTo>
                  <a:lnTo>
                    <a:pt x="358710" y="17101"/>
                  </a:lnTo>
                  <a:lnTo>
                    <a:pt x="358448" y="17101"/>
                  </a:lnTo>
                  <a:lnTo>
                    <a:pt x="357714" y="21831"/>
                  </a:lnTo>
                  <a:lnTo>
                    <a:pt x="357766" y="22272"/>
                  </a:lnTo>
                  <a:lnTo>
                    <a:pt x="357924" y="22588"/>
                  </a:lnTo>
                  <a:lnTo>
                    <a:pt x="357190" y="22651"/>
                  </a:lnTo>
                  <a:lnTo>
                    <a:pt x="339515" y="19686"/>
                  </a:lnTo>
                  <a:lnTo>
                    <a:pt x="326717" y="17732"/>
                  </a:lnTo>
                  <a:lnTo>
                    <a:pt x="325826" y="17416"/>
                  </a:lnTo>
                  <a:lnTo>
                    <a:pt x="325249" y="16975"/>
                  </a:lnTo>
                  <a:lnTo>
                    <a:pt x="324777" y="16092"/>
                  </a:lnTo>
                  <a:lnTo>
                    <a:pt x="323833" y="16155"/>
                  </a:lnTo>
                  <a:lnTo>
                    <a:pt x="322889" y="16092"/>
                  </a:lnTo>
                  <a:lnTo>
                    <a:pt x="321787" y="16281"/>
                  </a:lnTo>
                  <a:lnTo>
                    <a:pt x="320948" y="16786"/>
                  </a:lnTo>
                  <a:lnTo>
                    <a:pt x="320109" y="17479"/>
                  </a:lnTo>
                  <a:lnTo>
                    <a:pt x="317959" y="19939"/>
                  </a:lnTo>
                  <a:lnTo>
                    <a:pt x="312085" y="16029"/>
                  </a:lnTo>
                  <a:lnTo>
                    <a:pt x="311560" y="15840"/>
                  </a:lnTo>
                  <a:lnTo>
                    <a:pt x="310354" y="15777"/>
                  </a:lnTo>
                  <a:lnTo>
                    <a:pt x="309725" y="15840"/>
                  </a:lnTo>
                  <a:lnTo>
                    <a:pt x="304584" y="14011"/>
                  </a:lnTo>
                  <a:lnTo>
                    <a:pt x="299865" y="11930"/>
                  </a:lnTo>
                  <a:lnTo>
                    <a:pt x="295511" y="18741"/>
                  </a:lnTo>
                  <a:lnTo>
                    <a:pt x="294987" y="19119"/>
                  </a:lnTo>
                  <a:lnTo>
                    <a:pt x="283291" y="21957"/>
                  </a:lnTo>
                  <a:lnTo>
                    <a:pt x="284078" y="24606"/>
                  </a:lnTo>
                  <a:lnTo>
                    <a:pt x="284235" y="24543"/>
                  </a:lnTo>
                  <a:lnTo>
                    <a:pt x="284445" y="24606"/>
                  </a:lnTo>
                  <a:lnTo>
                    <a:pt x="284655" y="24921"/>
                  </a:lnTo>
                  <a:lnTo>
                    <a:pt x="284602" y="25110"/>
                  </a:lnTo>
                  <a:lnTo>
                    <a:pt x="284497" y="25236"/>
                  </a:lnTo>
                  <a:lnTo>
                    <a:pt x="284235" y="25299"/>
                  </a:lnTo>
                  <a:lnTo>
                    <a:pt x="283920" y="25110"/>
                  </a:lnTo>
                  <a:lnTo>
                    <a:pt x="283868" y="24921"/>
                  </a:lnTo>
                  <a:lnTo>
                    <a:pt x="283920" y="24858"/>
                  </a:lnTo>
                  <a:lnTo>
                    <a:pt x="264148" y="21894"/>
                  </a:lnTo>
                  <a:lnTo>
                    <a:pt x="263990" y="22272"/>
                  </a:lnTo>
                  <a:lnTo>
                    <a:pt x="263728" y="22272"/>
                  </a:lnTo>
                  <a:lnTo>
                    <a:pt x="263623" y="22777"/>
                  </a:lnTo>
                  <a:lnTo>
                    <a:pt x="260791" y="40435"/>
                  </a:lnTo>
                  <a:lnTo>
                    <a:pt x="260896" y="40435"/>
                  </a:lnTo>
                  <a:lnTo>
                    <a:pt x="261105" y="40814"/>
                  </a:lnTo>
                  <a:lnTo>
                    <a:pt x="260896" y="41192"/>
                  </a:lnTo>
                  <a:lnTo>
                    <a:pt x="260686" y="41255"/>
                  </a:lnTo>
                  <a:lnTo>
                    <a:pt x="259899" y="43273"/>
                  </a:lnTo>
                  <a:lnTo>
                    <a:pt x="259742" y="45670"/>
                  </a:lnTo>
                  <a:lnTo>
                    <a:pt x="259323" y="46742"/>
                  </a:lnTo>
                  <a:lnTo>
                    <a:pt x="258956" y="47121"/>
                  </a:lnTo>
                  <a:lnTo>
                    <a:pt x="256962" y="46868"/>
                  </a:lnTo>
                  <a:lnTo>
                    <a:pt x="256333" y="46931"/>
                  </a:lnTo>
                  <a:lnTo>
                    <a:pt x="256071" y="47121"/>
                  </a:lnTo>
                  <a:lnTo>
                    <a:pt x="251875" y="53805"/>
                  </a:lnTo>
                  <a:lnTo>
                    <a:pt x="251980" y="54121"/>
                  </a:lnTo>
                  <a:lnTo>
                    <a:pt x="251927" y="54310"/>
                  </a:lnTo>
                  <a:lnTo>
                    <a:pt x="251665" y="54436"/>
                  </a:lnTo>
                  <a:lnTo>
                    <a:pt x="251508" y="54373"/>
                  </a:lnTo>
                  <a:lnTo>
                    <a:pt x="239287" y="74303"/>
                  </a:lnTo>
                  <a:lnTo>
                    <a:pt x="238658" y="75754"/>
                  </a:lnTo>
                  <a:lnTo>
                    <a:pt x="238396" y="77079"/>
                  </a:lnTo>
                  <a:lnTo>
                    <a:pt x="238553" y="83512"/>
                  </a:lnTo>
                  <a:lnTo>
                    <a:pt x="238763" y="83575"/>
                  </a:lnTo>
                  <a:lnTo>
                    <a:pt x="238920" y="83764"/>
                  </a:lnTo>
                  <a:lnTo>
                    <a:pt x="238920" y="84080"/>
                  </a:lnTo>
                  <a:lnTo>
                    <a:pt x="238763" y="84269"/>
                  </a:lnTo>
                  <a:lnTo>
                    <a:pt x="238553" y="84332"/>
                  </a:lnTo>
                  <a:lnTo>
                    <a:pt x="238291" y="84269"/>
                  </a:lnTo>
                  <a:lnTo>
                    <a:pt x="236246" y="87107"/>
                  </a:lnTo>
                  <a:lnTo>
                    <a:pt x="226490" y="94991"/>
                  </a:lnTo>
                  <a:lnTo>
                    <a:pt x="226019" y="95244"/>
                  </a:lnTo>
                  <a:lnTo>
                    <a:pt x="224602" y="96695"/>
                  </a:lnTo>
                  <a:lnTo>
                    <a:pt x="223291" y="98461"/>
                  </a:lnTo>
                  <a:lnTo>
                    <a:pt x="222609" y="99722"/>
                  </a:lnTo>
                  <a:lnTo>
                    <a:pt x="222085" y="101235"/>
                  </a:lnTo>
                  <a:lnTo>
                    <a:pt x="221665" y="102749"/>
                  </a:lnTo>
                  <a:lnTo>
                    <a:pt x="221088" y="103885"/>
                  </a:lnTo>
                  <a:lnTo>
                    <a:pt x="220144" y="105398"/>
                  </a:lnTo>
                  <a:lnTo>
                    <a:pt x="212120" y="113788"/>
                  </a:lnTo>
                  <a:lnTo>
                    <a:pt x="212277" y="114040"/>
                  </a:lnTo>
                  <a:lnTo>
                    <a:pt x="212172" y="114482"/>
                  </a:lnTo>
                  <a:lnTo>
                    <a:pt x="211910" y="114671"/>
                  </a:lnTo>
                  <a:lnTo>
                    <a:pt x="211595" y="114671"/>
                  </a:lnTo>
                  <a:lnTo>
                    <a:pt x="211333" y="114482"/>
                  </a:lnTo>
                  <a:lnTo>
                    <a:pt x="209602" y="117635"/>
                  </a:lnTo>
                  <a:lnTo>
                    <a:pt x="209025" y="119528"/>
                  </a:lnTo>
                  <a:lnTo>
                    <a:pt x="208029" y="125015"/>
                  </a:lnTo>
                  <a:lnTo>
                    <a:pt x="207137" y="131323"/>
                  </a:lnTo>
                  <a:lnTo>
                    <a:pt x="204987" y="144065"/>
                  </a:lnTo>
                  <a:lnTo>
                    <a:pt x="204357" y="148291"/>
                  </a:lnTo>
                  <a:lnTo>
                    <a:pt x="204043" y="151256"/>
                  </a:lnTo>
                  <a:lnTo>
                    <a:pt x="203518" y="154347"/>
                  </a:lnTo>
                  <a:lnTo>
                    <a:pt x="203204" y="155357"/>
                  </a:lnTo>
                  <a:lnTo>
                    <a:pt x="197959" y="151193"/>
                  </a:lnTo>
                  <a:lnTo>
                    <a:pt x="196071" y="149932"/>
                  </a:lnTo>
                  <a:lnTo>
                    <a:pt x="193763" y="148796"/>
                  </a:lnTo>
                  <a:lnTo>
                    <a:pt x="191927" y="148291"/>
                  </a:lnTo>
                  <a:lnTo>
                    <a:pt x="165546" y="144065"/>
                  </a:lnTo>
                  <a:lnTo>
                    <a:pt x="156945" y="142551"/>
                  </a:lnTo>
                  <a:lnTo>
                    <a:pt x="155004" y="142110"/>
                  </a:lnTo>
                  <a:lnTo>
                    <a:pt x="141787" y="139902"/>
                  </a:lnTo>
                  <a:lnTo>
                    <a:pt x="137802" y="139145"/>
                  </a:lnTo>
                  <a:lnTo>
                    <a:pt x="135966" y="138956"/>
                  </a:lnTo>
                  <a:lnTo>
                    <a:pt x="132190" y="138767"/>
                  </a:lnTo>
                  <a:lnTo>
                    <a:pt x="128466" y="139208"/>
                  </a:lnTo>
                  <a:lnTo>
                    <a:pt x="126735" y="139587"/>
                  </a:lnTo>
                  <a:lnTo>
                    <a:pt x="125214" y="140028"/>
                  </a:lnTo>
                  <a:lnTo>
                    <a:pt x="121962" y="141416"/>
                  </a:lnTo>
                  <a:lnTo>
                    <a:pt x="119445" y="142741"/>
                  </a:lnTo>
                  <a:lnTo>
                    <a:pt x="115617" y="144948"/>
                  </a:lnTo>
                  <a:lnTo>
                    <a:pt x="112732" y="146084"/>
                  </a:lnTo>
                  <a:lnTo>
                    <a:pt x="111263" y="146589"/>
                  </a:lnTo>
                  <a:lnTo>
                    <a:pt x="109532" y="146967"/>
                  </a:lnTo>
                  <a:lnTo>
                    <a:pt x="106071" y="147408"/>
                  </a:lnTo>
                  <a:lnTo>
                    <a:pt x="104340" y="147472"/>
                  </a:lnTo>
                  <a:lnTo>
                    <a:pt x="101823" y="147282"/>
                  </a:lnTo>
                  <a:lnTo>
                    <a:pt x="99987" y="147030"/>
                  </a:lnTo>
                  <a:lnTo>
                    <a:pt x="89288" y="145200"/>
                  </a:lnTo>
                  <a:lnTo>
                    <a:pt x="77015" y="142803"/>
                  </a:lnTo>
                  <a:lnTo>
                    <a:pt x="67417" y="140596"/>
                  </a:lnTo>
                  <a:lnTo>
                    <a:pt x="59865" y="139145"/>
                  </a:lnTo>
                  <a:lnTo>
                    <a:pt x="55511" y="138640"/>
                  </a:lnTo>
                  <a:lnTo>
                    <a:pt x="48903" y="137442"/>
                  </a:lnTo>
                  <a:lnTo>
                    <a:pt x="43868" y="136811"/>
                  </a:lnTo>
                  <a:lnTo>
                    <a:pt x="42714" y="136811"/>
                  </a:lnTo>
                  <a:lnTo>
                    <a:pt x="41036" y="136622"/>
                  </a:lnTo>
                  <a:lnTo>
                    <a:pt x="39725" y="136685"/>
                  </a:lnTo>
                  <a:lnTo>
                    <a:pt x="38256" y="137063"/>
                  </a:lnTo>
                  <a:lnTo>
                    <a:pt x="36997" y="137568"/>
                  </a:lnTo>
                  <a:lnTo>
                    <a:pt x="36053" y="137757"/>
                  </a:lnTo>
                  <a:lnTo>
                    <a:pt x="35371" y="137694"/>
                  </a:lnTo>
                  <a:lnTo>
                    <a:pt x="33116" y="133846"/>
                  </a:lnTo>
                  <a:lnTo>
                    <a:pt x="23204" y="119149"/>
                  </a:lnTo>
                  <a:lnTo>
                    <a:pt x="21735" y="116626"/>
                  </a:lnTo>
                  <a:lnTo>
                    <a:pt x="20949" y="114986"/>
                  </a:lnTo>
                  <a:lnTo>
                    <a:pt x="18746" y="110066"/>
                  </a:lnTo>
                  <a:lnTo>
                    <a:pt x="15861" y="102939"/>
                  </a:lnTo>
                  <a:lnTo>
                    <a:pt x="8990" y="83701"/>
                  </a:lnTo>
                  <a:lnTo>
                    <a:pt x="8519" y="82250"/>
                  </a:lnTo>
                  <a:lnTo>
                    <a:pt x="8099" y="80484"/>
                  </a:lnTo>
                  <a:lnTo>
                    <a:pt x="7732" y="79413"/>
                  </a:lnTo>
                  <a:lnTo>
                    <a:pt x="1018" y="78466"/>
                  </a:lnTo>
                  <a:lnTo>
                    <a:pt x="179" y="78718"/>
                  </a:lnTo>
                  <a:lnTo>
                    <a:pt x="0" y="79290"/>
                  </a:lnTo>
                </a:path>
              </a:pathLst>
            </a:custGeom>
            <a:ln w="20686" cap="flat">
              <a:solidFill>
                <a:srgbClr val="F99C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" name="pl110"/>
            <p:cNvSpPr/>
            <p:nvPr/>
          </p:nvSpPr>
          <p:spPr>
            <a:xfrm>
              <a:off x="5641594" y="5126050"/>
              <a:ext cx="105943" cy="138154"/>
            </a:xfrm>
            <a:custGeom>
              <a:avLst/>
              <a:gdLst/>
              <a:ahLst/>
              <a:cxnLst/>
              <a:rect l="0" t="0" r="0" b="0"/>
              <a:pathLst>
                <a:path w="105943" h="138154">
                  <a:moveTo>
                    <a:pt x="105943" y="127478"/>
                  </a:moveTo>
                  <a:lnTo>
                    <a:pt x="101853" y="126214"/>
                  </a:lnTo>
                  <a:lnTo>
                    <a:pt x="101591" y="126277"/>
                  </a:lnTo>
                  <a:lnTo>
                    <a:pt x="101328" y="126529"/>
                  </a:lnTo>
                  <a:lnTo>
                    <a:pt x="100699" y="128425"/>
                  </a:lnTo>
                  <a:lnTo>
                    <a:pt x="98548" y="127983"/>
                  </a:lnTo>
                  <a:lnTo>
                    <a:pt x="98234" y="128235"/>
                  </a:lnTo>
                  <a:lnTo>
                    <a:pt x="98024" y="128235"/>
                  </a:lnTo>
                  <a:lnTo>
                    <a:pt x="97132" y="132279"/>
                  </a:lnTo>
                  <a:lnTo>
                    <a:pt x="97342" y="132342"/>
                  </a:lnTo>
                  <a:lnTo>
                    <a:pt x="97394" y="132532"/>
                  </a:lnTo>
                  <a:lnTo>
                    <a:pt x="97342" y="132974"/>
                  </a:lnTo>
                  <a:lnTo>
                    <a:pt x="97132" y="133100"/>
                  </a:lnTo>
                  <a:lnTo>
                    <a:pt x="96923" y="133100"/>
                  </a:lnTo>
                  <a:lnTo>
                    <a:pt x="96031" y="136638"/>
                  </a:lnTo>
                  <a:lnTo>
                    <a:pt x="95873" y="137144"/>
                  </a:lnTo>
                  <a:lnTo>
                    <a:pt x="95506" y="137712"/>
                  </a:lnTo>
                  <a:lnTo>
                    <a:pt x="94877" y="138154"/>
                  </a:lnTo>
                  <a:lnTo>
                    <a:pt x="90104" y="136133"/>
                  </a:lnTo>
                  <a:lnTo>
                    <a:pt x="87954" y="135438"/>
                  </a:lnTo>
                  <a:lnTo>
                    <a:pt x="80769" y="133732"/>
                  </a:lnTo>
                  <a:lnTo>
                    <a:pt x="76153" y="132784"/>
                  </a:lnTo>
                  <a:lnTo>
                    <a:pt x="65244" y="131458"/>
                  </a:lnTo>
                  <a:lnTo>
                    <a:pt x="64562" y="131268"/>
                  </a:lnTo>
                  <a:lnTo>
                    <a:pt x="63618" y="130889"/>
                  </a:lnTo>
                  <a:lnTo>
                    <a:pt x="63251" y="130447"/>
                  </a:lnTo>
                  <a:lnTo>
                    <a:pt x="61625" y="127856"/>
                  </a:lnTo>
                  <a:lnTo>
                    <a:pt x="61153" y="126782"/>
                  </a:lnTo>
                  <a:lnTo>
                    <a:pt x="59737" y="121665"/>
                  </a:lnTo>
                  <a:lnTo>
                    <a:pt x="58478" y="118759"/>
                  </a:lnTo>
                  <a:lnTo>
                    <a:pt x="58059" y="118064"/>
                  </a:lnTo>
                  <a:lnTo>
                    <a:pt x="57220" y="115347"/>
                  </a:lnTo>
                  <a:lnTo>
                    <a:pt x="56800" y="113515"/>
                  </a:lnTo>
                  <a:lnTo>
                    <a:pt x="55541" y="105618"/>
                  </a:lnTo>
                  <a:lnTo>
                    <a:pt x="55017" y="103028"/>
                  </a:lnTo>
                  <a:lnTo>
                    <a:pt x="54702" y="100501"/>
                  </a:lnTo>
                  <a:lnTo>
                    <a:pt x="54335" y="94373"/>
                  </a:lnTo>
                  <a:lnTo>
                    <a:pt x="54230" y="94057"/>
                  </a:lnTo>
                  <a:lnTo>
                    <a:pt x="54388" y="89003"/>
                  </a:lnTo>
                  <a:lnTo>
                    <a:pt x="54755" y="86097"/>
                  </a:lnTo>
                  <a:lnTo>
                    <a:pt x="55279" y="79275"/>
                  </a:lnTo>
                  <a:lnTo>
                    <a:pt x="55908" y="74220"/>
                  </a:lnTo>
                  <a:lnTo>
                    <a:pt x="55961" y="73210"/>
                  </a:lnTo>
                  <a:lnTo>
                    <a:pt x="56171" y="71946"/>
                  </a:lnTo>
                  <a:lnTo>
                    <a:pt x="56328" y="69104"/>
                  </a:lnTo>
                  <a:lnTo>
                    <a:pt x="56590" y="67019"/>
                  </a:lnTo>
                  <a:lnTo>
                    <a:pt x="56643" y="66008"/>
                  </a:lnTo>
                  <a:lnTo>
                    <a:pt x="56905" y="64240"/>
                  </a:lnTo>
                  <a:lnTo>
                    <a:pt x="57010" y="62281"/>
                  </a:lnTo>
                  <a:lnTo>
                    <a:pt x="57430" y="59754"/>
                  </a:lnTo>
                  <a:lnTo>
                    <a:pt x="57744" y="56469"/>
                  </a:lnTo>
                  <a:lnTo>
                    <a:pt x="57954" y="53564"/>
                  </a:lnTo>
                  <a:lnTo>
                    <a:pt x="57901" y="49332"/>
                  </a:lnTo>
                  <a:lnTo>
                    <a:pt x="58059" y="46805"/>
                  </a:lnTo>
                  <a:lnTo>
                    <a:pt x="58583" y="43457"/>
                  </a:lnTo>
                  <a:lnTo>
                    <a:pt x="59108" y="40930"/>
                  </a:lnTo>
                  <a:lnTo>
                    <a:pt x="60524" y="35940"/>
                  </a:lnTo>
                  <a:lnTo>
                    <a:pt x="61258" y="32845"/>
                  </a:lnTo>
                  <a:lnTo>
                    <a:pt x="61153" y="30129"/>
                  </a:lnTo>
                  <a:lnTo>
                    <a:pt x="60996" y="28865"/>
                  </a:lnTo>
                  <a:lnTo>
                    <a:pt x="60576" y="27223"/>
                  </a:lnTo>
                  <a:lnTo>
                    <a:pt x="59632" y="24886"/>
                  </a:lnTo>
                  <a:lnTo>
                    <a:pt x="58164" y="21854"/>
                  </a:lnTo>
                  <a:lnTo>
                    <a:pt x="57744" y="21286"/>
                  </a:lnTo>
                  <a:lnTo>
                    <a:pt x="57167" y="20717"/>
                  </a:lnTo>
                  <a:lnTo>
                    <a:pt x="55174" y="19833"/>
                  </a:lnTo>
                  <a:lnTo>
                    <a:pt x="54440" y="19643"/>
                  </a:lnTo>
                  <a:lnTo>
                    <a:pt x="53706" y="19201"/>
                  </a:lnTo>
                  <a:lnTo>
                    <a:pt x="52814" y="18506"/>
                  </a:lnTo>
                  <a:lnTo>
                    <a:pt x="52185" y="17938"/>
                  </a:lnTo>
                  <a:lnTo>
                    <a:pt x="52027" y="17622"/>
                  </a:lnTo>
                  <a:lnTo>
                    <a:pt x="51608" y="17306"/>
                  </a:lnTo>
                  <a:lnTo>
                    <a:pt x="46048" y="15159"/>
                  </a:lnTo>
                  <a:lnTo>
                    <a:pt x="44947" y="14653"/>
                  </a:lnTo>
                  <a:lnTo>
                    <a:pt x="44055" y="14148"/>
                  </a:lnTo>
                  <a:lnTo>
                    <a:pt x="43321" y="13516"/>
                  </a:lnTo>
                  <a:lnTo>
                    <a:pt x="41695" y="12506"/>
                  </a:lnTo>
                  <a:lnTo>
                    <a:pt x="38653" y="10231"/>
                  </a:lnTo>
                  <a:lnTo>
                    <a:pt x="37185" y="9284"/>
                  </a:lnTo>
                  <a:lnTo>
                    <a:pt x="35873" y="8905"/>
                  </a:lnTo>
                  <a:lnTo>
                    <a:pt x="32622" y="8273"/>
                  </a:lnTo>
                  <a:lnTo>
                    <a:pt x="31153" y="7137"/>
                  </a:lnTo>
                  <a:lnTo>
                    <a:pt x="28898" y="4863"/>
                  </a:lnTo>
                  <a:lnTo>
                    <a:pt x="28164" y="4294"/>
                  </a:lnTo>
                  <a:lnTo>
                    <a:pt x="27482" y="4168"/>
                  </a:lnTo>
                  <a:lnTo>
                    <a:pt x="25804" y="2273"/>
                  </a:lnTo>
                  <a:lnTo>
                    <a:pt x="23234" y="0"/>
                  </a:lnTo>
                  <a:lnTo>
                    <a:pt x="22395" y="947"/>
                  </a:lnTo>
                  <a:lnTo>
                    <a:pt x="15577" y="7579"/>
                  </a:lnTo>
                  <a:lnTo>
                    <a:pt x="14947" y="8400"/>
                  </a:lnTo>
                  <a:lnTo>
                    <a:pt x="13793" y="7642"/>
                  </a:lnTo>
                  <a:lnTo>
                    <a:pt x="11381" y="6884"/>
                  </a:lnTo>
                  <a:lnTo>
                    <a:pt x="9283" y="6631"/>
                  </a:lnTo>
                  <a:lnTo>
                    <a:pt x="7499" y="6252"/>
                  </a:lnTo>
                  <a:lnTo>
                    <a:pt x="7709" y="4547"/>
                  </a:lnTo>
                  <a:lnTo>
                    <a:pt x="5087" y="4168"/>
                  </a:lnTo>
                  <a:lnTo>
                    <a:pt x="4720" y="9284"/>
                  </a:lnTo>
                  <a:lnTo>
                    <a:pt x="4143" y="15664"/>
                  </a:lnTo>
                  <a:lnTo>
                    <a:pt x="2202" y="15411"/>
                  </a:lnTo>
                  <a:lnTo>
                    <a:pt x="0" y="15601"/>
                  </a:lnTo>
                  <a:lnTo>
                    <a:pt x="314" y="19580"/>
                  </a:lnTo>
                  <a:lnTo>
                    <a:pt x="891" y="25328"/>
                  </a:lnTo>
                  <a:lnTo>
                    <a:pt x="3042" y="25391"/>
                  </a:lnTo>
                  <a:lnTo>
                    <a:pt x="5244" y="25644"/>
                  </a:lnTo>
                  <a:lnTo>
                    <a:pt x="5192" y="31139"/>
                  </a:lnTo>
                  <a:lnTo>
                    <a:pt x="5272" y="35519"/>
                  </a:lnTo>
                </a:path>
              </a:pathLst>
            </a:custGeom>
            <a:ln w="14950" cap="flat">
              <a:solidFill>
                <a:srgbClr val="F99B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" name="pl111"/>
            <p:cNvSpPr/>
            <p:nvPr/>
          </p:nvSpPr>
          <p:spPr>
            <a:xfrm>
              <a:off x="4860755" y="4493686"/>
              <a:ext cx="357587" cy="118862"/>
            </a:xfrm>
            <a:custGeom>
              <a:avLst/>
              <a:gdLst/>
              <a:ahLst/>
              <a:cxnLst/>
              <a:rect l="0" t="0" r="0" b="0"/>
              <a:pathLst>
                <a:path w="357587" h="118862">
                  <a:moveTo>
                    <a:pt x="5664" y="106369"/>
                  </a:moveTo>
                  <a:lnTo>
                    <a:pt x="5506" y="105548"/>
                  </a:lnTo>
                  <a:lnTo>
                    <a:pt x="5349" y="105233"/>
                  </a:lnTo>
                  <a:lnTo>
                    <a:pt x="4824" y="104602"/>
                  </a:lnTo>
                  <a:lnTo>
                    <a:pt x="4090" y="104160"/>
                  </a:lnTo>
                  <a:lnTo>
                    <a:pt x="3304" y="103971"/>
                  </a:lnTo>
                  <a:lnTo>
                    <a:pt x="2569" y="103971"/>
                  </a:lnTo>
                  <a:lnTo>
                    <a:pt x="0" y="104539"/>
                  </a:lnTo>
                  <a:lnTo>
                    <a:pt x="1625" y="112110"/>
                  </a:lnTo>
                  <a:lnTo>
                    <a:pt x="2831" y="117032"/>
                  </a:lnTo>
                  <a:lnTo>
                    <a:pt x="5664" y="116401"/>
                  </a:lnTo>
                  <a:lnTo>
                    <a:pt x="13216" y="114382"/>
                  </a:lnTo>
                  <a:lnTo>
                    <a:pt x="25856" y="112237"/>
                  </a:lnTo>
                  <a:lnTo>
                    <a:pt x="25699" y="110407"/>
                  </a:lnTo>
                  <a:lnTo>
                    <a:pt x="25646" y="105927"/>
                  </a:lnTo>
                  <a:lnTo>
                    <a:pt x="25332" y="103656"/>
                  </a:lnTo>
                  <a:lnTo>
                    <a:pt x="24912" y="96399"/>
                  </a:lnTo>
                  <a:lnTo>
                    <a:pt x="24545" y="85485"/>
                  </a:lnTo>
                  <a:lnTo>
                    <a:pt x="24335" y="82014"/>
                  </a:lnTo>
                  <a:lnTo>
                    <a:pt x="24125" y="80752"/>
                  </a:lnTo>
                  <a:lnTo>
                    <a:pt x="23811" y="79553"/>
                  </a:lnTo>
                  <a:lnTo>
                    <a:pt x="23024" y="77913"/>
                  </a:lnTo>
                  <a:lnTo>
                    <a:pt x="22500" y="77030"/>
                  </a:lnTo>
                  <a:lnTo>
                    <a:pt x="21765" y="76209"/>
                  </a:lnTo>
                  <a:lnTo>
                    <a:pt x="20349" y="75074"/>
                  </a:lnTo>
                  <a:lnTo>
                    <a:pt x="13164" y="69900"/>
                  </a:lnTo>
                  <a:lnTo>
                    <a:pt x="12429" y="69143"/>
                  </a:lnTo>
                  <a:lnTo>
                    <a:pt x="11276" y="67629"/>
                  </a:lnTo>
                  <a:lnTo>
                    <a:pt x="10751" y="66556"/>
                  </a:lnTo>
                  <a:lnTo>
                    <a:pt x="7027" y="56651"/>
                  </a:lnTo>
                  <a:lnTo>
                    <a:pt x="6293" y="54317"/>
                  </a:lnTo>
                  <a:lnTo>
                    <a:pt x="5979" y="52487"/>
                  </a:lnTo>
                  <a:lnTo>
                    <a:pt x="5926" y="50721"/>
                  </a:lnTo>
                  <a:lnTo>
                    <a:pt x="6031" y="49017"/>
                  </a:lnTo>
                  <a:lnTo>
                    <a:pt x="8076" y="36841"/>
                  </a:lnTo>
                  <a:lnTo>
                    <a:pt x="7972" y="35958"/>
                  </a:lnTo>
                  <a:lnTo>
                    <a:pt x="8024" y="34949"/>
                  </a:lnTo>
                  <a:lnTo>
                    <a:pt x="8129" y="33813"/>
                  </a:lnTo>
                  <a:lnTo>
                    <a:pt x="8391" y="32425"/>
                  </a:lnTo>
                  <a:lnTo>
                    <a:pt x="10489" y="26747"/>
                  </a:lnTo>
                  <a:lnTo>
                    <a:pt x="12272" y="22394"/>
                  </a:lnTo>
                  <a:lnTo>
                    <a:pt x="12849" y="20502"/>
                  </a:lnTo>
                  <a:lnTo>
                    <a:pt x="13531" y="17537"/>
                  </a:lnTo>
                  <a:lnTo>
                    <a:pt x="13846" y="15266"/>
                  </a:lnTo>
                  <a:lnTo>
                    <a:pt x="13951" y="12995"/>
                  </a:lnTo>
                  <a:lnTo>
                    <a:pt x="13898" y="11480"/>
                  </a:lnTo>
                  <a:lnTo>
                    <a:pt x="14160" y="10787"/>
                  </a:lnTo>
                  <a:lnTo>
                    <a:pt x="14685" y="10156"/>
                  </a:lnTo>
                  <a:lnTo>
                    <a:pt x="15366" y="9651"/>
                  </a:lnTo>
                  <a:lnTo>
                    <a:pt x="16521" y="9147"/>
                  </a:lnTo>
                  <a:lnTo>
                    <a:pt x="30052" y="6750"/>
                  </a:lnTo>
                  <a:lnTo>
                    <a:pt x="42849" y="4226"/>
                  </a:lnTo>
                  <a:lnTo>
                    <a:pt x="46730" y="3658"/>
                  </a:lnTo>
                  <a:lnTo>
                    <a:pt x="56013" y="1576"/>
                  </a:lnTo>
                  <a:lnTo>
                    <a:pt x="59632" y="883"/>
                  </a:lnTo>
                  <a:lnTo>
                    <a:pt x="63146" y="378"/>
                  </a:lnTo>
                  <a:lnTo>
                    <a:pt x="67290" y="0"/>
                  </a:lnTo>
                  <a:lnTo>
                    <a:pt x="69754" y="62"/>
                  </a:lnTo>
                  <a:lnTo>
                    <a:pt x="73793" y="441"/>
                  </a:lnTo>
                  <a:lnTo>
                    <a:pt x="77569" y="1135"/>
                  </a:lnTo>
                  <a:lnTo>
                    <a:pt x="82604" y="2586"/>
                  </a:lnTo>
                  <a:lnTo>
                    <a:pt x="86800" y="4289"/>
                  </a:lnTo>
                  <a:lnTo>
                    <a:pt x="89527" y="5740"/>
                  </a:lnTo>
                  <a:lnTo>
                    <a:pt x="92674" y="7633"/>
                  </a:lnTo>
                  <a:lnTo>
                    <a:pt x="95401" y="9588"/>
                  </a:lnTo>
                  <a:lnTo>
                    <a:pt x="97185" y="11039"/>
                  </a:lnTo>
                  <a:lnTo>
                    <a:pt x="105262" y="18105"/>
                  </a:lnTo>
                  <a:lnTo>
                    <a:pt x="109720" y="22142"/>
                  </a:lnTo>
                  <a:lnTo>
                    <a:pt x="112237" y="24035"/>
                  </a:lnTo>
                  <a:lnTo>
                    <a:pt x="115017" y="25738"/>
                  </a:lnTo>
                  <a:lnTo>
                    <a:pt x="116800" y="26558"/>
                  </a:lnTo>
                  <a:lnTo>
                    <a:pt x="121153" y="28199"/>
                  </a:lnTo>
                  <a:lnTo>
                    <a:pt x="123723" y="28829"/>
                  </a:lnTo>
                  <a:lnTo>
                    <a:pt x="126503" y="29271"/>
                  </a:lnTo>
                  <a:lnTo>
                    <a:pt x="143024" y="31163"/>
                  </a:lnTo>
                  <a:lnTo>
                    <a:pt x="147587" y="31857"/>
                  </a:lnTo>
                  <a:lnTo>
                    <a:pt x="149108" y="32173"/>
                  </a:lnTo>
                  <a:lnTo>
                    <a:pt x="154930" y="33561"/>
                  </a:lnTo>
                  <a:lnTo>
                    <a:pt x="178636" y="41257"/>
                  </a:lnTo>
                  <a:lnTo>
                    <a:pt x="181573" y="42015"/>
                  </a:lnTo>
                  <a:lnTo>
                    <a:pt x="183723" y="42393"/>
                  </a:lnTo>
                  <a:lnTo>
                    <a:pt x="184772" y="42519"/>
                  </a:lnTo>
                  <a:lnTo>
                    <a:pt x="187394" y="42582"/>
                  </a:lnTo>
                  <a:lnTo>
                    <a:pt x="223111" y="42456"/>
                  </a:lnTo>
                  <a:lnTo>
                    <a:pt x="226677" y="42646"/>
                  </a:lnTo>
                  <a:lnTo>
                    <a:pt x="228828" y="42898"/>
                  </a:lnTo>
                  <a:lnTo>
                    <a:pt x="231765" y="43402"/>
                  </a:lnTo>
                  <a:lnTo>
                    <a:pt x="233915" y="43970"/>
                  </a:lnTo>
                  <a:lnTo>
                    <a:pt x="238269" y="45547"/>
                  </a:lnTo>
                  <a:lnTo>
                    <a:pt x="242726" y="47377"/>
                  </a:lnTo>
                  <a:lnTo>
                    <a:pt x="244929" y="48071"/>
                  </a:lnTo>
                  <a:lnTo>
                    <a:pt x="248286" y="48955"/>
                  </a:lnTo>
                  <a:lnTo>
                    <a:pt x="249282" y="49143"/>
                  </a:lnTo>
                  <a:lnTo>
                    <a:pt x="253006" y="49522"/>
                  </a:lnTo>
                  <a:lnTo>
                    <a:pt x="256153" y="49648"/>
                  </a:lnTo>
                  <a:lnTo>
                    <a:pt x="259300" y="49522"/>
                  </a:lnTo>
                  <a:lnTo>
                    <a:pt x="260769" y="49333"/>
                  </a:lnTo>
                  <a:lnTo>
                    <a:pt x="264650" y="48639"/>
                  </a:lnTo>
                  <a:lnTo>
                    <a:pt x="279545" y="45169"/>
                  </a:lnTo>
                  <a:lnTo>
                    <a:pt x="285261" y="44349"/>
                  </a:lnTo>
                  <a:lnTo>
                    <a:pt x="287831" y="44160"/>
                  </a:lnTo>
                  <a:lnTo>
                    <a:pt x="290349" y="44096"/>
                  </a:lnTo>
                  <a:lnTo>
                    <a:pt x="294282" y="44223"/>
                  </a:lnTo>
                  <a:lnTo>
                    <a:pt x="298059" y="44601"/>
                  </a:lnTo>
                  <a:lnTo>
                    <a:pt x="301520" y="45106"/>
                  </a:lnTo>
                  <a:lnTo>
                    <a:pt x="305034" y="45863"/>
                  </a:lnTo>
                  <a:lnTo>
                    <a:pt x="307971" y="46683"/>
                  </a:lnTo>
                  <a:lnTo>
                    <a:pt x="311118" y="47756"/>
                  </a:lnTo>
                  <a:lnTo>
                    <a:pt x="314003" y="48955"/>
                  </a:lnTo>
                  <a:lnTo>
                    <a:pt x="317202" y="50469"/>
                  </a:lnTo>
                  <a:lnTo>
                    <a:pt x="319614" y="51730"/>
                  </a:lnTo>
                  <a:lnTo>
                    <a:pt x="324073" y="54633"/>
                  </a:lnTo>
                  <a:lnTo>
                    <a:pt x="329632" y="59175"/>
                  </a:lnTo>
                  <a:lnTo>
                    <a:pt x="333723" y="62771"/>
                  </a:lnTo>
                  <a:lnTo>
                    <a:pt x="334667" y="63339"/>
                  </a:lnTo>
                  <a:lnTo>
                    <a:pt x="336293" y="64790"/>
                  </a:lnTo>
                  <a:lnTo>
                    <a:pt x="339545" y="68260"/>
                  </a:lnTo>
                  <a:lnTo>
                    <a:pt x="343478" y="72992"/>
                  </a:lnTo>
                  <a:lnTo>
                    <a:pt x="344999" y="75579"/>
                  </a:lnTo>
                  <a:lnTo>
                    <a:pt x="345786" y="77093"/>
                  </a:lnTo>
                  <a:lnTo>
                    <a:pt x="348513" y="81509"/>
                  </a:lnTo>
                  <a:lnTo>
                    <a:pt x="349614" y="83529"/>
                  </a:lnTo>
                  <a:lnTo>
                    <a:pt x="351135" y="85610"/>
                  </a:lnTo>
                  <a:lnTo>
                    <a:pt x="352237" y="86810"/>
                  </a:lnTo>
                  <a:lnTo>
                    <a:pt x="353653" y="88134"/>
                  </a:lnTo>
                  <a:lnTo>
                    <a:pt x="357587" y="90847"/>
                  </a:lnTo>
                  <a:lnTo>
                    <a:pt x="356485" y="92172"/>
                  </a:lnTo>
                  <a:lnTo>
                    <a:pt x="353286" y="95516"/>
                  </a:lnTo>
                  <a:lnTo>
                    <a:pt x="352027" y="94002"/>
                  </a:lnTo>
                  <a:lnTo>
                    <a:pt x="351240" y="92740"/>
                  </a:lnTo>
                  <a:lnTo>
                    <a:pt x="349457" y="90279"/>
                  </a:lnTo>
                  <a:lnTo>
                    <a:pt x="347936" y="87882"/>
                  </a:lnTo>
                  <a:lnTo>
                    <a:pt x="347569" y="87945"/>
                  </a:lnTo>
                  <a:lnTo>
                    <a:pt x="347359" y="87756"/>
                  </a:lnTo>
                  <a:lnTo>
                    <a:pt x="346572" y="88324"/>
                  </a:lnTo>
                  <a:lnTo>
                    <a:pt x="347779" y="89649"/>
                  </a:lnTo>
                  <a:lnTo>
                    <a:pt x="347989" y="90216"/>
                  </a:lnTo>
                  <a:lnTo>
                    <a:pt x="348408" y="93245"/>
                  </a:lnTo>
                  <a:lnTo>
                    <a:pt x="348461" y="97661"/>
                  </a:lnTo>
                  <a:lnTo>
                    <a:pt x="348618" y="97725"/>
                  </a:lnTo>
                  <a:lnTo>
                    <a:pt x="348775" y="98040"/>
                  </a:lnTo>
                  <a:lnTo>
                    <a:pt x="348723" y="98230"/>
                  </a:lnTo>
                  <a:lnTo>
                    <a:pt x="348461" y="98419"/>
                  </a:lnTo>
                  <a:lnTo>
                    <a:pt x="348513" y="102331"/>
                  </a:lnTo>
                  <a:lnTo>
                    <a:pt x="348461" y="108198"/>
                  </a:lnTo>
                  <a:lnTo>
                    <a:pt x="348408" y="110470"/>
                  </a:lnTo>
                  <a:lnTo>
                    <a:pt x="348303" y="111291"/>
                  </a:lnTo>
                  <a:lnTo>
                    <a:pt x="348041" y="112174"/>
                  </a:lnTo>
                  <a:lnTo>
                    <a:pt x="346940" y="113877"/>
                  </a:lnTo>
                  <a:lnTo>
                    <a:pt x="346468" y="114445"/>
                  </a:lnTo>
                  <a:lnTo>
                    <a:pt x="345786" y="115013"/>
                  </a:lnTo>
                  <a:lnTo>
                    <a:pt x="345261" y="115202"/>
                  </a:lnTo>
                  <a:lnTo>
                    <a:pt x="344632" y="114760"/>
                  </a:lnTo>
                  <a:lnTo>
                    <a:pt x="343898" y="114445"/>
                  </a:lnTo>
                  <a:lnTo>
                    <a:pt x="342797" y="114445"/>
                  </a:lnTo>
                  <a:lnTo>
                    <a:pt x="339020" y="115707"/>
                  </a:lnTo>
                  <a:lnTo>
                    <a:pt x="338653" y="115833"/>
                  </a:lnTo>
                  <a:lnTo>
                    <a:pt x="335873" y="117789"/>
                  </a:lnTo>
                  <a:lnTo>
                    <a:pt x="335716" y="118105"/>
                  </a:lnTo>
                  <a:lnTo>
                    <a:pt x="335926" y="118420"/>
                  </a:lnTo>
                  <a:lnTo>
                    <a:pt x="335873" y="118610"/>
                  </a:lnTo>
                  <a:lnTo>
                    <a:pt x="335559" y="118862"/>
                  </a:lnTo>
                  <a:lnTo>
                    <a:pt x="335192" y="118673"/>
                  </a:lnTo>
                  <a:lnTo>
                    <a:pt x="335139" y="118420"/>
                  </a:lnTo>
                  <a:lnTo>
                    <a:pt x="332115" y="118420"/>
                  </a:lnTo>
                </a:path>
              </a:pathLst>
            </a:custGeom>
            <a:ln w="20834" cap="flat">
              <a:solidFill>
                <a:srgbClr val="F99B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" name="pl112"/>
            <p:cNvSpPr/>
            <p:nvPr/>
          </p:nvSpPr>
          <p:spPr>
            <a:xfrm>
              <a:off x="5707235" y="4403422"/>
              <a:ext cx="344340" cy="101177"/>
            </a:xfrm>
            <a:custGeom>
              <a:avLst/>
              <a:gdLst/>
              <a:ahLst/>
              <a:cxnLst/>
              <a:rect l="0" t="0" r="0" b="0"/>
              <a:pathLst>
                <a:path w="344340" h="101177">
                  <a:moveTo>
                    <a:pt x="344340" y="79981"/>
                  </a:moveTo>
                  <a:lnTo>
                    <a:pt x="334847" y="78467"/>
                  </a:lnTo>
                  <a:lnTo>
                    <a:pt x="334795" y="78656"/>
                  </a:lnTo>
                  <a:lnTo>
                    <a:pt x="334637" y="78782"/>
                  </a:lnTo>
                  <a:lnTo>
                    <a:pt x="334532" y="78846"/>
                  </a:lnTo>
                  <a:lnTo>
                    <a:pt x="334375" y="78782"/>
                  </a:lnTo>
                  <a:lnTo>
                    <a:pt x="333850" y="81054"/>
                  </a:lnTo>
                  <a:lnTo>
                    <a:pt x="333640" y="81432"/>
                  </a:lnTo>
                  <a:lnTo>
                    <a:pt x="330966" y="83135"/>
                  </a:lnTo>
                  <a:lnTo>
                    <a:pt x="329917" y="83387"/>
                  </a:lnTo>
                  <a:lnTo>
                    <a:pt x="328973" y="83324"/>
                  </a:lnTo>
                  <a:lnTo>
                    <a:pt x="325564" y="82757"/>
                  </a:lnTo>
                  <a:lnTo>
                    <a:pt x="314392" y="80738"/>
                  </a:lnTo>
                  <a:lnTo>
                    <a:pt x="310983" y="85406"/>
                  </a:lnTo>
                  <a:lnTo>
                    <a:pt x="307259" y="90957"/>
                  </a:lnTo>
                  <a:lnTo>
                    <a:pt x="303378" y="96446"/>
                  </a:lnTo>
                  <a:lnTo>
                    <a:pt x="302749" y="97455"/>
                  </a:lnTo>
                  <a:lnTo>
                    <a:pt x="301857" y="98591"/>
                  </a:lnTo>
                  <a:lnTo>
                    <a:pt x="299340" y="101177"/>
                  </a:lnTo>
                  <a:lnTo>
                    <a:pt x="297557" y="100483"/>
                  </a:lnTo>
                  <a:lnTo>
                    <a:pt x="293623" y="99915"/>
                  </a:lnTo>
                  <a:lnTo>
                    <a:pt x="292364" y="99600"/>
                  </a:lnTo>
                  <a:lnTo>
                    <a:pt x="291158" y="99158"/>
                  </a:lnTo>
                  <a:lnTo>
                    <a:pt x="290004" y="98528"/>
                  </a:lnTo>
                  <a:lnTo>
                    <a:pt x="288903" y="97770"/>
                  </a:lnTo>
                  <a:lnTo>
                    <a:pt x="288064" y="97014"/>
                  </a:lnTo>
                  <a:lnTo>
                    <a:pt x="283396" y="91462"/>
                  </a:lnTo>
                  <a:lnTo>
                    <a:pt x="281718" y="89633"/>
                  </a:lnTo>
                  <a:lnTo>
                    <a:pt x="277994" y="86226"/>
                  </a:lnTo>
                  <a:lnTo>
                    <a:pt x="276473" y="84712"/>
                  </a:lnTo>
                  <a:lnTo>
                    <a:pt x="273955" y="82504"/>
                  </a:lnTo>
                  <a:lnTo>
                    <a:pt x="272172" y="81495"/>
                  </a:lnTo>
                  <a:lnTo>
                    <a:pt x="271228" y="81179"/>
                  </a:lnTo>
                  <a:lnTo>
                    <a:pt x="268816" y="80675"/>
                  </a:lnTo>
                  <a:lnTo>
                    <a:pt x="254025" y="78593"/>
                  </a:lnTo>
                  <a:lnTo>
                    <a:pt x="250721" y="78026"/>
                  </a:lnTo>
                  <a:lnTo>
                    <a:pt x="240546" y="76638"/>
                  </a:lnTo>
                  <a:lnTo>
                    <a:pt x="231735" y="75250"/>
                  </a:lnTo>
                  <a:lnTo>
                    <a:pt x="230267" y="75187"/>
                  </a:lnTo>
                  <a:lnTo>
                    <a:pt x="228274" y="75376"/>
                  </a:lnTo>
                  <a:lnTo>
                    <a:pt x="226019" y="75944"/>
                  </a:lnTo>
                  <a:lnTo>
                    <a:pt x="223553" y="76953"/>
                  </a:lnTo>
                  <a:lnTo>
                    <a:pt x="220092" y="78719"/>
                  </a:lnTo>
                  <a:lnTo>
                    <a:pt x="218571" y="79350"/>
                  </a:lnTo>
                  <a:lnTo>
                    <a:pt x="216945" y="79792"/>
                  </a:lnTo>
                  <a:lnTo>
                    <a:pt x="213640" y="80423"/>
                  </a:lnTo>
                  <a:lnTo>
                    <a:pt x="211333" y="80170"/>
                  </a:lnTo>
                  <a:lnTo>
                    <a:pt x="209445" y="79792"/>
                  </a:lnTo>
                  <a:lnTo>
                    <a:pt x="207976" y="79350"/>
                  </a:lnTo>
                  <a:lnTo>
                    <a:pt x="205773" y="78404"/>
                  </a:lnTo>
                  <a:lnTo>
                    <a:pt x="203204" y="76890"/>
                  </a:lnTo>
                  <a:lnTo>
                    <a:pt x="197959" y="72727"/>
                  </a:lnTo>
                  <a:lnTo>
                    <a:pt x="196071" y="71465"/>
                  </a:lnTo>
                  <a:lnTo>
                    <a:pt x="193763" y="70330"/>
                  </a:lnTo>
                  <a:lnTo>
                    <a:pt x="191927" y="69825"/>
                  </a:lnTo>
                  <a:lnTo>
                    <a:pt x="165546" y="65599"/>
                  </a:lnTo>
                  <a:lnTo>
                    <a:pt x="156945" y="64085"/>
                  </a:lnTo>
                  <a:lnTo>
                    <a:pt x="155004" y="63643"/>
                  </a:lnTo>
                  <a:lnTo>
                    <a:pt x="141787" y="61435"/>
                  </a:lnTo>
                  <a:lnTo>
                    <a:pt x="137802" y="60679"/>
                  </a:lnTo>
                  <a:lnTo>
                    <a:pt x="135966" y="60489"/>
                  </a:lnTo>
                  <a:lnTo>
                    <a:pt x="132190" y="60300"/>
                  </a:lnTo>
                  <a:lnTo>
                    <a:pt x="128466" y="60742"/>
                  </a:lnTo>
                  <a:lnTo>
                    <a:pt x="126735" y="61120"/>
                  </a:lnTo>
                  <a:lnTo>
                    <a:pt x="125214" y="61562"/>
                  </a:lnTo>
                  <a:lnTo>
                    <a:pt x="121962" y="62949"/>
                  </a:lnTo>
                  <a:lnTo>
                    <a:pt x="119445" y="64274"/>
                  </a:lnTo>
                  <a:lnTo>
                    <a:pt x="115617" y="66482"/>
                  </a:lnTo>
                  <a:lnTo>
                    <a:pt x="112732" y="67617"/>
                  </a:lnTo>
                  <a:lnTo>
                    <a:pt x="111263" y="68122"/>
                  </a:lnTo>
                  <a:lnTo>
                    <a:pt x="109532" y="68500"/>
                  </a:lnTo>
                  <a:lnTo>
                    <a:pt x="106071" y="68942"/>
                  </a:lnTo>
                  <a:lnTo>
                    <a:pt x="104340" y="69005"/>
                  </a:lnTo>
                  <a:lnTo>
                    <a:pt x="101823" y="68816"/>
                  </a:lnTo>
                  <a:lnTo>
                    <a:pt x="99987" y="68564"/>
                  </a:lnTo>
                  <a:lnTo>
                    <a:pt x="89288" y="66734"/>
                  </a:lnTo>
                  <a:lnTo>
                    <a:pt x="77015" y="64337"/>
                  </a:lnTo>
                  <a:lnTo>
                    <a:pt x="67417" y="62129"/>
                  </a:lnTo>
                  <a:lnTo>
                    <a:pt x="59865" y="60679"/>
                  </a:lnTo>
                  <a:lnTo>
                    <a:pt x="55511" y="60174"/>
                  </a:lnTo>
                  <a:lnTo>
                    <a:pt x="48903" y="58975"/>
                  </a:lnTo>
                  <a:lnTo>
                    <a:pt x="43868" y="58344"/>
                  </a:lnTo>
                  <a:lnTo>
                    <a:pt x="42714" y="58344"/>
                  </a:lnTo>
                  <a:lnTo>
                    <a:pt x="41036" y="58155"/>
                  </a:lnTo>
                  <a:lnTo>
                    <a:pt x="39725" y="58218"/>
                  </a:lnTo>
                  <a:lnTo>
                    <a:pt x="38256" y="58597"/>
                  </a:lnTo>
                  <a:lnTo>
                    <a:pt x="36997" y="59101"/>
                  </a:lnTo>
                  <a:lnTo>
                    <a:pt x="36053" y="59290"/>
                  </a:lnTo>
                  <a:lnTo>
                    <a:pt x="35371" y="59228"/>
                  </a:lnTo>
                  <a:lnTo>
                    <a:pt x="33116" y="55380"/>
                  </a:lnTo>
                  <a:lnTo>
                    <a:pt x="23204" y="40682"/>
                  </a:lnTo>
                  <a:lnTo>
                    <a:pt x="21735" y="38160"/>
                  </a:lnTo>
                  <a:lnTo>
                    <a:pt x="20949" y="36519"/>
                  </a:lnTo>
                  <a:lnTo>
                    <a:pt x="18746" y="31600"/>
                  </a:lnTo>
                  <a:lnTo>
                    <a:pt x="15861" y="24472"/>
                  </a:lnTo>
                  <a:lnTo>
                    <a:pt x="8990" y="5235"/>
                  </a:lnTo>
                  <a:lnTo>
                    <a:pt x="8519" y="3784"/>
                  </a:lnTo>
                  <a:lnTo>
                    <a:pt x="8099" y="2018"/>
                  </a:lnTo>
                  <a:lnTo>
                    <a:pt x="7732" y="946"/>
                  </a:lnTo>
                  <a:lnTo>
                    <a:pt x="1018" y="0"/>
                  </a:lnTo>
                  <a:lnTo>
                    <a:pt x="179" y="252"/>
                  </a:lnTo>
                  <a:lnTo>
                    <a:pt x="0" y="823"/>
                  </a:lnTo>
                </a:path>
              </a:pathLst>
            </a:custGeom>
            <a:ln w="23580" cap="flat">
              <a:solidFill>
                <a:srgbClr val="F99A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" name="pl113"/>
            <p:cNvSpPr/>
            <p:nvPr/>
          </p:nvSpPr>
          <p:spPr>
            <a:xfrm>
              <a:off x="3450175" y="6207608"/>
              <a:ext cx="292190" cy="141682"/>
            </a:xfrm>
            <a:custGeom>
              <a:avLst/>
              <a:gdLst/>
              <a:ahLst/>
              <a:cxnLst/>
              <a:rect l="0" t="0" r="0" b="0"/>
              <a:pathLst>
                <a:path w="292190" h="141682">
                  <a:moveTo>
                    <a:pt x="0" y="34049"/>
                  </a:moveTo>
                  <a:lnTo>
                    <a:pt x="1577" y="34118"/>
                  </a:lnTo>
                  <a:lnTo>
                    <a:pt x="1577" y="33739"/>
                  </a:lnTo>
                  <a:lnTo>
                    <a:pt x="1944" y="32536"/>
                  </a:lnTo>
                  <a:lnTo>
                    <a:pt x="4933" y="28991"/>
                  </a:lnTo>
                  <a:lnTo>
                    <a:pt x="5511" y="28105"/>
                  </a:lnTo>
                  <a:lnTo>
                    <a:pt x="5773" y="27219"/>
                  </a:lnTo>
                  <a:lnTo>
                    <a:pt x="6140" y="17471"/>
                  </a:lnTo>
                  <a:lnTo>
                    <a:pt x="6507" y="16837"/>
                  </a:lnTo>
                  <a:lnTo>
                    <a:pt x="9077" y="17407"/>
                  </a:lnTo>
                  <a:lnTo>
                    <a:pt x="10178" y="17534"/>
                  </a:lnTo>
                  <a:lnTo>
                    <a:pt x="11123" y="17471"/>
                  </a:lnTo>
                  <a:lnTo>
                    <a:pt x="12224" y="17027"/>
                  </a:lnTo>
                  <a:lnTo>
                    <a:pt x="13693" y="16141"/>
                  </a:lnTo>
                  <a:lnTo>
                    <a:pt x="14427" y="15381"/>
                  </a:lnTo>
                  <a:lnTo>
                    <a:pt x="15108" y="14305"/>
                  </a:lnTo>
                  <a:lnTo>
                    <a:pt x="15318" y="13799"/>
                  </a:lnTo>
                  <a:lnTo>
                    <a:pt x="15371" y="13229"/>
                  </a:lnTo>
                  <a:lnTo>
                    <a:pt x="14951" y="13166"/>
                  </a:lnTo>
                  <a:lnTo>
                    <a:pt x="14689" y="12976"/>
                  </a:lnTo>
                  <a:lnTo>
                    <a:pt x="14427" y="12660"/>
                  </a:lnTo>
                  <a:lnTo>
                    <a:pt x="14322" y="12343"/>
                  </a:lnTo>
                  <a:lnTo>
                    <a:pt x="14322" y="12027"/>
                  </a:lnTo>
                  <a:lnTo>
                    <a:pt x="14689" y="11330"/>
                  </a:lnTo>
                  <a:lnTo>
                    <a:pt x="15004" y="11203"/>
                  </a:lnTo>
                  <a:lnTo>
                    <a:pt x="15266" y="10380"/>
                  </a:lnTo>
                  <a:lnTo>
                    <a:pt x="15528" y="8355"/>
                  </a:lnTo>
                  <a:lnTo>
                    <a:pt x="16053" y="6899"/>
                  </a:lnTo>
                  <a:lnTo>
                    <a:pt x="16682" y="5760"/>
                  </a:lnTo>
                  <a:lnTo>
                    <a:pt x="18308" y="3038"/>
                  </a:lnTo>
                  <a:lnTo>
                    <a:pt x="19829" y="759"/>
                  </a:lnTo>
                  <a:lnTo>
                    <a:pt x="20196" y="0"/>
                  </a:lnTo>
                  <a:lnTo>
                    <a:pt x="21979" y="1709"/>
                  </a:lnTo>
                  <a:lnTo>
                    <a:pt x="29846" y="8672"/>
                  </a:lnTo>
                  <a:lnTo>
                    <a:pt x="40545" y="17914"/>
                  </a:lnTo>
                  <a:lnTo>
                    <a:pt x="44269" y="20825"/>
                  </a:lnTo>
                  <a:lnTo>
                    <a:pt x="46420" y="22345"/>
                  </a:lnTo>
                  <a:lnTo>
                    <a:pt x="49304" y="24180"/>
                  </a:lnTo>
                  <a:lnTo>
                    <a:pt x="52661" y="25953"/>
                  </a:lnTo>
                  <a:lnTo>
                    <a:pt x="55441" y="27282"/>
                  </a:lnTo>
                  <a:lnTo>
                    <a:pt x="58535" y="28611"/>
                  </a:lnTo>
                  <a:lnTo>
                    <a:pt x="61105" y="29561"/>
                  </a:lnTo>
                  <a:lnTo>
                    <a:pt x="63885" y="30447"/>
                  </a:lnTo>
                  <a:lnTo>
                    <a:pt x="68290" y="31650"/>
                  </a:lnTo>
                  <a:lnTo>
                    <a:pt x="74217" y="33486"/>
                  </a:lnTo>
                  <a:lnTo>
                    <a:pt x="80143" y="35575"/>
                  </a:lnTo>
                  <a:lnTo>
                    <a:pt x="81454" y="36145"/>
                  </a:lnTo>
                  <a:lnTo>
                    <a:pt x="84182" y="37537"/>
                  </a:lnTo>
                  <a:lnTo>
                    <a:pt x="87328" y="39436"/>
                  </a:lnTo>
                  <a:lnTo>
                    <a:pt x="90476" y="41905"/>
                  </a:lnTo>
                  <a:lnTo>
                    <a:pt x="92521" y="43678"/>
                  </a:lnTo>
                  <a:lnTo>
                    <a:pt x="95196" y="46210"/>
                  </a:lnTo>
                  <a:lnTo>
                    <a:pt x="96822" y="47983"/>
                  </a:lnTo>
                  <a:lnTo>
                    <a:pt x="109619" y="62923"/>
                  </a:lnTo>
                  <a:lnTo>
                    <a:pt x="112504" y="66151"/>
                  </a:lnTo>
                  <a:lnTo>
                    <a:pt x="115493" y="69190"/>
                  </a:lnTo>
                  <a:lnTo>
                    <a:pt x="116857" y="70329"/>
                  </a:lnTo>
                  <a:lnTo>
                    <a:pt x="119846" y="72546"/>
                  </a:lnTo>
                  <a:lnTo>
                    <a:pt x="123832" y="75141"/>
                  </a:lnTo>
                  <a:lnTo>
                    <a:pt x="132171" y="80016"/>
                  </a:lnTo>
                  <a:lnTo>
                    <a:pt x="135581" y="82421"/>
                  </a:lnTo>
                  <a:lnTo>
                    <a:pt x="136892" y="83434"/>
                  </a:lnTo>
                  <a:lnTo>
                    <a:pt x="139147" y="85397"/>
                  </a:lnTo>
                  <a:lnTo>
                    <a:pt x="146961" y="92551"/>
                  </a:lnTo>
                  <a:lnTo>
                    <a:pt x="148430" y="93754"/>
                  </a:lnTo>
                  <a:lnTo>
                    <a:pt x="150528" y="95083"/>
                  </a:lnTo>
                  <a:lnTo>
                    <a:pt x="151891" y="95780"/>
                  </a:lnTo>
                  <a:lnTo>
                    <a:pt x="154986" y="96983"/>
                  </a:lnTo>
                  <a:lnTo>
                    <a:pt x="159549" y="98059"/>
                  </a:lnTo>
                  <a:lnTo>
                    <a:pt x="165685" y="99136"/>
                  </a:lnTo>
                  <a:lnTo>
                    <a:pt x="196996" y="105150"/>
                  </a:lnTo>
                  <a:lnTo>
                    <a:pt x="199514" y="105720"/>
                  </a:lnTo>
                  <a:lnTo>
                    <a:pt x="201560" y="106036"/>
                  </a:lnTo>
                  <a:lnTo>
                    <a:pt x="205388" y="106859"/>
                  </a:lnTo>
                  <a:lnTo>
                    <a:pt x="207591" y="107556"/>
                  </a:lnTo>
                  <a:lnTo>
                    <a:pt x="210738" y="109012"/>
                  </a:lnTo>
                  <a:lnTo>
                    <a:pt x="211682" y="109582"/>
                  </a:lnTo>
                  <a:lnTo>
                    <a:pt x="213989" y="111291"/>
                  </a:lnTo>
                  <a:lnTo>
                    <a:pt x="215353" y="112684"/>
                  </a:lnTo>
                  <a:lnTo>
                    <a:pt x="216402" y="113887"/>
                  </a:lnTo>
                  <a:lnTo>
                    <a:pt x="219863" y="118256"/>
                  </a:lnTo>
                  <a:lnTo>
                    <a:pt x="220178" y="119205"/>
                  </a:lnTo>
                  <a:lnTo>
                    <a:pt x="223010" y="123257"/>
                  </a:lnTo>
                  <a:lnTo>
                    <a:pt x="228517" y="132059"/>
                  </a:lnTo>
                  <a:lnTo>
                    <a:pt x="229199" y="133071"/>
                  </a:lnTo>
                  <a:lnTo>
                    <a:pt x="229829" y="133768"/>
                  </a:lnTo>
                  <a:lnTo>
                    <a:pt x="230615" y="134971"/>
                  </a:lnTo>
                  <a:lnTo>
                    <a:pt x="234024" y="140606"/>
                  </a:lnTo>
                  <a:lnTo>
                    <a:pt x="234968" y="141429"/>
                  </a:lnTo>
                  <a:lnTo>
                    <a:pt x="235860" y="141682"/>
                  </a:lnTo>
                  <a:lnTo>
                    <a:pt x="238850" y="138517"/>
                  </a:lnTo>
                  <a:lnTo>
                    <a:pt x="240738" y="135920"/>
                  </a:lnTo>
                  <a:lnTo>
                    <a:pt x="246297" y="126170"/>
                  </a:lnTo>
                  <a:lnTo>
                    <a:pt x="247032" y="125094"/>
                  </a:lnTo>
                  <a:lnTo>
                    <a:pt x="247818" y="124207"/>
                  </a:lnTo>
                  <a:lnTo>
                    <a:pt x="249601" y="122561"/>
                  </a:lnTo>
                  <a:lnTo>
                    <a:pt x="249654" y="122181"/>
                  </a:lnTo>
                  <a:lnTo>
                    <a:pt x="249811" y="121991"/>
                  </a:lnTo>
                  <a:lnTo>
                    <a:pt x="250073" y="121865"/>
                  </a:lnTo>
                  <a:lnTo>
                    <a:pt x="256105" y="116546"/>
                  </a:lnTo>
                  <a:lnTo>
                    <a:pt x="266804" y="107429"/>
                  </a:lnTo>
                  <a:lnTo>
                    <a:pt x="271157" y="103440"/>
                  </a:lnTo>
                  <a:lnTo>
                    <a:pt x="275248" y="99325"/>
                  </a:lnTo>
                  <a:lnTo>
                    <a:pt x="285370" y="87993"/>
                  </a:lnTo>
                  <a:lnTo>
                    <a:pt x="286052" y="87930"/>
                  </a:lnTo>
                  <a:lnTo>
                    <a:pt x="286629" y="87676"/>
                  </a:lnTo>
                  <a:lnTo>
                    <a:pt x="287049" y="87866"/>
                  </a:lnTo>
                  <a:lnTo>
                    <a:pt x="287363" y="88183"/>
                  </a:lnTo>
                  <a:lnTo>
                    <a:pt x="289671" y="91791"/>
                  </a:lnTo>
                  <a:lnTo>
                    <a:pt x="292190" y="95281"/>
                  </a:lnTo>
                </a:path>
              </a:pathLst>
            </a:custGeom>
            <a:ln w="33007" cap="flat">
              <a:solidFill>
                <a:srgbClr val="F898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" name="pl114"/>
            <p:cNvSpPr/>
            <p:nvPr/>
          </p:nvSpPr>
          <p:spPr>
            <a:xfrm>
              <a:off x="6024880" y="4078037"/>
              <a:ext cx="99440" cy="405366"/>
            </a:xfrm>
            <a:custGeom>
              <a:avLst/>
              <a:gdLst/>
              <a:ahLst/>
              <a:cxnLst/>
              <a:rect l="0" t="0" r="0" b="0"/>
              <a:pathLst>
                <a:path w="99440" h="405366">
                  <a:moveTo>
                    <a:pt x="26695" y="405366"/>
                  </a:moveTo>
                  <a:lnTo>
                    <a:pt x="17202" y="403852"/>
                  </a:lnTo>
                  <a:lnTo>
                    <a:pt x="17150" y="404042"/>
                  </a:lnTo>
                  <a:lnTo>
                    <a:pt x="16888" y="404231"/>
                  </a:lnTo>
                  <a:lnTo>
                    <a:pt x="16626" y="404105"/>
                  </a:lnTo>
                  <a:lnTo>
                    <a:pt x="16521" y="403852"/>
                  </a:lnTo>
                  <a:lnTo>
                    <a:pt x="15839" y="403600"/>
                  </a:lnTo>
                  <a:lnTo>
                    <a:pt x="14947" y="403411"/>
                  </a:lnTo>
                  <a:lnTo>
                    <a:pt x="419" y="401140"/>
                  </a:lnTo>
                  <a:lnTo>
                    <a:pt x="0" y="400824"/>
                  </a:lnTo>
                  <a:lnTo>
                    <a:pt x="524" y="400131"/>
                  </a:lnTo>
                  <a:lnTo>
                    <a:pt x="1731" y="398995"/>
                  </a:lnTo>
                  <a:lnTo>
                    <a:pt x="18723" y="384739"/>
                  </a:lnTo>
                  <a:lnTo>
                    <a:pt x="21031" y="382720"/>
                  </a:lnTo>
                  <a:lnTo>
                    <a:pt x="21556" y="382153"/>
                  </a:lnTo>
                  <a:lnTo>
                    <a:pt x="22657" y="380197"/>
                  </a:lnTo>
                  <a:lnTo>
                    <a:pt x="30787" y="361968"/>
                  </a:lnTo>
                  <a:lnTo>
                    <a:pt x="32098" y="359129"/>
                  </a:lnTo>
                  <a:lnTo>
                    <a:pt x="32832" y="357742"/>
                  </a:lnTo>
                  <a:lnTo>
                    <a:pt x="33304" y="357048"/>
                  </a:lnTo>
                  <a:lnTo>
                    <a:pt x="35402" y="354903"/>
                  </a:lnTo>
                  <a:lnTo>
                    <a:pt x="38811" y="351686"/>
                  </a:lnTo>
                  <a:lnTo>
                    <a:pt x="40384" y="350362"/>
                  </a:lnTo>
                  <a:lnTo>
                    <a:pt x="42010" y="349289"/>
                  </a:lnTo>
                  <a:lnTo>
                    <a:pt x="43269" y="348722"/>
                  </a:lnTo>
                  <a:lnTo>
                    <a:pt x="49300" y="346388"/>
                  </a:lnTo>
                  <a:lnTo>
                    <a:pt x="55122" y="344622"/>
                  </a:lnTo>
                  <a:lnTo>
                    <a:pt x="57849" y="344055"/>
                  </a:lnTo>
                  <a:lnTo>
                    <a:pt x="59213" y="343928"/>
                  </a:lnTo>
                  <a:lnTo>
                    <a:pt x="78408" y="343739"/>
                  </a:lnTo>
                  <a:lnTo>
                    <a:pt x="85017" y="344243"/>
                  </a:lnTo>
                  <a:lnTo>
                    <a:pt x="86119" y="344118"/>
                  </a:lnTo>
                  <a:lnTo>
                    <a:pt x="86800" y="343928"/>
                  </a:lnTo>
                  <a:lnTo>
                    <a:pt x="87849" y="343424"/>
                  </a:lnTo>
                  <a:lnTo>
                    <a:pt x="88269" y="343108"/>
                  </a:lnTo>
                  <a:lnTo>
                    <a:pt x="88793" y="342667"/>
                  </a:lnTo>
                  <a:lnTo>
                    <a:pt x="89580" y="341594"/>
                  </a:lnTo>
                  <a:lnTo>
                    <a:pt x="93776" y="335161"/>
                  </a:lnTo>
                  <a:lnTo>
                    <a:pt x="94195" y="334278"/>
                  </a:lnTo>
                  <a:lnTo>
                    <a:pt x="94510" y="333332"/>
                  </a:lnTo>
                  <a:lnTo>
                    <a:pt x="94615" y="332575"/>
                  </a:lnTo>
                  <a:lnTo>
                    <a:pt x="94562" y="331881"/>
                  </a:lnTo>
                  <a:lnTo>
                    <a:pt x="93251" y="325448"/>
                  </a:lnTo>
                  <a:lnTo>
                    <a:pt x="91363" y="319835"/>
                  </a:lnTo>
                  <a:lnTo>
                    <a:pt x="90891" y="318321"/>
                  </a:lnTo>
                  <a:lnTo>
                    <a:pt x="90524" y="316807"/>
                  </a:lnTo>
                  <a:lnTo>
                    <a:pt x="90000" y="311068"/>
                  </a:lnTo>
                  <a:lnTo>
                    <a:pt x="89685" y="308482"/>
                  </a:lnTo>
                  <a:lnTo>
                    <a:pt x="88006" y="290192"/>
                  </a:lnTo>
                  <a:lnTo>
                    <a:pt x="87272" y="284390"/>
                  </a:lnTo>
                  <a:lnTo>
                    <a:pt x="86748" y="281047"/>
                  </a:lnTo>
                  <a:lnTo>
                    <a:pt x="86276" y="279408"/>
                  </a:lnTo>
                  <a:lnTo>
                    <a:pt x="84912" y="275624"/>
                  </a:lnTo>
                  <a:lnTo>
                    <a:pt x="82814" y="270137"/>
                  </a:lnTo>
                  <a:lnTo>
                    <a:pt x="77674" y="256011"/>
                  </a:lnTo>
                  <a:lnTo>
                    <a:pt x="73951" y="243839"/>
                  </a:lnTo>
                  <a:lnTo>
                    <a:pt x="73531" y="241506"/>
                  </a:lnTo>
                  <a:lnTo>
                    <a:pt x="71433" y="226939"/>
                  </a:lnTo>
                  <a:lnTo>
                    <a:pt x="66923" y="197555"/>
                  </a:lnTo>
                  <a:lnTo>
                    <a:pt x="64248" y="178890"/>
                  </a:lnTo>
                  <a:lnTo>
                    <a:pt x="63828" y="170126"/>
                  </a:lnTo>
                  <a:lnTo>
                    <a:pt x="63724" y="165019"/>
                  </a:lnTo>
                  <a:lnTo>
                    <a:pt x="63409" y="158398"/>
                  </a:lnTo>
                  <a:lnTo>
                    <a:pt x="63409" y="156948"/>
                  </a:lnTo>
                  <a:lnTo>
                    <a:pt x="63566" y="156380"/>
                  </a:lnTo>
                  <a:lnTo>
                    <a:pt x="63356" y="154741"/>
                  </a:lnTo>
                  <a:lnTo>
                    <a:pt x="62779" y="152850"/>
                  </a:lnTo>
                  <a:lnTo>
                    <a:pt x="60996" y="149004"/>
                  </a:lnTo>
                  <a:lnTo>
                    <a:pt x="60105" y="147175"/>
                  </a:lnTo>
                  <a:lnTo>
                    <a:pt x="59580" y="146545"/>
                  </a:lnTo>
                  <a:lnTo>
                    <a:pt x="56643" y="140555"/>
                  </a:lnTo>
                  <a:lnTo>
                    <a:pt x="56486" y="139420"/>
                  </a:lnTo>
                  <a:lnTo>
                    <a:pt x="56590" y="138601"/>
                  </a:lnTo>
                  <a:lnTo>
                    <a:pt x="58006" y="133683"/>
                  </a:lnTo>
                  <a:lnTo>
                    <a:pt x="59947" y="127378"/>
                  </a:lnTo>
                  <a:lnTo>
                    <a:pt x="62255" y="120380"/>
                  </a:lnTo>
                  <a:lnTo>
                    <a:pt x="62936" y="116912"/>
                  </a:lnTo>
                  <a:lnTo>
                    <a:pt x="63251" y="114265"/>
                  </a:lnTo>
                  <a:lnTo>
                    <a:pt x="65192" y="101403"/>
                  </a:lnTo>
                  <a:lnTo>
                    <a:pt x="65664" y="99638"/>
                  </a:lnTo>
                  <a:lnTo>
                    <a:pt x="66188" y="98188"/>
                  </a:lnTo>
                  <a:lnTo>
                    <a:pt x="66818" y="96864"/>
                  </a:lnTo>
                  <a:lnTo>
                    <a:pt x="69755" y="92010"/>
                  </a:lnTo>
                  <a:lnTo>
                    <a:pt x="74266" y="84886"/>
                  </a:lnTo>
                  <a:lnTo>
                    <a:pt x="75996" y="81986"/>
                  </a:lnTo>
                  <a:lnTo>
                    <a:pt x="77307" y="78645"/>
                  </a:lnTo>
                  <a:lnTo>
                    <a:pt x="79825" y="68622"/>
                  </a:lnTo>
                  <a:lnTo>
                    <a:pt x="80664" y="66226"/>
                  </a:lnTo>
                  <a:lnTo>
                    <a:pt x="81923" y="63768"/>
                  </a:lnTo>
                  <a:lnTo>
                    <a:pt x="85437" y="58220"/>
                  </a:lnTo>
                  <a:lnTo>
                    <a:pt x="89685" y="51727"/>
                  </a:lnTo>
                  <a:lnTo>
                    <a:pt x="99440" y="36157"/>
                  </a:lnTo>
                  <a:lnTo>
                    <a:pt x="96661" y="34959"/>
                  </a:lnTo>
                  <a:lnTo>
                    <a:pt x="92307" y="33447"/>
                  </a:lnTo>
                  <a:lnTo>
                    <a:pt x="89580" y="32249"/>
                  </a:lnTo>
                  <a:lnTo>
                    <a:pt x="86066" y="30169"/>
                  </a:lnTo>
                  <a:lnTo>
                    <a:pt x="84807" y="29097"/>
                  </a:lnTo>
                  <a:lnTo>
                    <a:pt x="83653" y="27900"/>
                  </a:lnTo>
                  <a:lnTo>
                    <a:pt x="82500" y="26513"/>
                  </a:lnTo>
                  <a:lnTo>
                    <a:pt x="82133" y="25567"/>
                  </a:lnTo>
                  <a:lnTo>
                    <a:pt x="82027" y="23992"/>
                  </a:lnTo>
                  <a:lnTo>
                    <a:pt x="82395" y="17499"/>
                  </a:lnTo>
                  <a:lnTo>
                    <a:pt x="82290" y="12393"/>
                  </a:lnTo>
                  <a:lnTo>
                    <a:pt x="80139" y="7099"/>
                  </a:lnTo>
                  <a:lnTo>
                    <a:pt x="79825" y="5901"/>
                  </a:lnTo>
                  <a:lnTo>
                    <a:pt x="79458" y="5018"/>
                  </a:lnTo>
                  <a:lnTo>
                    <a:pt x="78723" y="4010"/>
                  </a:lnTo>
                  <a:lnTo>
                    <a:pt x="78304" y="3758"/>
                  </a:lnTo>
                  <a:lnTo>
                    <a:pt x="75786" y="2623"/>
                  </a:lnTo>
                  <a:lnTo>
                    <a:pt x="71538" y="291"/>
                  </a:lnTo>
                  <a:lnTo>
                    <a:pt x="70849" y="0"/>
                  </a:lnTo>
                </a:path>
              </a:pathLst>
            </a:custGeom>
            <a:ln w="20980" cap="flat">
              <a:solidFill>
                <a:srgbClr val="F894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" name="pl115"/>
            <p:cNvSpPr/>
            <p:nvPr/>
          </p:nvSpPr>
          <p:spPr>
            <a:xfrm>
              <a:off x="4259649" y="4208505"/>
              <a:ext cx="383081" cy="138723"/>
            </a:xfrm>
            <a:custGeom>
              <a:avLst/>
              <a:gdLst/>
              <a:ahLst/>
              <a:cxnLst/>
              <a:rect l="0" t="0" r="0" b="0"/>
              <a:pathLst>
                <a:path w="383081" h="138723">
                  <a:moveTo>
                    <a:pt x="0" y="35446"/>
                  </a:moveTo>
                  <a:lnTo>
                    <a:pt x="477" y="35938"/>
                  </a:lnTo>
                  <a:lnTo>
                    <a:pt x="1946" y="38649"/>
                  </a:lnTo>
                  <a:lnTo>
                    <a:pt x="2627" y="39468"/>
                  </a:lnTo>
                  <a:lnTo>
                    <a:pt x="3361" y="40163"/>
                  </a:lnTo>
                  <a:lnTo>
                    <a:pt x="4253" y="40667"/>
                  </a:lnTo>
                  <a:lnTo>
                    <a:pt x="5459" y="41045"/>
                  </a:lnTo>
                  <a:lnTo>
                    <a:pt x="9393" y="41802"/>
                  </a:lnTo>
                  <a:lnTo>
                    <a:pt x="13064" y="42180"/>
                  </a:lnTo>
                  <a:lnTo>
                    <a:pt x="13903" y="42495"/>
                  </a:lnTo>
                  <a:lnTo>
                    <a:pt x="14585" y="42936"/>
                  </a:lnTo>
                  <a:lnTo>
                    <a:pt x="16001" y="44765"/>
                  </a:lnTo>
                  <a:lnTo>
                    <a:pt x="16893" y="46215"/>
                  </a:lnTo>
                  <a:lnTo>
                    <a:pt x="17050" y="46152"/>
                  </a:lnTo>
                  <a:lnTo>
                    <a:pt x="17260" y="46215"/>
                  </a:lnTo>
                  <a:lnTo>
                    <a:pt x="17418" y="46404"/>
                  </a:lnTo>
                  <a:lnTo>
                    <a:pt x="20984" y="43504"/>
                  </a:lnTo>
                  <a:lnTo>
                    <a:pt x="20931" y="43252"/>
                  </a:lnTo>
                  <a:lnTo>
                    <a:pt x="20984" y="43000"/>
                  </a:lnTo>
                  <a:lnTo>
                    <a:pt x="21141" y="42874"/>
                  </a:lnTo>
                  <a:lnTo>
                    <a:pt x="21351" y="42811"/>
                  </a:lnTo>
                  <a:lnTo>
                    <a:pt x="21771" y="43000"/>
                  </a:lnTo>
                  <a:lnTo>
                    <a:pt x="28222" y="37829"/>
                  </a:lnTo>
                  <a:lnTo>
                    <a:pt x="29375" y="36442"/>
                  </a:lnTo>
                  <a:lnTo>
                    <a:pt x="30162" y="34929"/>
                  </a:lnTo>
                  <a:lnTo>
                    <a:pt x="30634" y="33479"/>
                  </a:lnTo>
                  <a:lnTo>
                    <a:pt x="30687" y="32596"/>
                  </a:lnTo>
                  <a:lnTo>
                    <a:pt x="30267" y="32344"/>
                  </a:lnTo>
                  <a:lnTo>
                    <a:pt x="30215" y="32155"/>
                  </a:lnTo>
                  <a:lnTo>
                    <a:pt x="30267" y="31903"/>
                  </a:lnTo>
                  <a:lnTo>
                    <a:pt x="30687" y="31650"/>
                  </a:lnTo>
                  <a:lnTo>
                    <a:pt x="30949" y="31713"/>
                  </a:lnTo>
                  <a:lnTo>
                    <a:pt x="31159" y="31903"/>
                  </a:lnTo>
                  <a:lnTo>
                    <a:pt x="31211" y="32155"/>
                  </a:lnTo>
                  <a:lnTo>
                    <a:pt x="37033" y="31461"/>
                  </a:lnTo>
                  <a:lnTo>
                    <a:pt x="38816" y="30768"/>
                  </a:lnTo>
                  <a:lnTo>
                    <a:pt x="41281" y="29380"/>
                  </a:lnTo>
                  <a:lnTo>
                    <a:pt x="42855" y="28245"/>
                  </a:lnTo>
                  <a:lnTo>
                    <a:pt x="47207" y="23895"/>
                  </a:lnTo>
                  <a:lnTo>
                    <a:pt x="48781" y="22634"/>
                  </a:lnTo>
                  <a:lnTo>
                    <a:pt x="51561" y="21373"/>
                  </a:lnTo>
                  <a:lnTo>
                    <a:pt x="52977" y="20932"/>
                  </a:lnTo>
                  <a:lnTo>
                    <a:pt x="56648" y="19355"/>
                  </a:lnTo>
                  <a:lnTo>
                    <a:pt x="59638" y="18220"/>
                  </a:lnTo>
                  <a:lnTo>
                    <a:pt x="59585" y="17842"/>
                  </a:lnTo>
                  <a:lnTo>
                    <a:pt x="59795" y="17148"/>
                  </a:lnTo>
                  <a:lnTo>
                    <a:pt x="60477" y="16959"/>
                  </a:lnTo>
                  <a:lnTo>
                    <a:pt x="60897" y="17086"/>
                  </a:lnTo>
                  <a:lnTo>
                    <a:pt x="61368" y="17527"/>
                  </a:lnTo>
                  <a:lnTo>
                    <a:pt x="62575" y="16771"/>
                  </a:lnTo>
                  <a:lnTo>
                    <a:pt x="70757" y="12483"/>
                  </a:lnTo>
                  <a:lnTo>
                    <a:pt x="70704" y="12105"/>
                  </a:lnTo>
                  <a:lnTo>
                    <a:pt x="70862" y="11663"/>
                  </a:lnTo>
                  <a:lnTo>
                    <a:pt x="71229" y="11411"/>
                  </a:lnTo>
                  <a:lnTo>
                    <a:pt x="71701" y="11285"/>
                  </a:lnTo>
                  <a:lnTo>
                    <a:pt x="72068" y="11348"/>
                  </a:lnTo>
                  <a:lnTo>
                    <a:pt x="76788" y="9267"/>
                  </a:lnTo>
                  <a:lnTo>
                    <a:pt x="83973" y="5674"/>
                  </a:lnTo>
                  <a:lnTo>
                    <a:pt x="85809" y="4539"/>
                  </a:lnTo>
                  <a:lnTo>
                    <a:pt x="87173" y="3278"/>
                  </a:lnTo>
                  <a:lnTo>
                    <a:pt x="88274" y="1828"/>
                  </a:lnTo>
                  <a:lnTo>
                    <a:pt x="88956" y="567"/>
                  </a:lnTo>
                  <a:lnTo>
                    <a:pt x="89218" y="0"/>
                  </a:lnTo>
                  <a:lnTo>
                    <a:pt x="95197" y="3152"/>
                  </a:lnTo>
                  <a:lnTo>
                    <a:pt x="101019" y="5295"/>
                  </a:lnTo>
                  <a:lnTo>
                    <a:pt x="102592" y="5674"/>
                  </a:lnTo>
                  <a:lnTo>
                    <a:pt x="121841" y="9142"/>
                  </a:lnTo>
                  <a:lnTo>
                    <a:pt x="146700" y="13807"/>
                  </a:lnTo>
                  <a:lnTo>
                    <a:pt x="151106" y="14690"/>
                  </a:lnTo>
                  <a:lnTo>
                    <a:pt x="152994" y="15194"/>
                  </a:lnTo>
                  <a:lnTo>
                    <a:pt x="156194" y="16140"/>
                  </a:lnTo>
                  <a:lnTo>
                    <a:pt x="158921" y="17338"/>
                  </a:lnTo>
                  <a:lnTo>
                    <a:pt x="162382" y="19103"/>
                  </a:lnTo>
                  <a:lnTo>
                    <a:pt x="165005" y="20616"/>
                  </a:lnTo>
                  <a:lnTo>
                    <a:pt x="165844" y="21373"/>
                  </a:lnTo>
                  <a:lnTo>
                    <a:pt x="171036" y="24463"/>
                  </a:lnTo>
                  <a:lnTo>
                    <a:pt x="172715" y="25912"/>
                  </a:lnTo>
                  <a:lnTo>
                    <a:pt x="174550" y="27678"/>
                  </a:lnTo>
                  <a:lnTo>
                    <a:pt x="175809" y="29128"/>
                  </a:lnTo>
                  <a:lnTo>
                    <a:pt x="177487" y="31461"/>
                  </a:lnTo>
                  <a:lnTo>
                    <a:pt x="179113" y="35118"/>
                  </a:lnTo>
                  <a:lnTo>
                    <a:pt x="181945" y="42117"/>
                  </a:lnTo>
                  <a:lnTo>
                    <a:pt x="188921" y="52206"/>
                  </a:lnTo>
                  <a:lnTo>
                    <a:pt x="192172" y="57124"/>
                  </a:lnTo>
                  <a:lnTo>
                    <a:pt x="194061" y="60340"/>
                  </a:lnTo>
                  <a:lnTo>
                    <a:pt x="197784" y="66267"/>
                  </a:lnTo>
                  <a:lnTo>
                    <a:pt x="200407" y="69041"/>
                  </a:lnTo>
                  <a:lnTo>
                    <a:pt x="201980" y="70491"/>
                  </a:lnTo>
                  <a:lnTo>
                    <a:pt x="203239" y="71374"/>
                  </a:lnTo>
                  <a:lnTo>
                    <a:pt x="209900" y="76671"/>
                  </a:lnTo>
                  <a:lnTo>
                    <a:pt x="212155" y="77995"/>
                  </a:lnTo>
                  <a:lnTo>
                    <a:pt x="214410" y="78815"/>
                  </a:lnTo>
                  <a:lnTo>
                    <a:pt x="220337" y="80265"/>
                  </a:lnTo>
                  <a:lnTo>
                    <a:pt x="222435" y="81022"/>
                  </a:lnTo>
                  <a:lnTo>
                    <a:pt x="224323" y="82031"/>
                  </a:lnTo>
                  <a:lnTo>
                    <a:pt x="226421" y="83481"/>
                  </a:lnTo>
                  <a:lnTo>
                    <a:pt x="229043" y="85941"/>
                  </a:lnTo>
                  <a:lnTo>
                    <a:pt x="234603" y="91616"/>
                  </a:lnTo>
                  <a:lnTo>
                    <a:pt x="239742" y="97039"/>
                  </a:lnTo>
                  <a:lnTo>
                    <a:pt x="240477" y="97417"/>
                  </a:lnTo>
                  <a:lnTo>
                    <a:pt x="241263" y="98174"/>
                  </a:lnTo>
                  <a:lnTo>
                    <a:pt x="242208" y="99309"/>
                  </a:lnTo>
                  <a:lnTo>
                    <a:pt x="243571" y="100696"/>
                  </a:lnTo>
                  <a:lnTo>
                    <a:pt x="244515" y="101516"/>
                  </a:lnTo>
                  <a:lnTo>
                    <a:pt x="245774" y="101957"/>
                  </a:lnTo>
                  <a:lnTo>
                    <a:pt x="247085" y="102210"/>
                  </a:lnTo>
                  <a:lnTo>
                    <a:pt x="249026" y="101957"/>
                  </a:lnTo>
                  <a:lnTo>
                    <a:pt x="262924" y="96661"/>
                  </a:lnTo>
                  <a:lnTo>
                    <a:pt x="285372" y="88526"/>
                  </a:lnTo>
                  <a:lnTo>
                    <a:pt x="287155" y="88085"/>
                  </a:lnTo>
                  <a:lnTo>
                    <a:pt x="291088" y="87706"/>
                  </a:lnTo>
                  <a:lnTo>
                    <a:pt x="298903" y="87706"/>
                  </a:lnTo>
                  <a:lnTo>
                    <a:pt x="300004" y="87895"/>
                  </a:lnTo>
                  <a:lnTo>
                    <a:pt x="302679" y="88589"/>
                  </a:lnTo>
                  <a:lnTo>
                    <a:pt x="304148" y="89220"/>
                  </a:lnTo>
                  <a:lnTo>
                    <a:pt x="328274" y="105552"/>
                  </a:lnTo>
                  <a:lnTo>
                    <a:pt x="330948" y="107254"/>
                  </a:lnTo>
                  <a:lnTo>
                    <a:pt x="333623" y="108894"/>
                  </a:lnTo>
                  <a:lnTo>
                    <a:pt x="339812" y="111921"/>
                  </a:lnTo>
                  <a:lnTo>
                    <a:pt x="341701" y="113623"/>
                  </a:lnTo>
                  <a:lnTo>
                    <a:pt x="345896" y="116335"/>
                  </a:lnTo>
                  <a:lnTo>
                    <a:pt x="362207" y="127435"/>
                  </a:lnTo>
                  <a:lnTo>
                    <a:pt x="379200" y="138723"/>
                  </a:lnTo>
                  <a:lnTo>
                    <a:pt x="383081" y="132290"/>
                  </a:lnTo>
                  <a:lnTo>
                    <a:pt x="377952" y="129057"/>
                  </a:lnTo>
                </a:path>
              </a:pathLst>
            </a:custGeom>
            <a:ln w="14860" cap="flat">
              <a:solidFill>
                <a:srgbClr val="F894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" name="pl116"/>
            <p:cNvSpPr/>
            <p:nvPr/>
          </p:nvSpPr>
          <p:spPr>
            <a:xfrm>
              <a:off x="3128676" y="6150643"/>
              <a:ext cx="613689" cy="214984"/>
            </a:xfrm>
            <a:custGeom>
              <a:avLst/>
              <a:gdLst/>
              <a:ahLst/>
              <a:cxnLst/>
              <a:rect l="0" t="0" r="0" b="0"/>
              <a:pathLst>
                <a:path w="613689" h="214984">
                  <a:moveTo>
                    <a:pt x="0" y="200864"/>
                  </a:moveTo>
                  <a:lnTo>
                    <a:pt x="1993" y="200547"/>
                  </a:lnTo>
                  <a:lnTo>
                    <a:pt x="3251" y="210995"/>
                  </a:lnTo>
                  <a:lnTo>
                    <a:pt x="3094" y="211944"/>
                  </a:lnTo>
                  <a:lnTo>
                    <a:pt x="2569" y="213274"/>
                  </a:lnTo>
                  <a:lnTo>
                    <a:pt x="7499" y="214921"/>
                  </a:lnTo>
                  <a:lnTo>
                    <a:pt x="8129" y="214984"/>
                  </a:lnTo>
                  <a:lnTo>
                    <a:pt x="11013" y="214731"/>
                  </a:lnTo>
                  <a:lnTo>
                    <a:pt x="14999" y="214541"/>
                  </a:lnTo>
                  <a:lnTo>
                    <a:pt x="14108" y="202763"/>
                  </a:lnTo>
                  <a:lnTo>
                    <a:pt x="14265" y="202004"/>
                  </a:lnTo>
                  <a:lnTo>
                    <a:pt x="14895" y="201370"/>
                  </a:lnTo>
                  <a:lnTo>
                    <a:pt x="15629" y="201117"/>
                  </a:lnTo>
                  <a:lnTo>
                    <a:pt x="18251" y="205423"/>
                  </a:lnTo>
                  <a:lnTo>
                    <a:pt x="20139" y="207765"/>
                  </a:lnTo>
                  <a:lnTo>
                    <a:pt x="21188" y="208146"/>
                  </a:lnTo>
                  <a:lnTo>
                    <a:pt x="22080" y="208272"/>
                  </a:lnTo>
                  <a:lnTo>
                    <a:pt x="23181" y="208019"/>
                  </a:lnTo>
                  <a:lnTo>
                    <a:pt x="25699" y="205233"/>
                  </a:lnTo>
                  <a:lnTo>
                    <a:pt x="26485" y="204536"/>
                  </a:lnTo>
                  <a:lnTo>
                    <a:pt x="29475" y="202004"/>
                  </a:lnTo>
                  <a:lnTo>
                    <a:pt x="32412" y="199977"/>
                  </a:lnTo>
                  <a:lnTo>
                    <a:pt x="33304" y="199724"/>
                  </a:lnTo>
                  <a:lnTo>
                    <a:pt x="36135" y="197951"/>
                  </a:lnTo>
                  <a:lnTo>
                    <a:pt x="38548" y="196622"/>
                  </a:lnTo>
                  <a:lnTo>
                    <a:pt x="41013" y="195039"/>
                  </a:lnTo>
                  <a:lnTo>
                    <a:pt x="42954" y="194025"/>
                  </a:lnTo>
                  <a:lnTo>
                    <a:pt x="80244" y="172372"/>
                  </a:lnTo>
                  <a:lnTo>
                    <a:pt x="84125" y="170092"/>
                  </a:lnTo>
                  <a:lnTo>
                    <a:pt x="90000" y="166421"/>
                  </a:lnTo>
                  <a:lnTo>
                    <a:pt x="94772" y="163951"/>
                  </a:lnTo>
                  <a:lnTo>
                    <a:pt x="96031" y="163382"/>
                  </a:lnTo>
                  <a:lnTo>
                    <a:pt x="101590" y="161229"/>
                  </a:lnTo>
                  <a:lnTo>
                    <a:pt x="107989" y="159203"/>
                  </a:lnTo>
                  <a:lnTo>
                    <a:pt x="114492" y="157430"/>
                  </a:lnTo>
                  <a:lnTo>
                    <a:pt x="119999" y="156101"/>
                  </a:lnTo>
                  <a:lnTo>
                    <a:pt x="127027" y="154708"/>
                  </a:lnTo>
                  <a:lnTo>
                    <a:pt x="140087" y="152492"/>
                  </a:lnTo>
                  <a:lnTo>
                    <a:pt x="144544" y="151289"/>
                  </a:lnTo>
                  <a:lnTo>
                    <a:pt x="147010" y="150466"/>
                  </a:lnTo>
                  <a:lnTo>
                    <a:pt x="149265" y="149580"/>
                  </a:lnTo>
                  <a:lnTo>
                    <a:pt x="153933" y="147490"/>
                  </a:lnTo>
                  <a:lnTo>
                    <a:pt x="156031" y="146414"/>
                  </a:lnTo>
                  <a:lnTo>
                    <a:pt x="158286" y="145211"/>
                  </a:lnTo>
                  <a:lnTo>
                    <a:pt x="160489" y="143819"/>
                  </a:lnTo>
                  <a:lnTo>
                    <a:pt x="164527" y="140970"/>
                  </a:lnTo>
                  <a:lnTo>
                    <a:pt x="167517" y="138564"/>
                  </a:lnTo>
                  <a:lnTo>
                    <a:pt x="173076" y="133626"/>
                  </a:lnTo>
                  <a:lnTo>
                    <a:pt x="181363" y="126535"/>
                  </a:lnTo>
                  <a:lnTo>
                    <a:pt x="188076" y="120648"/>
                  </a:lnTo>
                  <a:lnTo>
                    <a:pt x="209947" y="102035"/>
                  </a:lnTo>
                  <a:lnTo>
                    <a:pt x="225419" y="88615"/>
                  </a:lnTo>
                  <a:lnTo>
                    <a:pt x="234597" y="80512"/>
                  </a:lnTo>
                  <a:lnTo>
                    <a:pt x="238216" y="76715"/>
                  </a:lnTo>
                  <a:lnTo>
                    <a:pt x="240733" y="73866"/>
                  </a:lnTo>
                  <a:lnTo>
                    <a:pt x="243093" y="70764"/>
                  </a:lnTo>
                  <a:lnTo>
                    <a:pt x="247079" y="64307"/>
                  </a:lnTo>
                  <a:lnTo>
                    <a:pt x="248758" y="61016"/>
                  </a:lnTo>
                  <a:lnTo>
                    <a:pt x="251380" y="54180"/>
                  </a:lnTo>
                  <a:lnTo>
                    <a:pt x="253059" y="48420"/>
                  </a:lnTo>
                  <a:lnTo>
                    <a:pt x="255419" y="39241"/>
                  </a:lnTo>
                  <a:lnTo>
                    <a:pt x="257779" y="25253"/>
                  </a:lnTo>
                  <a:lnTo>
                    <a:pt x="259352" y="13227"/>
                  </a:lnTo>
                  <a:lnTo>
                    <a:pt x="259824" y="10189"/>
                  </a:lnTo>
                  <a:lnTo>
                    <a:pt x="260349" y="8354"/>
                  </a:lnTo>
                  <a:lnTo>
                    <a:pt x="261345" y="6265"/>
                  </a:lnTo>
                  <a:lnTo>
                    <a:pt x="262447" y="4683"/>
                  </a:lnTo>
                  <a:lnTo>
                    <a:pt x="263181" y="3860"/>
                  </a:lnTo>
                  <a:lnTo>
                    <a:pt x="264335" y="2847"/>
                  </a:lnTo>
                  <a:lnTo>
                    <a:pt x="265332" y="2025"/>
                  </a:lnTo>
                  <a:lnTo>
                    <a:pt x="266013" y="1582"/>
                  </a:lnTo>
                  <a:lnTo>
                    <a:pt x="269003" y="443"/>
                  </a:lnTo>
                  <a:lnTo>
                    <a:pt x="271677" y="0"/>
                  </a:lnTo>
                  <a:lnTo>
                    <a:pt x="274405" y="63"/>
                  </a:lnTo>
                  <a:lnTo>
                    <a:pt x="276398" y="506"/>
                  </a:lnTo>
                  <a:lnTo>
                    <a:pt x="278705" y="1582"/>
                  </a:lnTo>
                  <a:lnTo>
                    <a:pt x="280279" y="2784"/>
                  </a:lnTo>
                  <a:lnTo>
                    <a:pt x="285419" y="7088"/>
                  </a:lnTo>
                  <a:lnTo>
                    <a:pt x="290191" y="11518"/>
                  </a:lnTo>
                  <a:lnTo>
                    <a:pt x="306712" y="25950"/>
                  </a:lnTo>
                  <a:lnTo>
                    <a:pt x="316572" y="34938"/>
                  </a:lnTo>
                  <a:lnTo>
                    <a:pt x="319142" y="37026"/>
                  </a:lnTo>
                  <a:lnTo>
                    <a:pt x="323391" y="40697"/>
                  </a:lnTo>
                  <a:lnTo>
                    <a:pt x="351345" y="65637"/>
                  </a:lnTo>
                  <a:lnTo>
                    <a:pt x="362044" y="74879"/>
                  </a:lnTo>
                  <a:lnTo>
                    <a:pt x="363933" y="76398"/>
                  </a:lnTo>
                  <a:lnTo>
                    <a:pt x="367919" y="79310"/>
                  </a:lnTo>
                  <a:lnTo>
                    <a:pt x="370803" y="81146"/>
                  </a:lnTo>
                  <a:lnTo>
                    <a:pt x="374160" y="82918"/>
                  </a:lnTo>
                  <a:lnTo>
                    <a:pt x="376940" y="84247"/>
                  </a:lnTo>
                  <a:lnTo>
                    <a:pt x="380034" y="85577"/>
                  </a:lnTo>
                  <a:lnTo>
                    <a:pt x="382604" y="86527"/>
                  </a:lnTo>
                  <a:lnTo>
                    <a:pt x="385384" y="87413"/>
                  </a:lnTo>
                  <a:lnTo>
                    <a:pt x="393146" y="89628"/>
                  </a:lnTo>
                  <a:lnTo>
                    <a:pt x="397971" y="91211"/>
                  </a:lnTo>
                  <a:lnTo>
                    <a:pt x="401642" y="92540"/>
                  </a:lnTo>
                  <a:lnTo>
                    <a:pt x="402953" y="93110"/>
                  </a:lnTo>
                  <a:lnTo>
                    <a:pt x="405681" y="94502"/>
                  </a:lnTo>
                  <a:lnTo>
                    <a:pt x="408827" y="96402"/>
                  </a:lnTo>
                  <a:lnTo>
                    <a:pt x="411975" y="98871"/>
                  </a:lnTo>
                  <a:lnTo>
                    <a:pt x="414020" y="100643"/>
                  </a:lnTo>
                  <a:lnTo>
                    <a:pt x="416695" y="103175"/>
                  </a:lnTo>
                  <a:lnTo>
                    <a:pt x="418321" y="104948"/>
                  </a:lnTo>
                  <a:lnTo>
                    <a:pt x="431118" y="119888"/>
                  </a:lnTo>
                  <a:lnTo>
                    <a:pt x="434003" y="123116"/>
                  </a:lnTo>
                  <a:lnTo>
                    <a:pt x="436992" y="126155"/>
                  </a:lnTo>
                  <a:lnTo>
                    <a:pt x="438356" y="127295"/>
                  </a:lnTo>
                  <a:lnTo>
                    <a:pt x="441345" y="129511"/>
                  </a:lnTo>
                  <a:lnTo>
                    <a:pt x="445331" y="132106"/>
                  </a:lnTo>
                  <a:lnTo>
                    <a:pt x="453670" y="136981"/>
                  </a:lnTo>
                  <a:lnTo>
                    <a:pt x="457079" y="139386"/>
                  </a:lnTo>
                  <a:lnTo>
                    <a:pt x="458391" y="140400"/>
                  </a:lnTo>
                  <a:lnTo>
                    <a:pt x="460646" y="142362"/>
                  </a:lnTo>
                  <a:lnTo>
                    <a:pt x="468460" y="149517"/>
                  </a:lnTo>
                  <a:lnTo>
                    <a:pt x="469929" y="150719"/>
                  </a:lnTo>
                  <a:lnTo>
                    <a:pt x="472027" y="152049"/>
                  </a:lnTo>
                  <a:lnTo>
                    <a:pt x="473390" y="152745"/>
                  </a:lnTo>
                  <a:lnTo>
                    <a:pt x="476485" y="153948"/>
                  </a:lnTo>
                  <a:lnTo>
                    <a:pt x="481048" y="155025"/>
                  </a:lnTo>
                  <a:lnTo>
                    <a:pt x="487184" y="156101"/>
                  </a:lnTo>
                  <a:lnTo>
                    <a:pt x="518495" y="162115"/>
                  </a:lnTo>
                  <a:lnTo>
                    <a:pt x="521013" y="162685"/>
                  </a:lnTo>
                  <a:lnTo>
                    <a:pt x="523059" y="163002"/>
                  </a:lnTo>
                  <a:lnTo>
                    <a:pt x="526887" y="163825"/>
                  </a:lnTo>
                  <a:lnTo>
                    <a:pt x="529090" y="164521"/>
                  </a:lnTo>
                  <a:lnTo>
                    <a:pt x="532237" y="165978"/>
                  </a:lnTo>
                  <a:lnTo>
                    <a:pt x="533181" y="166547"/>
                  </a:lnTo>
                  <a:lnTo>
                    <a:pt x="535488" y="168257"/>
                  </a:lnTo>
                  <a:lnTo>
                    <a:pt x="536852" y="169649"/>
                  </a:lnTo>
                  <a:lnTo>
                    <a:pt x="537901" y="170853"/>
                  </a:lnTo>
                  <a:lnTo>
                    <a:pt x="541362" y="175221"/>
                  </a:lnTo>
                  <a:lnTo>
                    <a:pt x="541677" y="176171"/>
                  </a:lnTo>
                  <a:lnTo>
                    <a:pt x="544509" y="180223"/>
                  </a:lnTo>
                  <a:lnTo>
                    <a:pt x="550016" y="189024"/>
                  </a:lnTo>
                  <a:lnTo>
                    <a:pt x="550698" y="190037"/>
                  </a:lnTo>
                  <a:lnTo>
                    <a:pt x="551328" y="190733"/>
                  </a:lnTo>
                  <a:lnTo>
                    <a:pt x="552114" y="191936"/>
                  </a:lnTo>
                  <a:lnTo>
                    <a:pt x="555523" y="197571"/>
                  </a:lnTo>
                  <a:lnTo>
                    <a:pt x="556467" y="198394"/>
                  </a:lnTo>
                  <a:lnTo>
                    <a:pt x="557359" y="198648"/>
                  </a:lnTo>
                  <a:lnTo>
                    <a:pt x="560349" y="195482"/>
                  </a:lnTo>
                  <a:lnTo>
                    <a:pt x="562237" y="192886"/>
                  </a:lnTo>
                  <a:lnTo>
                    <a:pt x="567796" y="183136"/>
                  </a:lnTo>
                  <a:lnTo>
                    <a:pt x="568531" y="182059"/>
                  </a:lnTo>
                  <a:lnTo>
                    <a:pt x="569317" y="181173"/>
                  </a:lnTo>
                  <a:lnTo>
                    <a:pt x="571100" y="179526"/>
                  </a:lnTo>
                  <a:lnTo>
                    <a:pt x="571153" y="179147"/>
                  </a:lnTo>
                  <a:lnTo>
                    <a:pt x="571310" y="178957"/>
                  </a:lnTo>
                  <a:lnTo>
                    <a:pt x="571572" y="178830"/>
                  </a:lnTo>
                  <a:lnTo>
                    <a:pt x="577604" y="173512"/>
                  </a:lnTo>
                  <a:lnTo>
                    <a:pt x="588303" y="164394"/>
                  </a:lnTo>
                  <a:lnTo>
                    <a:pt x="592656" y="160406"/>
                  </a:lnTo>
                  <a:lnTo>
                    <a:pt x="596747" y="156290"/>
                  </a:lnTo>
                  <a:lnTo>
                    <a:pt x="606869" y="144958"/>
                  </a:lnTo>
                  <a:lnTo>
                    <a:pt x="607551" y="144895"/>
                  </a:lnTo>
                  <a:lnTo>
                    <a:pt x="608128" y="144641"/>
                  </a:lnTo>
                  <a:lnTo>
                    <a:pt x="608548" y="144831"/>
                  </a:lnTo>
                  <a:lnTo>
                    <a:pt x="608862" y="145148"/>
                  </a:lnTo>
                  <a:lnTo>
                    <a:pt x="611170" y="148757"/>
                  </a:lnTo>
                  <a:lnTo>
                    <a:pt x="613689" y="152246"/>
                  </a:lnTo>
                </a:path>
              </a:pathLst>
            </a:custGeom>
            <a:ln w="18311" cap="flat">
              <a:solidFill>
                <a:srgbClr val="F791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" name="pl117"/>
            <p:cNvSpPr/>
            <p:nvPr/>
          </p:nvSpPr>
          <p:spPr>
            <a:xfrm>
              <a:off x="5414076" y="5146452"/>
              <a:ext cx="232790" cy="80636"/>
            </a:xfrm>
            <a:custGeom>
              <a:avLst/>
              <a:gdLst/>
              <a:ahLst/>
              <a:cxnLst/>
              <a:rect l="0" t="0" r="0" b="0"/>
              <a:pathLst>
                <a:path w="232790" h="80636">
                  <a:moveTo>
                    <a:pt x="14610" y="80636"/>
                  </a:moveTo>
                  <a:lnTo>
                    <a:pt x="16101" y="75171"/>
                  </a:lnTo>
                  <a:lnTo>
                    <a:pt x="0" y="70433"/>
                  </a:lnTo>
                  <a:lnTo>
                    <a:pt x="1731" y="61589"/>
                  </a:lnTo>
                  <a:lnTo>
                    <a:pt x="2307" y="59631"/>
                  </a:lnTo>
                  <a:lnTo>
                    <a:pt x="2832" y="57420"/>
                  </a:lnTo>
                  <a:lnTo>
                    <a:pt x="5611" y="51671"/>
                  </a:lnTo>
                  <a:lnTo>
                    <a:pt x="7028" y="49018"/>
                  </a:lnTo>
                  <a:lnTo>
                    <a:pt x="8129" y="46364"/>
                  </a:lnTo>
                  <a:lnTo>
                    <a:pt x="8339" y="45227"/>
                  </a:lnTo>
                  <a:lnTo>
                    <a:pt x="8234" y="44406"/>
                  </a:lnTo>
                  <a:lnTo>
                    <a:pt x="7709" y="42385"/>
                  </a:lnTo>
                  <a:lnTo>
                    <a:pt x="7499" y="41690"/>
                  </a:lnTo>
                  <a:lnTo>
                    <a:pt x="9021" y="40869"/>
                  </a:lnTo>
                  <a:lnTo>
                    <a:pt x="10436" y="40237"/>
                  </a:lnTo>
                  <a:lnTo>
                    <a:pt x="12534" y="39606"/>
                  </a:lnTo>
                  <a:lnTo>
                    <a:pt x="14790" y="39226"/>
                  </a:lnTo>
                  <a:lnTo>
                    <a:pt x="24912" y="38342"/>
                  </a:lnTo>
                  <a:lnTo>
                    <a:pt x="27377" y="38026"/>
                  </a:lnTo>
                  <a:lnTo>
                    <a:pt x="30209" y="37268"/>
                  </a:lnTo>
                  <a:lnTo>
                    <a:pt x="34562" y="35689"/>
                  </a:lnTo>
                  <a:lnTo>
                    <a:pt x="37342" y="35183"/>
                  </a:lnTo>
                  <a:lnTo>
                    <a:pt x="39178" y="35057"/>
                  </a:lnTo>
                  <a:lnTo>
                    <a:pt x="42010" y="34678"/>
                  </a:lnTo>
                  <a:lnTo>
                    <a:pt x="45314" y="33667"/>
                  </a:lnTo>
                  <a:lnTo>
                    <a:pt x="46311" y="33225"/>
                  </a:lnTo>
                  <a:lnTo>
                    <a:pt x="48723" y="31898"/>
                  </a:lnTo>
                  <a:lnTo>
                    <a:pt x="50978" y="30130"/>
                  </a:lnTo>
                  <a:lnTo>
                    <a:pt x="54178" y="27224"/>
                  </a:lnTo>
                  <a:lnTo>
                    <a:pt x="56171" y="25645"/>
                  </a:lnTo>
                  <a:lnTo>
                    <a:pt x="58164" y="24256"/>
                  </a:lnTo>
                  <a:lnTo>
                    <a:pt x="63618" y="20718"/>
                  </a:lnTo>
                  <a:lnTo>
                    <a:pt x="68654" y="17054"/>
                  </a:lnTo>
                  <a:lnTo>
                    <a:pt x="74422" y="12696"/>
                  </a:lnTo>
                  <a:lnTo>
                    <a:pt x="75996" y="11622"/>
                  </a:lnTo>
                  <a:lnTo>
                    <a:pt x="79667" y="9348"/>
                  </a:lnTo>
                  <a:lnTo>
                    <a:pt x="86119" y="5053"/>
                  </a:lnTo>
                  <a:lnTo>
                    <a:pt x="87010" y="4611"/>
                  </a:lnTo>
                  <a:lnTo>
                    <a:pt x="89423" y="3789"/>
                  </a:lnTo>
                  <a:lnTo>
                    <a:pt x="90681" y="3474"/>
                  </a:lnTo>
                  <a:lnTo>
                    <a:pt x="93251" y="2589"/>
                  </a:lnTo>
                  <a:lnTo>
                    <a:pt x="95035" y="2336"/>
                  </a:lnTo>
                  <a:lnTo>
                    <a:pt x="99073" y="694"/>
                  </a:lnTo>
                  <a:lnTo>
                    <a:pt x="101485" y="62"/>
                  </a:lnTo>
                  <a:lnTo>
                    <a:pt x="102744" y="0"/>
                  </a:lnTo>
                  <a:lnTo>
                    <a:pt x="105891" y="252"/>
                  </a:lnTo>
                  <a:lnTo>
                    <a:pt x="108566" y="1010"/>
                  </a:lnTo>
                  <a:lnTo>
                    <a:pt x="110664" y="1768"/>
                  </a:lnTo>
                  <a:lnTo>
                    <a:pt x="112500" y="2273"/>
                  </a:lnTo>
                  <a:lnTo>
                    <a:pt x="118845" y="4358"/>
                  </a:lnTo>
                  <a:lnTo>
                    <a:pt x="122831" y="5432"/>
                  </a:lnTo>
                  <a:lnTo>
                    <a:pt x="138041" y="10232"/>
                  </a:lnTo>
                  <a:lnTo>
                    <a:pt x="142237" y="11748"/>
                  </a:lnTo>
                  <a:lnTo>
                    <a:pt x="146852" y="13643"/>
                  </a:lnTo>
                  <a:lnTo>
                    <a:pt x="151940" y="16423"/>
                  </a:lnTo>
                  <a:lnTo>
                    <a:pt x="153880" y="17307"/>
                  </a:lnTo>
                  <a:lnTo>
                    <a:pt x="159860" y="18317"/>
                  </a:lnTo>
                  <a:lnTo>
                    <a:pt x="161380" y="18823"/>
                  </a:lnTo>
                  <a:lnTo>
                    <a:pt x="164003" y="20339"/>
                  </a:lnTo>
                  <a:lnTo>
                    <a:pt x="166258" y="22486"/>
                  </a:lnTo>
                  <a:lnTo>
                    <a:pt x="169300" y="27098"/>
                  </a:lnTo>
                  <a:lnTo>
                    <a:pt x="172762" y="32972"/>
                  </a:lnTo>
                  <a:lnTo>
                    <a:pt x="175908" y="38026"/>
                  </a:lnTo>
                  <a:lnTo>
                    <a:pt x="176748" y="39163"/>
                  </a:lnTo>
                  <a:lnTo>
                    <a:pt x="177482" y="39921"/>
                  </a:lnTo>
                  <a:lnTo>
                    <a:pt x="178950" y="40869"/>
                  </a:lnTo>
                  <a:lnTo>
                    <a:pt x="180419" y="41500"/>
                  </a:lnTo>
                  <a:lnTo>
                    <a:pt x="181258" y="41690"/>
                  </a:lnTo>
                  <a:lnTo>
                    <a:pt x="183251" y="41690"/>
                  </a:lnTo>
                  <a:lnTo>
                    <a:pt x="183933" y="41564"/>
                  </a:lnTo>
                  <a:lnTo>
                    <a:pt x="191171" y="38342"/>
                  </a:lnTo>
                  <a:lnTo>
                    <a:pt x="200139" y="35247"/>
                  </a:lnTo>
                  <a:lnTo>
                    <a:pt x="206223" y="32846"/>
                  </a:lnTo>
                  <a:lnTo>
                    <a:pt x="207849" y="31962"/>
                  </a:lnTo>
                  <a:lnTo>
                    <a:pt x="209160" y="31014"/>
                  </a:lnTo>
                  <a:lnTo>
                    <a:pt x="210000" y="30193"/>
                  </a:lnTo>
                  <a:lnTo>
                    <a:pt x="210996" y="28930"/>
                  </a:lnTo>
                  <a:lnTo>
                    <a:pt x="211625" y="27793"/>
                  </a:lnTo>
                  <a:lnTo>
                    <a:pt x="212412" y="25582"/>
                  </a:lnTo>
                  <a:lnTo>
                    <a:pt x="212412" y="24571"/>
                  </a:lnTo>
                  <a:lnTo>
                    <a:pt x="212255" y="23750"/>
                  </a:lnTo>
                  <a:lnTo>
                    <a:pt x="212569" y="22044"/>
                  </a:lnTo>
                  <a:lnTo>
                    <a:pt x="212622" y="21223"/>
                  </a:lnTo>
                  <a:lnTo>
                    <a:pt x="212569" y="19328"/>
                  </a:lnTo>
                  <a:lnTo>
                    <a:pt x="212779" y="12127"/>
                  </a:lnTo>
                  <a:lnTo>
                    <a:pt x="212884" y="10675"/>
                  </a:lnTo>
                  <a:lnTo>
                    <a:pt x="213041" y="9853"/>
                  </a:lnTo>
                  <a:lnTo>
                    <a:pt x="213408" y="8400"/>
                  </a:lnTo>
                  <a:lnTo>
                    <a:pt x="213671" y="7895"/>
                  </a:lnTo>
                  <a:lnTo>
                    <a:pt x="214353" y="7074"/>
                  </a:lnTo>
                  <a:lnTo>
                    <a:pt x="214930" y="6569"/>
                  </a:lnTo>
                  <a:lnTo>
                    <a:pt x="216660" y="5937"/>
                  </a:lnTo>
                  <a:lnTo>
                    <a:pt x="222902" y="5495"/>
                  </a:lnTo>
                  <a:lnTo>
                    <a:pt x="227674" y="4926"/>
                  </a:lnTo>
                  <a:lnTo>
                    <a:pt x="230559" y="4990"/>
                  </a:lnTo>
                  <a:lnTo>
                    <a:pt x="232762" y="5242"/>
                  </a:lnTo>
                  <a:lnTo>
                    <a:pt x="232709" y="10738"/>
                  </a:lnTo>
                  <a:lnTo>
                    <a:pt x="232790" y="15117"/>
                  </a:lnTo>
                </a:path>
              </a:pathLst>
            </a:custGeom>
            <a:ln w="25000" cap="flat">
              <a:solidFill>
                <a:srgbClr val="F285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" name="pl118"/>
            <p:cNvSpPr/>
            <p:nvPr/>
          </p:nvSpPr>
          <p:spPr>
            <a:xfrm>
              <a:off x="4824304" y="4297930"/>
              <a:ext cx="394038" cy="314619"/>
            </a:xfrm>
            <a:custGeom>
              <a:avLst/>
              <a:gdLst/>
              <a:ahLst/>
              <a:cxnLst/>
              <a:rect l="0" t="0" r="0" b="0"/>
              <a:pathLst>
                <a:path w="394038" h="314619">
                  <a:moveTo>
                    <a:pt x="3276" y="0"/>
                  </a:moveTo>
                  <a:lnTo>
                    <a:pt x="2360" y="1371"/>
                  </a:lnTo>
                  <a:lnTo>
                    <a:pt x="0" y="4398"/>
                  </a:lnTo>
                  <a:lnTo>
                    <a:pt x="367" y="4777"/>
                  </a:lnTo>
                  <a:lnTo>
                    <a:pt x="472" y="5092"/>
                  </a:lnTo>
                  <a:lnTo>
                    <a:pt x="2098" y="13290"/>
                  </a:lnTo>
                  <a:lnTo>
                    <a:pt x="2989" y="16316"/>
                  </a:lnTo>
                  <a:lnTo>
                    <a:pt x="3409" y="17452"/>
                  </a:lnTo>
                  <a:lnTo>
                    <a:pt x="5454" y="21614"/>
                  </a:lnTo>
                  <a:lnTo>
                    <a:pt x="6503" y="23127"/>
                  </a:lnTo>
                  <a:lnTo>
                    <a:pt x="11486" y="29118"/>
                  </a:lnTo>
                  <a:lnTo>
                    <a:pt x="12849" y="29875"/>
                  </a:lnTo>
                  <a:lnTo>
                    <a:pt x="13216" y="29749"/>
                  </a:lnTo>
                  <a:lnTo>
                    <a:pt x="13636" y="29938"/>
                  </a:lnTo>
                  <a:lnTo>
                    <a:pt x="13846" y="30253"/>
                  </a:lnTo>
                  <a:lnTo>
                    <a:pt x="13898" y="30569"/>
                  </a:lnTo>
                  <a:lnTo>
                    <a:pt x="13689" y="31073"/>
                  </a:lnTo>
                  <a:lnTo>
                    <a:pt x="13531" y="31136"/>
                  </a:lnTo>
                  <a:lnTo>
                    <a:pt x="13322" y="32965"/>
                  </a:lnTo>
                  <a:lnTo>
                    <a:pt x="14160" y="34604"/>
                  </a:lnTo>
                  <a:lnTo>
                    <a:pt x="17570" y="39776"/>
                  </a:lnTo>
                  <a:lnTo>
                    <a:pt x="18671" y="41100"/>
                  </a:lnTo>
                  <a:lnTo>
                    <a:pt x="20139" y="42614"/>
                  </a:lnTo>
                  <a:lnTo>
                    <a:pt x="22133" y="44316"/>
                  </a:lnTo>
                  <a:lnTo>
                    <a:pt x="23339" y="45830"/>
                  </a:lnTo>
                  <a:lnTo>
                    <a:pt x="24231" y="47470"/>
                  </a:lnTo>
                  <a:lnTo>
                    <a:pt x="25279" y="50433"/>
                  </a:lnTo>
                  <a:lnTo>
                    <a:pt x="25961" y="52767"/>
                  </a:lnTo>
                  <a:lnTo>
                    <a:pt x="28059" y="56992"/>
                  </a:lnTo>
                  <a:lnTo>
                    <a:pt x="29370" y="60146"/>
                  </a:lnTo>
                  <a:lnTo>
                    <a:pt x="30734" y="64750"/>
                  </a:lnTo>
                  <a:lnTo>
                    <a:pt x="31573" y="66957"/>
                  </a:lnTo>
                  <a:lnTo>
                    <a:pt x="37237" y="76228"/>
                  </a:lnTo>
                  <a:lnTo>
                    <a:pt x="39440" y="80516"/>
                  </a:lnTo>
                  <a:lnTo>
                    <a:pt x="40541" y="83039"/>
                  </a:lnTo>
                  <a:lnTo>
                    <a:pt x="43531" y="90482"/>
                  </a:lnTo>
                  <a:lnTo>
                    <a:pt x="44056" y="92058"/>
                  </a:lnTo>
                  <a:lnTo>
                    <a:pt x="44528" y="95527"/>
                  </a:lnTo>
                  <a:lnTo>
                    <a:pt x="44685" y="95527"/>
                  </a:lnTo>
                  <a:lnTo>
                    <a:pt x="44895" y="95716"/>
                  </a:lnTo>
                  <a:lnTo>
                    <a:pt x="44947" y="95905"/>
                  </a:lnTo>
                  <a:lnTo>
                    <a:pt x="44842" y="96221"/>
                  </a:lnTo>
                  <a:lnTo>
                    <a:pt x="44580" y="96347"/>
                  </a:lnTo>
                  <a:lnTo>
                    <a:pt x="45157" y="98807"/>
                  </a:lnTo>
                  <a:lnTo>
                    <a:pt x="45315" y="100257"/>
                  </a:lnTo>
                  <a:lnTo>
                    <a:pt x="44475" y="105744"/>
                  </a:lnTo>
                  <a:lnTo>
                    <a:pt x="42272" y="115962"/>
                  </a:lnTo>
                  <a:lnTo>
                    <a:pt x="41748" y="117476"/>
                  </a:lnTo>
                  <a:lnTo>
                    <a:pt x="45052" y="121765"/>
                  </a:lnTo>
                  <a:lnTo>
                    <a:pt x="45419" y="122459"/>
                  </a:lnTo>
                  <a:lnTo>
                    <a:pt x="47045" y="125802"/>
                  </a:lnTo>
                  <a:lnTo>
                    <a:pt x="48828" y="131794"/>
                  </a:lnTo>
                  <a:lnTo>
                    <a:pt x="49248" y="133560"/>
                  </a:lnTo>
                  <a:lnTo>
                    <a:pt x="50664" y="137470"/>
                  </a:lnTo>
                  <a:lnTo>
                    <a:pt x="52133" y="140372"/>
                  </a:lnTo>
                  <a:lnTo>
                    <a:pt x="53496" y="142517"/>
                  </a:lnTo>
                  <a:lnTo>
                    <a:pt x="53811" y="142895"/>
                  </a:lnTo>
                  <a:lnTo>
                    <a:pt x="54545" y="144157"/>
                  </a:lnTo>
                  <a:lnTo>
                    <a:pt x="54755" y="145229"/>
                  </a:lnTo>
                  <a:lnTo>
                    <a:pt x="52814" y="151411"/>
                  </a:lnTo>
                  <a:lnTo>
                    <a:pt x="52185" y="156646"/>
                  </a:lnTo>
                  <a:lnTo>
                    <a:pt x="51241" y="159548"/>
                  </a:lnTo>
                  <a:lnTo>
                    <a:pt x="50821" y="161945"/>
                  </a:lnTo>
                  <a:lnTo>
                    <a:pt x="50139" y="163774"/>
                  </a:lnTo>
                  <a:lnTo>
                    <a:pt x="46206" y="170460"/>
                  </a:lnTo>
                  <a:lnTo>
                    <a:pt x="45996" y="171091"/>
                  </a:lnTo>
                  <a:lnTo>
                    <a:pt x="45734" y="171533"/>
                  </a:lnTo>
                  <a:lnTo>
                    <a:pt x="45262" y="172794"/>
                  </a:lnTo>
                  <a:lnTo>
                    <a:pt x="45209" y="173803"/>
                  </a:lnTo>
                  <a:lnTo>
                    <a:pt x="44633" y="177399"/>
                  </a:lnTo>
                  <a:lnTo>
                    <a:pt x="44580" y="179039"/>
                  </a:lnTo>
                  <a:lnTo>
                    <a:pt x="44685" y="179986"/>
                  </a:lnTo>
                  <a:lnTo>
                    <a:pt x="45052" y="181689"/>
                  </a:lnTo>
                  <a:lnTo>
                    <a:pt x="45577" y="183581"/>
                  </a:lnTo>
                  <a:lnTo>
                    <a:pt x="46363" y="185978"/>
                  </a:lnTo>
                  <a:lnTo>
                    <a:pt x="48723" y="192476"/>
                  </a:lnTo>
                  <a:lnTo>
                    <a:pt x="49458" y="194999"/>
                  </a:lnTo>
                  <a:lnTo>
                    <a:pt x="50559" y="200172"/>
                  </a:lnTo>
                  <a:lnTo>
                    <a:pt x="51189" y="202065"/>
                  </a:lnTo>
                  <a:lnTo>
                    <a:pt x="51556" y="203831"/>
                  </a:lnTo>
                  <a:lnTo>
                    <a:pt x="51765" y="204209"/>
                  </a:lnTo>
                  <a:lnTo>
                    <a:pt x="52290" y="204714"/>
                  </a:lnTo>
                  <a:lnTo>
                    <a:pt x="52500" y="204840"/>
                  </a:lnTo>
                  <a:lnTo>
                    <a:pt x="52972" y="204903"/>
                  </a:lnTo>
                  <a:lnTo>
                    <a:pt x="66503" y="202506"/>
                  </a:lnTo>
                  <a:lnTo>
                    <a:pt x="79300" y="199983"/>
                  </a:lnTo>
                  <a:lnTo>
                    <a:pt x="83182" y="199415"/>
                  </a:lnTo>
                  <a:lnTo>
                    <a:pt x="92465" y="197333"/>
                  </a:lnTo>
                  <a:lnTo>
                    <a:pt x="96084" y="196639"/>
                  </a:lnTo>
                  <a:lnTo>
                    <a:pt x="99598" y="196135"/>
                  </a:lnTo>
                  <a:lnTo>
                    <a:pt x="103741" y="195756"/>
                  </a:lnTo>
                  <a:lnTo>
                    <a:pt x="106206" y="195819"/>
                  </a:lnTo>
                  <a:lnTo>
                    <a:pt x="110245" y="196198"/>
                  </a:lnTo>
                  <a:lnTo>
                    <a:pt x="114020" y="196892"/>
                  </a:lnTo>
                  <a:lnTo>
                    <a:pt x="119056" y="198343"/>
                  </a:lnTo>
                  <a:lnTo>
                    <a:pt x="123251" y="200046"/>
                  </a:lnTo>
                  <a:lnTo>
                    <a:pt x="125979" y="201497"/>
                  </a:lnTo>
                  <a:lnTo>
                    <a:pt x="129125" y="203389"/>
                  </a:lnTo>
                  <a:lnTo>
                    <a:pt x="131853" y="205345"/>
                  </a:lnTo>
                  <a:lnTo>
                    <a:pt x="133636" y="206796"/>
                  </a:lnTo>
                  <a:lnTo>
                    <a:pt x="141713" y="213862"/>
                  </a:lnTo>
                  <a:lnTo>
                    <a:pt x="146171" y="217899"/>
                  </a:lnTo>
                  <a:lnTo>
                    <a:pt x="148688" y="219792"/>
                  </a:lnTo>
                  <a:lnTo>
                    <a:pt x="151468" y="221494"/>
                  </a:lnTo>
                  <a:lnTo>
                    <a:pt x="153251" y="222315"/>
                  </a:lnTo>
                  <a:lnTo>
                    <a:pt x="157604" y="223955"/>
                  </a:lnTo>
                  <a:lnTo>
                    <a:pt x="160174" y="224586"/>
                  </a:lnTo>
                  <a:lnTo>
                    <a:pt x="162954" y="225028"/>
                  </a:lnTo>
                  <a:lnTo>
                    <a:pt x="179475" y="226920"/>
                  </a:lnTo>
                  <a:lnTo>
                    <a:pt x="184038" y="227614"/>
                  </a:lnTo>
                  <a:lnTo>
                    <a:pt x="185559" y="227930"/>
                  </a:lnTo>
                  <a:lnTo>
                    <a:pt x="191381" y="229317"/>
                  </a:lnTo>
                  <a:lnTo>
                    <a:pt x="215087" y="237014"/>
                  </a:lnTo>
                  <a:lnTo>
                    <a:pt x="218024" y="237771"/>
                  </a:lnTo>
                  <a:lnTo>
                    <a:pt x="220174" y="238150"/>
                  </a:lnTo>
                  <a:lnTo>
                    <a:pt x="221223" y="238276"/>
                  </a:lnTo>
                  <a:lnTo>
                    <a:pt x="223846" y="238339"/>
                  </a:lnTo>
                  <a:lnTo>
                    <a:pt x="259563" y="238213"/>
                  </a:lnTo>
                  <a:lnTo>
                    <a:pt x="263129" y="238402"/>
                  </a:lnTo>
                  <a:lnTo>
                    <a:pt x="265279" y="238655"/>
                  </a:lnTo>
                  <a:lnTo>
                    <a:pt x="268216" y="239159"/>
                  </a:lnTo>
                  <a:lnTo>
                    <a:pt x="270367" y="239727"/>
                  </a:lnTo>
                  <a:lnTo>
                    <a:pt x="274720" y="241304"/>
                  </a:lnTo>
                  <a:lnTo>
                    <a:pt x="279178" y="243134"/>
                  </a:lnTo>
                  <a:lnTo>
                    <a:pt x="281380" y="243828"/>
                  </a:lnTo>
                  <a:lnTo>
                    <a:pt x="284737" y="244711"/>
                  </a:lnTo>
                  <a:lnTo>
                    <a:pt x="285734" y="244900"/>
                  </a:lnTo>
                  <a:lnTo>
                    <a:pt x="289458" y="245279"/>
                  </a:lnTo>
                  <a:lnTo>
                    <a:pt x="292604" y="245405"/>
                  </a:lnTo>
                  <a:lnTo>
                    <a:pt x="295751" y="245279"/>
                  </a:lnTo>
                  <a:lnTo>
                    <a:pt x="297220" y="245089"/>
                  </a:lnTo>
                  <a:lnTo>
                    <a:pt x="301101" y="244395"/>
                  </a:lnTo>
                  <a:lnTo>
                    <a:pt x="315996" y="240926"/>
                  </a:lnTo>
                  <a:lnTo>
                    <a:pt x="321713" y="240106"/>
                  </a:lnTo>
                  <a:lnTo>
                    <a:pt x="324282" y="239916"/>
                  </a:lnTo>
                  <a:lnTo>
                    <a:pt x="326800" y="239853"/>
                  </a:lnTo>
                  <a:lnTo>
                    <a:pt x="330734" y="239979"/>
                  </a:lnTo>
                  <a:lnTo>
                    <a:pt x="334510" y="240358"/>
                  </a:lnTo>
                  <a:lnTo>
                    <a:pt x="337972" y="240863"/>
                  </a:lnTo>
                  <a:lnTo>
                    <a:pt x="341485" y="241619"/>
                  </a:lnTo>
                  <a:lnTo>
                    <a:pt x="344422" y="242440"/>
                  </a:lnTo>
                  <a:lnTo>
                    <a:pt x="347569" y="243512"/>
                  </a:lnTo>
                  <a:lnTo>
                    <a:pt x="350454" y="244711"/>
                  </a:lnTo>
                  <a:lnTo>
                    <a:pt x="353653" y="246225"/>
                  </a:lnTo>
                  <a:lnTo>
                    <a:pt x="356066" y="247487"/>
                  </a:lnTo>
                  <a:lnTo>
                    <a:pt x="360524" y="250389"/>
                  </a:lnTo>
                  <a:lnTo>
                    <a:pt x="366083" y="254931"/>
                  </a:lnTo>
                  <a:lnTo>
                    <a:pt x="370174" y="258528"/>
                  </a:lnTo>
                  <a:lnTo>
                    <a:pt x="371118" y="259095"/>
                  </a:lnTo>
                  <a:lnTo>
                    <a:pt x="372744" y="260547"/>
                  </a:lnTo>
                  <a:lnTo>
                    <a:pt x="375996" y="264017"/>
                  </a:lnTo>
                  <a:lnTo>
                    <a:pt x="379929" y="268748"/>
                  </a:lnTo>
                  <a:lnTo>
                    <a:pt x="381451" y="271335"/>
                  </a:lnTo>
                  <a:lnTo>
                    <a:pt x="382237" y="272850"/>
                  </a:lnTo>
                  <a:lnTo>
                    <a:pt x="384964" y="277266"/>
                  </a:lnTo>
                  <a:lnTo>
                    <a:pt x="386066" y="279285"/>
                  </a:lnTo>
                  <a:lnTo>
                    <a:pt x="387587" y="281367"/>
                  </a:lnTo>
                  <a:lnTo>
                    <a:pt x="388688" y="282566"/>
                  </a:lnTo>
                  <a:lnTo>
                    <a:pt x="390104" y="283891"/>
                  </a:lnTo>
                  <a:lnTo>
                    <a:pt x="394038" y="286604"/>
                  </a:lnTo>
                  <a:lnTo>
                    <a:pt x="392937" y="287929"/>
                  </a:lnTo>
                  <a:lnTo>
                    <a:pt x="389737" y="291273"/>
                  </a:lnTo>
                  <a:lnTo>
                    <a:pt x="388478" y="289758"/>
                  </a:lnTo>
                  <a:lnTo>
                    <a:pt x="387692" y="288497"/>
                  </a:lnTo>
                  <a:lnTo>
                    <a:pt x="385908" y="286036"/>
                  </a:lnTo>
                  <a:lnTo>
                    <a:pt x="384388" y="283639"/>
                  </a:lnTo>
                  <a:lnTo>
                    <a:pt x="384020" y="283702"/>
                  </a:lnTo>
                  <a:lnTo>
                    <a:pt x="383811" y="283512"/>
                  </a:lnTo>
                  <a:lnTo>
                    <a:pt x="383024" y="284081"/>
                  </a:lnTo>
                  <a:lnTo>
                    <a:pt x="384230" y="285405"/>
                  </a:lnTo>
                  <a:lnTo>
                    <a:pt x="384440" y="285973"/>
                  </a:lnTo>
                  <a:lnTo>
                    <a:pt x="384859" y="289002"/>
                  </a:lnTo>
                  <a:lnTo>
                    <a:pt x="384912" y="293418"/>
                  </a:lnTo>
                  <a:lnTo>
                    <a:pt x="385070" y="293482"/>
                  </a:lnTo>
                  <a:lnTo>
                    <a:pt x="385226" y="293797"/>
                  </a:lnTo>
                  <a:lnTo>
                    <a:pt x="385174" y="293986"/>
                  </a:lnTo>
                  <a:lnTo>
                    <a:pt x="384912" y="294176"/>
                  </a:lnTo>
                  <a:lnTo>
                    <a:pt x="384964" y="298088"/>
                  </a:lnTo>
                  <a:lnTo>
                    <a:pt x="384912" y="303955"/>
                  </a:lnTo>
                  <a:lnTo>
                    <a:pt x="384859" y="306227"/>
                  </a:lnTo>
                  <a:lnTo>
                    <a:pt x="384755" y="307047"/>
                  </a:lnTo>
                  <a:lnTo>
                    <a:pt x="384492" y="307931"/>
                  </a:lnTo>
                  <a:lnTo>
                    <a:pt x="383391" y="309634"/>
                  </a:lnTo>
                  <a:lnTo>
                    <a:pt x="382919" y="310202"/>
                  </a:lnTo>
                  <a:lnTo>
                    <a:pt x="382237" y="310770"/>
                  </a:lnTo>
                  <a:lnTo>
                    <a:pt x="381713" y="310959"/>
                  </a:lnTo>
                  <a:lnTo>
                    <a:pt x="381083" y="310517"/>
                  </a:lnTo>
                  <a:lnTo>
                    <a:pt x="380349" y="310202"/>
                  </a:lnTo>
                  <a:lnTo>
                    <a:pt x="379248" y="310202"/>
                  </a:lnTo>
                  <a:lnTo>
                    <a:pt x="375472" y="311464"/>
                  </a:lnTo>
                  <a:lnTo>
                    <a:pt x="375104" y="311590"/>
                  </a:lnTo>
                  <a:lnTo>
                    <a:pt x="372324" y="313546"/>
                  </a:lnTo>
                  <a:lnTo>
                    <a:pt x="372167" y="313862"/>
                  </a:lnTo>
                  <a:lnTo>
                    <a:pt x="372377" y="314177"/>
                  </a:lnTo>
                  <a:lnTo>
                    <a:pt x="372324" y="314366"/>
                  </a:lnTo>
                  <a:lnTo>
                    <a:pt x="372010" y="314619"/>
                  </a:lnTo>
                  <a:lnTo>
                    <a:pt x="371643" y="314429"/>
                  </a:lnTo>
                  <a:lnTo>
                    <a:pt x="371590" y="314177"/>
                  </a:lnTo>
                  <a:lnTo>
                    <a:pt x="368567" y="314177"/>
                  </a:lnTo>
                </a:path>
              </a:pathLst>
            </a:custGeom>
            <a:ln w="17423" cap="flat">
              <a:solidFill>
                <a:srgbClr val="F082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" name="pl119"/>
            <p:cNvSpPr/>
            <p:nvPr/>
          </p:nvSpPr>
          <p:spPr>
            <a:xfrm>
              <a:off x="5997397" y="4078037"/>
              <a:ext cx="127657" cy="518477"/>
            </a:xfrm>
            <a:custGeom>
              <a:avLst/>
              <a:gdLst/>
              <a:ahLst/>
              <a:cxnLst/>
              <a:rect l="0" t="0" r="0" b="0"/>
              <a:pathLst>
                <a:path w="127657" h="518477">
                  <a:moveTo>
                    <a:pt x="98332" y="0"/>
                  </a:moveTo>
                  <a:lnTo>
                    <a:pt x="99021" y="291"/>
                  </a:lnTo>
                  <a:lnTo>
                    <a:pt x="103269" y="2623"/>
                  </a:lnTo>
                  <a:lnTo>
                    <a:pt x="105786" y="3758"/>
                  </a:lnTo>
                  <a:lnTo>
                    <a:pt x="106206" y="4010"/>
                  </a:lnTo>
                  <a:lnTo>
                    <a:pt x="106940" y="5018"/>
                  </a:lnTo>
                  <a:lnTo>
                    <a:pt x="107307" y="5901"/>
                  </a:lnTo>
                  <a:lnTo>
                    <a:pt x="107622" y="7099"/>
                  </a:lnTo>
                  <a:lnTo>
                    <a:pt x="109772" y="12393"/>
                  </a:lnTo>
                  <a:lnTo>
                    <a:pt x="109877" y="17499"/>
                  </a:lnTo>
                  <a:lnTo>
                    <a:pt x="109510" y="23992"/>
                  </a:lnTo>
                  <a:lnTo>
                    <a:pt x="109615" y="25567"/>
                  </a:lnTo>
                  <a:lnTo>
                    <a:pt x="109982" y="26513"/>
                  </a:lnTo>
                  <a:lnTo>
                    <a:pt x="111136" y="27900"/>
                  </a:lnTo>
                  <a:lnTo>
                    <a:pt x="112290" y="29097"/>
                  </a:lnTo>
                  <a:lnTo>
                    <a:pt x="113548" y="30169"/>
                  </a:lnTo>
                  <a:lnTo>
                    <a:pt x="117063" y="32249"/>
                  </a:lnTo>
                  <a:lnTo>
                    <a:pt x="119790" y="33447"/>
                  </a:lnTo>
                  <a:lnTo>
                    <a:pt x="124143" y="34959"/>
                  </a:lnTo>
                  <a:lnTo>
                    <a:pt x="126923" y="36157"/>
                  </a:lnTo>
                  <a:lnTo>
                    <a:pt x="127657" y="36472"/>
                  </a:lnTo>
                  <a:lnTo>
                    <a:pt x="109930" y="64146"/>
                  </a:lnTo>
                  <a:lnTo>
                    <a:pt x="109248" y="65470"/>
                  </a:lnTo>
                  <a:lnTo>
                    <a:pt x="108356" y="67676"/>
                  </a:lnTo>
                  <a:lnTo>
                    <a:pt x="107727" y="70513"/>
                  </a:lnTo>
                  <a:lnTo>
                    <a:pt x="105367" y="79276"/>
                  </a:lnTo>
                  <a:lnTo>
                    <a:pt x="104895" y="80599"/>
                  </a:lnTo>
                  <a:lnTo>
                    <a:pt x="104160" y="82175"/>
                  </a:lnTo>
                  <a:lnTo>
                    <a:pt x="95087" y="96864"/>
                  </a:lnTo>
                  <a:lnTo>
                    <a:pt x="94353" y="98188"/>
                  </a:lnTo>
                  <a:lnTo>
                    <a:pt x="93776" y="99575"/>
                  </a:lnTo>
                  <a:lnTo>
                    <a:pt x="92832" y="103231"/>
                  </a:lnTo>
                  <a:lnTo>
                    <a:pt x="92202" y="108843"/>
                  </a:lnTo>
                  <a:lnTo>
                    <a:pt x="90996" y="116912"/>
                  </a:lnTo>
                  <a:lnTo>
                    <a:pt x="90524" y="119623"/>
                  </a:lnTo>
                  <a:lnTo>
                    <a:pt x="89632" y="122650"/>
                  </a:lnTo>
                  <a:lnTo>
                    <a:pt x="88006" y="127504"/>
                  </a:lnTo>
                  <a:lnTo>
                    <a:pt x="86223" y="133494"/>
                  </a:lnTo>
                  <a:lnTo>
                    <a:pt x="85751" y="136835"/>
                  </a:lnTo>
                  <a:lnTo>
                    <a:pt x="85699" y="138096"/>
                  </a:lnTo>
                  <a:lnTo>
                    <a:pt x="85804" y="140366"/>
                  </a:lnTo>
                  <a:lnTo>
                    <a:pt x="86433" y="143771"/>
                  </a:lnTo>
                  <a:lnTo>
                    <a:pt x="87063" y="145536"/>
                  </a:lnTo>
                  <a:lnTo>
                    <a:pt x="87587" y="146734"/>
                  </a:lnTo>
                  <a:lnTo>
                    <a:pt x="87587" y="147175"/>
                  </a:lnTo>
                  <a:lnTo>
                    <a:pt x="90262" y="152850"/>
                  </a:lnTo>
                  <a:lnTo>
                    <a:pt x="90839" y="154741"/>
                  </a:lnTo>
                  <a:lnTo>
                    <a:pt x="91049" y="156380"/>
                  </a:lnTo>
                  <a:lnTo>
                    <a:pt x="91258" y="156948"/>
                  </a:lnTo>
                  <a:lnTo>
                    <a:pt x="91416" y="158020"/>
                  </a:lnTo>
                  <a:lnTo>
                    <a:pt x="91520" y="160037"/>
                  </a:lnTo>
                  <a:lnTo>
                    <a:pt x="91940" y="172270"/>
                  </a:lnTo>
                  <a:lnTo>
                    <a:pt x="92202" y="177692"/>
                  </a:lnTo>
                  <a:lnTo>
                    <a:pt x="92412" y="179710"/>
                  </a:lnTo>
                  <a:lnTo>
                    <a:pt x="95716" y="202094"/>
                  </a:lnTo>
                  <a:lnTo>
                    <a:pt x="96923" y="209724"/>
                  </a:lnTo>
                  <a:lnTo>
                    <a:pt x="101695" y="242831"/>
                  </a:lnTo>
                  <a:lnTo>
                    <a:pt x="102167" y="244722"/>
                  </a:lnTo>
                  <a:lnTo>
                    <a:pt x="105734" y="256073"/>
                  </a:lnTo>
                  <a:lnTo>
                    <a:pt x="114073" y="278714"/>
                  </a:lnTo>
                  <a:lnTo>
                    <a:pt x="114597" y="280606"/>
                  </a:lnTo>
                  <a:lnTo>
                    <a:pt x="115699" y="287354"/>
                  </a:lnTo>
                  <a:lnTo>
                    <a:pt x="115961" y="289750"/>
                  </a:lnTo>
                  <a:lnTo>
                    <a:pt x="116695" y="298075"/>
                  </a:lnTo>
                  <a:lnTo>
                    <a:pt x="117849" y="309238"/>
                  </a:lnTo>
                  <a:lnTo>
                    <a:pt x="118216" y="314221"/>
                  </a:lnTo>
                  <a:lnTo>
                    <a:pt x="118479" y="316492"/>
                  </a:lnTo>
                  <a:lnTo>
                    <a:pt x="118688" y="317690"/>
                  </a:lnTo>
                  <a:lnTo>
                    <a:pt x="119108" y="319015"/>
                  </a:lnTo>
                  <a:lnTo>
                    <a:pt x="121416" y="325700"/>
                  </a:lnTo>
                  <a:lnTo>
                    <a:pt x="122727" y="329863"/>
                  </a:lnTo>
                  <a:lnTo>
                    <a:pt x="122884" y="330872"/>
                  </a:lnTo>
                  <a:lnTo>
                    <a:pt x="122884" y="332638"/>
                  </a:lnTo>
                  <a:lnTo>
                    <a:pt x="122832" y="333206"/>
                  </a:lnTo>
                  <a:lnTo>
                    <a:pt x="122622" y="334089"/>
                  </a:lnTo>
                  <a:lnTo>
                    <a:pt x="122307" y="335098"/>
                  </a:lnTo>
                  <a:lnTo>
                    <a:pt x="121783" y="336296"/>
                  </a:lnTo>
                  <a:lnTo>
                    <a:pt x="121101" y="337558"/>
                  </a:lnTo>
                  <a:lnTo>
                    <a:pt x="118321" y="341784"/>
                  </a:lnTo>
                  <a:lnTo>
                    <a:pt x="117482" y="342667"/>
                  </a:lnTo>
                  <a:lnTo>
                    <a:pt x="116328" y="343613"/>
                  </a:lnTo>
                  <a:lnTo>
                    <a:pt x="114493" y="344496"/>
                  </a:lnTo>
                  <a:lnTo>
                    <a:pt x="112500" y="344874"/>
                  </a:lnTo>
                  <a:lnTo>
                    <a:pt x="107937" y="344685"/>
                  </a:lnTo>
                  <a:lnTo>
                    <a:pt x="103164" y="344307"/>
                  </a:lnTo>
                  <a:lnTo>
                    <a:pt x="100122" y="344243"/>
                  </a:lnTo>
                  <a:lnTo>
                    <a:pt x="85909" y="344496"/>
                  </a:lnTo>
                  <a:lnTo>
                    <a:pt x="84807" y="344622"/>
                  </a:lnTo>
                  <a:lnTo>
                    <a:pt x="76835" y="346830"/>
                  </a:lnTo>
                  <a:lnTo>
                    <a:pt x="73636" y="347965"/>
                  </a:lnTo>
                  <a:lnTo>
                    <a:pt x="70384" y="349289"/>
                  </a:lnTo>
                  <a:lnTo>
                    <a:pt x="69283" y="349857"/>
                  </a:lnTo>
                  <a:lnTo>
                    <a:pt x="68234" y="350614"/>
                  </a:lnTo>
                  <a:lnTo>
                    <a:pt x="62465" y="355913"/>
                  </a:lnTo>
                  <a:lnTo>
                    <a:pt x="61049" y="357489"/>
                  </a:lnTo>
                  <a:lnTo>
                    <a:pt x="60052" y="359318"/>
                  </a:lnTo>
                  <a:lnTo>
                    <a:pt x="54545" y="371555"/>
                  </a:lnTo>
                  <a:lnTo>
                    <a:pt x="49982" y="381396"/>
                  </a:lnTo>
                  <a:lnTo>
                    <a:pt x="49458" y="382216"/>
                  </a:lnTo>
                  <a:lnTo>
                    <a:pt x="48776" y="383036"/>
                  </a:lnTo>
                  <a:lnTo>
                    <a:pt x="31783" y="397418"/>
                  </a:lnTo>
                  <a:lnTo>
                    <a:pt x="28479" y="400446"/>
                  </a:lnTo>
                  <a:lnTo>
                    <a:pt x="25961" y="403726"/>
                  </a:lnTo>
                  <a:lnTo>
                    <a:pt x="20821" y="410792"/>
                  </a:lnTo>
                  <a:lnTo>
                    <a:pt x="17097" y="416343"/>
                  </a:lnTo>
                  <a:lnTo>
                    <a:pt x="13216" y="421831"/>
                  </a:lnTo>
                  <a:lnTo>
                    <a:pt x="12587" y="422840"/>
                  </a:lnTo>
                  <a:lnTo>
                    <a:pt x="11695" y="423976"/>
                  </a:lnTo>
                  <a:lnTo>
                    <a:pt x="10279" y="425427"/>
                  </a:lnTo>
                  <a:lnTo>
                    <a:pt x="9912" y="426562"/>
                  </a:lnTo>
                  <a:lnTo>
                    <a:pt x="9860" y="427508"/>
                  </a:lnTo>
                  <a:lnTo>
                    <a:pt x="9912" y="428707"/>
                  </a:lnTo>
                  <a:lnTo>
                    <a:pt x="9755" y="429716"/>
                  </a:lnTo>
                  <a:lnTo>
                    <a:pt x="9860" y="431104"/>
                  </a:lnTo>
                  <a:lnTo>
                    <a:pt x="7657" y="445551"/>
                  </a:lnTo>
                  <a:lnTo>
                    <a:pt x="5873" y="454509"/>
                  </a:lnTo>
                  <a:lnTo>
                    <a:pt x="5244" y="458547"/>
                  </a:lnTo>
                  <a:lnTo>
                    <a:pt x="3356" y="469083"/>
                  </a:lnTo>
                  <a:lnTo>
                    <a:pt x="2936" y="471039"/>
                  </a:lnTo>
                  <a:lnTo>
                    <a:pt x="52" y="486749"/>
                  </a:lnTo>
                  <a:lnTo>
                    <a:pt x="0" y="488641"/>
                  </a:lnTo>
                  <a:lnTo>
                    <a:pt x="105" y="489209"/>
                  </a:lnTo>
                  <a:lnTo>
                    <a:pt x="891" y="491733"/>
                  </a:lnTo>
                  <a:lnTo>
                    <a:pt x="1311" y="493752"/>
                  </a:lnTo>
                  <a:lnTo>
                    <a:pt x="3461" y="502080"/>
                  </a:lnTo>
                  <a:lnTo>
                    <a:pt x="3461" y="503153"/>
                  </a:lnTo>
                  <a:lnTo>
                    <a:pt x="3199" y="505298"/>
                  </a:lnTo>
                  <a:lnTo>
                    <a:pt x="2727" y="511102"/>
                  </a:lnTo>
                  <a:lnTo>
                    <a:pt x="1993" y="516718"/>
                  </a:lnTo>
                  <a:lnTo>
                    <a:pt x="2150" y="516781"/>
                  </a:lnTo>
                  <a:lnTo>
                    <a:pt x="2255" y="517033"/>
                  </a:lnTo>
                  <a:lnTo>
                    <a:pt x="11399" y="518477"/>
                  </a:lnTo>
                </a:path>
              </a:pathLst>
            </a:custGeom>
            <a:ln w="23141" cap="flat">
              <a:solidFill>
                <a:srgbClr val="EE80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" name="pl120"/>
            <p:cNvSpPr/>
            <p:nvPr/>
          </p:nvSpPr>
          <p:spPr>
            <a:xfrm>
              <a:off x="5641594" y="5126050"/>
              <a:ext cx="213880" cy="87676"/>
            </a:xfrm>
            <a:custGeom>
              <a:avLst/>
              <a:gdLst/>
              <a:ahLst/>
              <a:cxnLst/>
              <a:rect l="0" t="0" r="0" b="0"/>
              <a:pathLst>
                <a:path w="213880" h="87676">
                  <a:moveTo>
                    <a:pt x="213775" y="81738"/>
                  </a:moveTo>
                  <a:lnTo>
                    <a:pt x="213618" y="81169"/>
                  </a:lnTo>
                  <a:lnTo>
                    <a:pt x="213618" y="80538"/>
                  </a:lnTo>
                  <a:lnTo>
                    <a:pt x="213880" y="79780"/>
                  </a:lnTo>
                  <a:lnTo>
                    <a:pt x="213880" y="78643"/>
                  </a:lnTo>
                  <a:lnTo>
                    <a:pt x="213356" y="77253"/>
                  </a:lnTo>
                  <a:lnTo>
                    <a:pt x="212674" y="75990"/>
                  </a:lnTo>
                  <a:lnTo>
                    <a:pt x="211940" y="75042"/>
                  </a:lnTo>
                  <a:lnTo>
                    <a:pt x="210943" y="73968"/>
                  </a:lnTo>
                  <a:lnTo>
                    <a:pt x="210104" y="73463"/>
                  </a:lnTo>
                  <a:lnTo>
                    <a:pt x="209055" y="73400"/>
                  </a:lnTo>
                  <a:lnTo>
                    <a:pt x="209580" y="67019"/>
                  </a:lnTo>
                  <a:lnTo>
                    <a:pt x="205017" y="69672"/>
                  </a:lnTo>
                  <a:lnTo>
                    <a:pt x="199720" y="73526"/>
                  </a:lnTo>
                  <a:lnTo>
                    <a:pt x="197884" y="74663"/>
                  </a:lnTo>
                  <a:lnTo>
                    <a:pt x="197307" y="75105"/>
                  </a:lnTo>
                  <a:lnTo>
                    <a:pt x="196783" y="75737"/>
                  </a:lnTo>
                  <a:lnTo>
                    <a:pt x="196625" y="76432"/>
                  </a:lnTo>
                  <a:lnTo>
                    <a:pt x="196730" y="77695"/>
                  </a:lnTo>
                  <a:lnTo>
                    <a:pt x="197884" y="81422"/>
                  </a:lnTo>
                  <a:lnTo>
                    <a:pt x="194317" y="78453"/>
                  </a:lnTo>
                  <a:lnTo>
                    <a:pt x="190698" y="75168"/>
                  </a:lnTo>
                  <a:lnTo>
                    <a:pt x="186293" y="76621"/>
                  </a:lnTo>
                  <a:lnTo>
                    <a:pt x="184038" y="77253"/>
                  </a:lnTo>
                  <a:lnTo>
                    <a:pt x="180891" y="78958"/>
                  </a:lnTo>
                  <a:lnTo>
                    <a:pt x="179580" y="80475"/>
                  </a:lnTo>
                  <a:lnTo>
                    <a:pt x="177954" y="82749"/>
                  </a:lnTo>
                  <a:lnTo>
                    <a:pt x="177482" y="83128"/>
                  </a:lnTo>
                  <a:lnTo>
                    <a:pt x="176013" y="83570"/>
                  </a:lnTo>
                  <a:lnTo>
                    <a:pt x="175332" y="83633"/>
                  </a:lnTo>
                  <a:lnTo>
                    <a:pt x="173391" y="83380"/>
                  </a:lnTo>
                  <a:lnTo>
                    <a:pt x="172132" y="83317"/>
                  </a:lnTo>
                  <a:lnTo>
                    <a:pt x="171293" y="83380"/>
                  </a:lnTo>
                  <a:lnTo>
                    <a:pt x="167045" y="84265"/>
                  </a:lnTo>
                  <a:lnTo>
                    <a:pt x="165524" y="84707"/>
                  </a:lnTo>
                  <a:lnTo>
                    <a:pt x="162797" y="86350"/>
                  </a:lnTo>
                  <a:lnTo>
                    <a:pt x="160909" y="87360"/>
                  </a:lnTo>
                  <a:lnTo>
                    <a:pt x="159387" y="87676"/>
                  </a:lnTo>
                  <a:lnTo>
                    <a:pt x="158758" y="87613"/>
                  </a:lnTo>
                  <a:lnTo>
                    <a:pt x="155297" y="86476"/>
                  </a:lnTo>
                  <a:lnTo>
                    <a:pt x="150104" y="85465"/>
                  </a:lnTo>
                  <a:lnTo>
                    <a:pt x="146275" y="84517"/>
                  </a:lnTo>
                  <a:lnTo>
                    <a:pt x="143601" y="83633"/>
                  </a:lnTo>
                  <a:lnTo>
                    <a:pt x="142027" y="82749"/>
                  </a:lnTo>
                  <a:lnTo>
                    <a:pt x="139720" y="79906"/>
                  </a:lnTo>
                  <a:lnTo>
                    <a:pt x="137202" y="77190"/>
                  </a:lnTo>
                  <a:lnTo>
                    <a:pt x="136048" y="76179"/>
                  </a:lnTo>
                  <a:lnTo>
                    <a:pt x="134999" y="75484"/>
                  </a:lnTo>
                  <a:lnTo>
                    <a:pt x="134003" y="74979"/>
                  </a:lnTo>
                  <a:lnTo>
                    <a:pt x="131380" y="74220"/>
                  </a:lnTo>
                  <a:lnTo>
                    <a:pt x="127290" y="73336"/>
                  </a:lnTo>
                  <a:lnTo>
                    <a:pt x="125768" y="73400"/>
                  </a:lnTo>
                  <a:lnTo>
                    <a:pt x="121783" y="72957"/>
                  </a:lnTo>
                  <a:lnTo>
                    <a:pt x="120209" y="73020"/>
                  </a:lnTo>
                  <a:lnTo>
                    <a:pt x="116800" y="73400"/>
                  </a:lnTo>
                  <a:lnTo>
                    <a:pt x="115437" y="73400"/>
                  </a:lnTo>
                  <a:lnTo>
                    <a:pt x="114702" y="73526"/>
                  </a:lnTo>
                  <a:lnTo>
                    <a:pt x="110244" y="73715"/>
                  </a:lnTo>
                  <a:lnTo>
                    <a:pt x="106677" y="73336"/>
                  </a:lnTo>
                  <a:lnTo>
                    <a:pt x="104685" y="72894"/>
                  </a:lnTo>
                  <a:lnTo>
                    <a:pt x="103950" y="72705"/>
                  </a:lnTo>
                  <a:lnTo>
                    <a:pt x="103478" y="72452"/>
                  </a:lnTo>
                  <a:lnTo>
                    <a:pt x="101747" y="71946"/>
                  </a:lnTo>
                  <a:lnTo>
                    <a:pt x="99125" y="71504"/>
                  </a:lnTo>
                  <a:lnTo>
                    <a:pt x="90943" y="70557"/>
                  </a:lnTo>
                  <a:lnTo>
                    <a:pt x="85594" y="69609"/>
                  </a:lnTo>
                  <a:lnTo>
                    <a:pt x="84597" y="69356"/>
                  </a:lnTo>
                  <a:lnTo>
                    <a:pt x="83181" y="68914"/>
                  </a:lnTo>
                  <a:lnTo>
                    <a:pt x="80454" y="67714"/>
                  </a:lnTo>
                  <a:lnTo>
                    <a:pt x="75891" y="64934"/>
                  </a:lnTo>
                  <a:lnTo>
                    <a:pt x="74003" y="63987"/>
                  </a:lnTo>
                  <a:lnTo>
                    <a:pt x="71905" y="63166"/>
                  </a:lnTo>
                  <a:lnTo>
                    <a:pt x="69230" y="62408"/>
                  </a:lnTo>
                  <a:lnTo>
                    <a:pt x="68863" y="62029"/>
                  </a:lnTo>
                  <a:lnTo>
                    <a:pt x="65192" y="61207"/>
                  </a:lnTo>
                  <a:lnTo>
                    <a:pt x="59685" y="60260"/>
                  </a:lnTo>
                  <a:lnTo>
                    <a:pt x="56013" y="59439"/>
                  </a:lnTo>
                  <a:lnTo>
                    <a:pt x="55594" y="59249"/>
                  </a:lnTo>
                  <a:lnTo>
                    <a:pt x="55594" y="58617"/>
                  </a:lnTo>
                  <a:lnTo>
                    <a:pt x="56118" y="56154"/>
                  </a:lnTo>
                  <a:lnTo>
                    <a:pt x="56590" y="53438"/>
                  </a:lnTo>
                  <a:lnTo>
                    <a:pt x="57744" y="45668"/>
                  </a:lnTo>
                  <a:lnTo>
                    <a:pt x="55908" y="45478"/>
                  </a:lnTo>
                  <a:lnTo>
                    <a:pt x="53758" y="44973"/>
                  </a:lnTo>
                  <a:lnTo>
                    <a:pt x="54440" y="41562"/>
                  </a:lnTo>
                  <a:lnTo>
                    <a:pt x="54388" y="40804"/>
                  </a:lnTo>
                  <a:lnTo>
                    <a:pt x="54126" y="40235"/>
                  </a:lnTo>
                  <a:lnTo>
                    <a:pt x="53968" y="40299"/>
                  </a:lnTo>
                  <a:lnTo>
                    <a:pt x="53548" y="40109"/>
                  </a:lnTo>
                  <a:lnTo>
                    <a:pt x="53444" y="39857"/>
                  </a:lnTo>
                  <a:lnTo>
                    <a:pt x="53444" y="39540"/>
                  </a:lnTo>
                  <a:lnTo>
                    <a:pt x="53863" y="39225"/>
                  </a:lnTo>
                  <a:lnTo>
                    <a:pt x="54493" y="38530"/>
                  </a:lnTo>
                  <a:lnTo>
                    <a:pt x="56328" y="36508"/>
                  </a:lnTo>
                  <a:lnTo>
                    <a:pt x="58321" y="34550"/>
                  </a:lnTo>
                  <a:lnTo>
                    <a:pt x="58950" y="33729"/>
                  </a:lnTo>
                  <a:lnTo>
                    <a:pt x="59527" y="31708"/>
                  </a:lnTo>
                  <a:lnTo>
                    <a:pt x="59685" y="30697"/>
                  </a:lnTo>
                  <a:lnTo>
                    <a:pt x="59737" y="29560"/>
                  </a:lnTo>
                  <a:lnTo>
                    <a:pt x="59475" y="27792"/>
                  </a:lnTo>
                  <a:lnTo>
                    <a:pt x="59160" y="26907"/>
                  </a:lnTo>
                  <a:lnTo>
                    <a:pt x="59003" y="26086"/>
                  </a:lnTo>
                  <a:lnTo>
                    <a:pt x="57744" y="22738"/>
                  </a:lnTo>
                  <a:lnTo>
                    <a:pt x="57220" y="21917"/>
                  </a:lnTo>
                  <a:lnTo>
                    <a:pt x="55804" y="20401"/>
                  </a:lnTo>
                  <a:lnTo>
                    <a:pt x="54335" y="19138"/>
                  </a:lnTo>
                  <a:lnTo>
                    <a:pt x="52919" y="18127"/>
                  </a:lnTo>
                  <a:lnTo>
                    <a:pt x="51608" y="17306"/>
                  </a:lnTo>
                  <a:lnTo>
                    <a:pt x="46048" y="15159"/>
                  </a:lnTo>
                  <a:lnTo>
                    <a:pt x="44947" y="14653"/>
                  </a:lnTo>
                  <a:lnTo>
                    <a:pt x="44055" y="14148"/>
                  </a:lnTo>
                  <a:lnTo>
                    <a:pt x="43321" y="13516"/>
                  </a:lnTo>
                  <a:lnTo>
                    <a:pt x="41695" y="12506"/>
                  </a:lnTo>
                  <a:lnTo>
                    <a:pt x="38653" y="10231"/>
                  </a:lnTo>
                  <a:lnTo>
                    <a:pt x="37185" y="9284"/>
                  </a:lnTo>
                  <a:lnTo>
                    <a:pt x="35873" y="8905"/>
                  </a:lnTo>
                  <a:lnTo>
                    <a:pt x="32622" y="8273"/>
                  </a:lnTo>
                  <a:lnTo>
                    <a:pt x="31153" y="7137"/>
                  </a:lnTo>
                  <a:lnTo>
                    <a:pt x="28898" y="4863"/>
                  </a:lnTo>
                  <a:lnTo>
                    <a:pt x="28164" y="4294"/>
                  </a:lnTo>
                  <a:lnTo>
                    <a:pt x="27482" y="4168"/>
                  </a:lnTo>
                  <a:lnTo>
                    <a:pt x="25804" y="2273"/>
                  </a:lnTo>
                  <a:lnTo>
                    <a:pt x="23234" y="0"/>
                  </a:lnTo>
                  <a:lnTo>
                    <a:pt x="22395" y="947"/>
                  </a:lnTo>
                  <a:lnTo>
                    <a:pt x="15577" y="7579"/>
                  </a:lnTo>
                  <a:lnTo>
                    <a:pt x="14947" y="8400"/>
                  </a:lnTo>
                  <a:lnTo>
                    <a:pt x="13793" y="7642"/>
                  </a:lnTo>
                  <a:lnTo>
                    <a:pt x="11381" y="6884"/>
                  </a:lnTo>
                  <a:lnTo>
                    <a:pt x="9283" y="6631"/>
                  </a:lnTo>
                  <a:lnTo>
                    <a:pt x="7499" y="6252"/>
                  </a:lnTo>
                  <a:lnTo>
                    <a:pt x="7709" y="4547"/>
                  </a:lnTo>
                  <a:lnTo>
                    <a:pt x="5087" y="4168"/>
                  </a:lnTo>
                  <a:lnTo>
                    <a:pt x="4720" y="9284"/>
                  </a:lnTo>
                  <a:lnTo>
                    <a:pt x="4143" y="15664"/>
                  </a:lnTo>
                  <a:lnTo>
                    <a:pt x="2202" y="15411"/>
                  </a:lnTo>
                  <a:lnTo>
                    <a:pt x="0" y="15601"/>
                  </a:lnTo>
                  <a:lnTo>
                    <a:pt x="314" y="19580"/>
                  </a:lnTo>
                  <a:lnTo>
                    <a:pt x="891" y="25328"/>
                  </a:lnTo>
                  <a:lnTo>
                    <a:pt x="3042" y="25391"/>
                  </a:lnTo>
                  <a:lnTo>
                    <a:pt x="5244" y="25644"/>
                  </a:lnTo>
                  <a:lnTo>
                    <a:pt x="5192" y="31139"/>
                  </a:lnTo>
                  <a:lnTo>
                    <a:pt x="5272" y="35519"/>
                  </a:lnTo>
                </a:path>
              </a:pathLst>
            </a:custGeom>
            <a:ln w="29558" cap="flat">
              <a:solidFill>
                <a:srgbClr val="EE7E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" name="pl121"/>
            <p:cNvSpPr/>
            <p:nvPr/>
          </p:nvSpPr>
          <p:spPr>
            <a:xfrm>
              <a:off x="5639863" y="5126050"/>
              <a:ext cx="62989" cy="280266"/>
            </a:xfrm>
            <a:custGeom>
              <a:avLst/>
              <a:gdLst/>
              <a:ahLst/>
              <a:cxnLst/>
              <a:rect l="0" t="0" r="0" b="0"/>
              <a:pathLst>
                <a:path w="62989" h="280266">
                  <a:moveTo>
                    <a:pt x="2191" y="235289"/>
                  </a:moveTo>
                  <a:lnTo>
                    <a:pt x="0" y="236725"/>
                  </a:lnTo>
                  <a:lnTo>
                    <a:pt x="4300" y="243549"/>
                  </a:lnTo>
                  <a:lnTo>
                    <a:pt x="4510" y="243486"/>
                  </a:lnTo>
                  <a:lnTo>
                    <a:pt x="4773" y="243549"/>
                  </a:lnTo>
                  <a:lnTo>
                    <a:pt x="4982" y="243739"/>
                  </a:lnTo>
                  <a:lnTo>
                    <a:pt x="5087" y="243992"/>
                  </a:lnTo>
                  <a:lnTo>
                    <a:pt x="5035" y="244244"/>
                  </a:lnTo>
                  <a:lnTo>
                    <a:pt x="9178" y="250690"/>
                  </a:lnTo>
                  <a:lnTo>
                    <a:pt x="10752" y="252839"/>
                  </a:lnTo>
                  <a:lnTo>
                    <a:pt x="9703" y="255241"/>
                  </a:lnTo>
                  <a:lnTo>
                    <a:pt x="6766" y="261497"/>
                  </a:lnTo>
                  <a:lnTo>
                    <a:pt x="3199" y="269523"/>
                  </a:lnTo>
                  <a:lnTo>
                    <a:pt x="2832" y="270533"/>
                  </a:lnTo>
                  <a:lnTo>
                    <a:pt x="3199" y="272430"/>
                  </a:lnTo>
                  <a:lnTo>
                    <a:pt x="3356" y="272872"/>
                  </a:lnTo>
                  <a:lnTo>
                    <a:pt x="11486" y="274262"/>
                  </a:lnTo>
                  <a:lnTo>
                    <a:pt x="16835" y="277422"/>
                  </a:lnTo>
                  <a:lnTo>
                    <a:pt x="22762" y="279634"/>
                  </a:lnTo>
                  <a:lnTo>
                    <a:pt x="24178" y="279824"/>
                  </a:lnTo>
                  <a:lnTo>
                    <a:pt x="26119" y="280266"/>
                  </a:lnTo>
                  <a:lnTo>
                    <a:pt x="27220" y="280076"/>
                  </a:lnTo>
                  <a:lnTo>
                    <a:pt x="27220" y="279824"/>
                  </a:lnTo>
                  <a:lnTo>
                    <a:pt x="27325" y="279697"/>
                  </a:lnTo>
                  <a:lnTo>
                    <a:pt x="27535" y="279571"/>
                  </a:lnTo>
                  <a:lnTo>
                    <a:pt x="27797" y="279571"/>
                  </a:lnTo>
                  <a:lnTo>
                    <a:pt x="28269" y="278749"/>
                  </a:lnTo>
                  <a:lnTo>
                    <a:pt x="34143" y="271924"/>
                  </a:lnTo>
                  <a:lnTo>
                    <a:pt x="35507" y="270407"/>
                  </a:lnTo>
                  <a:lnTo>
                    <a:pt x="35926" y="269775"/>
                  </a:lnTo>
                  <a:lnTo>
                    <a:pt x="36870" y="266236"/>
                  </a:lnTo>
                  <a:lnTo>
                    <a:pt x="37500" y="260865"/>
                  </a:lnTo>
                  <a:lnTo>
                    <a:pt x="37867" y="258400"/>
                  </a:lnTo>
                  <a:lnTo>
                    <a:pt x="38392" y="255430"/>
                  </a:lnTo>
                  <a:lnTo>
                    <a:pt x="38706" y="254545"/>
                  </a:lnTo>
                  <a:lnTo>
                    <a:pt x="40751" y="240895"/>
                  </a:lnTo>
                  <a:lnTo>
                    <a:pt x="41591" y="236788"/>
                  </a:lnTo>
                  <a:lnTo>
                    <a:pt x="42115" y="234829"/>
                  </a:lnTo>
                  <a:lnTo>
                    <a:pt x="43322" y="229331"/>
                  </a:lnTo>
                  <a:lnTo>
                    <a:pt x="44842" y="221938"/>
                  </a:lnTo>
                  <a:lnTo>
                    <a:pt x="45209" y="220422"/>
                  </a:lnTo>
                  <a:lnTo>
                    <a:pt x="45629" y="219158"/>
                  </a:lnTo>
                  <a:lnTo>
                    <a:pt x="46049" y="217199"/>
                  </a:lnTo>
                  <a:lnTo>
                    <a:pt x="48514" y="203108"/>
                  </a:lnTo>
                  <a:lnTo>
                    <a:pt x="49825" y="196347"/>
                  </a:lnTo>
                  <a:lnTo>
                    <a:pt x="50926" y="189586"/>
                  </a:lnTo>
                  <a:lnTo>
                    <a:pt x="53339" y="177391"/>
                  </a:lnTo>
                  <a:lnTo>
                    <a:pt x="53864" y="173347"/>
                  </a:lnTo>
                  <a:lnTo>
                    <a:pt x="54440" y="170251"/>
                  </a:lnTo>
                  <a:lnTo>
                    <a:pt x="54493" y="169303"/>
                  </a:lnTo>
                  <a:lnTo>
                    <a:pt x="55332" y="163238"/>
                  </a:lnTo>
                  <a:lnTo>
                    <a:pt x="55961" y="159952"/>
                  </a:lnTo>
                  <a:lnTo>
                    <a:pt x="57325" y="154898"/>
                  </a:lnTo>
                  <a:lnTo>
                    <a:pt x="59370" y="143335"/>
                  </a:lnTo>
                  <a:lnTo>
                    <a:pt x="60524" y="135501"/>
                  </a:lnTo>
                  <a:lnTo>
                    <a:pt x="60839" y="132279"/>
                  </a:lnTo>
                  <a:lnTo>
                    <a:pt x="60891" y="124129"/>
                  </a:lnTo>
                  <a:lnTo>
                    <a:pt x="60576" y="122170"/>
                  </a:lnTo>
                  <a:lnTo>
                    <a:pt x="58794" y="115347"/>
                  </a:lnTo>
                  <a:lnTo>
                    <a:pt x="57377" y="107450"/>
                  </a:lnTo>
                  <a:lnTo>
                    <a:pt x="57168" y="105618"/>
                  </a:lnTo>
                  <a:lnTo>
                    <a:pt x="56643" y="103028"/>
                  </a:lnTo>
                  <a:lnTo>
                    <a:pt x="56276" y="100501"/>
                  </a:lnTo>
                  <a:lnTo>
                    <a:pt x="55961" y="94057"/>
                  </a:lnTo>
                  <a:lnTo>
                    <a:pt x="56119" y="89003"/>
                  </a:lnTo>
                  <a:lnTo>
                    <a:pt x="56486" y="86097"/>
                  </a:lnTo>
                  <a:lnTo>
                    <a:pt x="57010" y="79275"/>
                  </a:lnTo>
                  <a:lnTo>
                    <a:pt x="57639" y="74220"/>
                  </a:lnTo>
                  <a:lnTo>
                    <a:pt x="57692" y="73210"/>
                  </a:lnTo>
                  <a:lnTo>
                    <a:pt x="57902" y="71946"/>
                  </a:lnTo>
                  <a:lnTo>
                    <a:pt x="58059" y="69104"/>
                  </a:lnTo>
                  <a:lnTo>
                    <a:pt x="58321" y="67019"/>
                  </a:lnTo>
                  <a:lnTo>
                    <a:pt x="58374" y="66008"/>
                  </a:lnTo>
                  <a:lnTo>
                    <a:pt x="58636" y="64240"/>
                  </a:lnTo>
                  <a:lnTo>
                    <a:pt x="58741" y="62281"/>
                  </a:lnTo>
                  <a:lnTo>
                    <a:pt x="59161" y="59754"/>
                  </a:lnTo>
                  <a:lnTo>
                    <a:pt x="59475" y="56469"/>
                  </a:lnTo>
                  <a:lnTo>
                    <a:pt x="59685" y="53564"/>
                  </a:lnTo>
                  <a:lnTo>
                    <a:pt x="59632" y="49332"/>
                  </a:lnTo>
                  <a:lnTo>
                    <a:pt x="59790" y="46805"/>
                  </a:lnTo>
                  <a:lnTo>
                    <a:pt x="60314" y="43457"/>
                  </a:lnTo>
                  <a:lnTo>
                    <a:pt x="60839" y="40930"/>
                  </a:lnTo>
                  <a:lnTo>
                    <a:pt x="62255" y="35940"/>
                  </a:lnTo>
                  <a:lnTo>
                    <a:pt x="62989" y="32845"/>
                  </a:lnTo>
                  <a:lnTo>
                    <a:pt x="62884" y="30129"/>
                  </a:lnTo>
                  <a:lnTo>
                    <a:pt x="62727" y="28865"/>
                  </a:lnTo>
                  <a:lnTo>
                    <a:pt x="62307" y="27223"/>
                  </a:lnTo>
                  <a:lnTo>
                    <a:pt x="61363" y="24886"/>
                  </a:lnTo>
                  <a:lnTo>
                    <a:pt x="59895" y="21854"/>
                  </a:lnTo>
                  <a:lnTo>
                    <a:pt x="59475" y="21286"/>
                  </a:lnTo>
                  <a:lnTo>
                    <a:pt x="58898" y="20717"/>
                  </a:lnTo>
                  <a:lnTo>
                    <a:pt x="56905" y="19833"/>
                  </a:lnTo>
                  <a:lnTo>
                    <a:pt x="56171" y="19643"/>
                  </a:lnTo>
                  <a:lnTo>
                    <a:pt x="55437" y="19201"/>
                  </a:lnTo>
                  <a:lnTo>
                    <a:pt x="54545" y="18506"/>
                  </a:lnTo>
                  <a:lnTo>
                    <a:pt x="53916" y="17938"/>
                  </a:lnTo>
                  <a:lnTo>
                    <a:pt x="53758" y="17622"/>
                  </a:lnTo>
                  <a:lnTo>
                    <a:pt x="53339" y="17306"/>
                  </a:lnTo>
                  <a:lnTo>
                    <a:pt x="47779" y="15159"/>
                  </a:lnTo>
                  <a:lnTo>
                    <a:pt x="46678" y="14653"/>
                  </a:lnTo>
                  <a:lnTo>
                    <a:pt x="45786" y="14148"/>
                  </a:lnTo>
                  <a:lnTo>
                    <a:pt x="45052" y="13516"/>
                  </a:lnTo>
                  <a:lnTo>
                    <a:pt x="43426" y="12506"/>
                  </a:lnTo>
                  <a:lnTo>
                    <a:pt x="40384" y="10231"/>
                  </a:lnTo>
                  <a:lnTo>
                    <a:pt x="38916" y="9284"/>
                  </a:lnTo>
                  <a:lnTo>
                    <a:pt x="37604" y="8905"/>
                  </a:lnTo>
                  <a:lnTo>
                    <a:pt x="34353" y="8273"/>
                  </a:lnTo>
                  <a:lnTo>
                    <a:pt x="32884" y="7137"/>
                  </a:lnTo>
                  <a:lnTo>
                    <a:pt x="30629" y="4863"/>
                  </a:lnTo>
                  <a:lnTo>
                    <a:pt x="29895" y="4294"/>
                  </a:lnTo>
                  <a:lnTo>
                    <a:pt x="29213" y="4168"/>
                  </a:lnTo>
                  <a:lnTo>
                    <a:pt x="27535" y="2273"/>
                  </a:lnTo>
                  <a:lnTo>
                    <a:pt x="24965" y="0"/>
                  </a:lnTo>
                  <a:lnTo>
                    <a:pt x="24126" y="947"/>
                  </a:lnTo>
                  <a:lnTo>
                    <a:pt x="17308" y="7579"/>
                  </a:lnTo>
                  <a:lnTo>
                    <a:pt x="16678" y="8400"/>
                  </a:lnTo>
                  <a:lnTo>
                    <a:pt x="15524" y="7642"/>
                  </a:lnTo>
                  <a:lnTo>
                    <a:pt x="13112" y="6884"/>
                  </a:lnTo>
                  <a:lnTo>
                    <a:pt x="11014" y="6631"/>
                  </a:lnTo>
                  <a:lnTo>
                    <a:pt x="9230" y="6252"/>
                  </a:lnTo>
                  <a:lnTo>
                    <a:pt x="9440" y="4547"/>
                  </a:lnTo>
                  <a:lnTo>
                    <a:pt x="6818" y="4168"/>
                  </a:lnTo>
                  <a:lnTo>
                    <a:pt x="6451" y="9284"/>
                  </a:lnTo>
                  <a:lnTo>
                    <a:pt x="5874" y="15664"/>
                  </a:lnTo>
                  <a:lnTo>
                    <a:pt x="3933" y="15411"/>
                  </a:lnTo>
                  <a:lnTo>
                    <a:pt x="1731" y="15601"/>
                  </a:lnTo>
                  <a:lnTo>
                    <a:pt x="2045" y="19580"/>
                  </a:lnTo>
                  <a:lnTo>
                    <a:pt x="2622" y="25328"/>
                  </a:lnTo>
                  <a:lnTo>
                    <a:pt x="4773" y="25391"/>
                  </a:lnTo>
                  <a:lnTo>
                    <a:pt x="6975" y="25644"/>
                  </a:lnTo>
                  <a:lnTo>
                    <a:pt x="6923" y="31139"/>
                  </a:lnTo>
                  <a:lnTo>
                    <a:pt x="7003" y="35519"/>
                  </a:lnTo>
                </a:path>
              </a:pathLst>
            </a:custGeom>
            <a:ln w="16192" cap="flat">
              <a:solidFill>
                <a:srgbClr val="E97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" name="pl122"/>
            <p:cNvSpPr/>
            <p:nvPr/>
          </p:nvSpPr>
          <p:spPr>
            <a:xfrm>
              <a:off x="3319583" y="6157225"/>
              <a:ext cx="422783" cy="192065"/>
            </a:xfrm>
            <a:custGeom>
              <a:avLst/>
              <a:gdLst/>
              <a:ahLst/>
              <a:cxnLst/>
              <a:rect l="0" t="0" r="0" b="0"/>
              <a:pathLst>
                <a:path w="422783" h="192065">
                  <a:moveTo>
                    <a:pt x="0" y="31"/>
                  </a:moveTo>
                  <a:lnTo>
                    <a:pt x="5719" y="10569"/>
                  </a:lnTo>
                  <a:lnTo>
                    <a:pt x="7187" y="13418"/>
                  </a:lnTo>
                  <a:lnTo>
                    <a:pt x="8026" y="12532"/>
                  </a:lnTo>
                  <a:lnTo>
                    <a:pt x="12852" y="10506"/>
                  </a:lnTo>
                  <a:lnTo>
                    <a:pt x="23184" y="6898"/>
                  </a:lnTo>
                  <a:lnTo>
                    <a:pt x="28481" y="4873"/>
                  </a:lnTo>
                  <a:lnTo>
                    <a:pt x="35142" y="2594"/>
                  </a:lnTo>
                  <a:lnTo>
                    <a:pt x="36244" y="2278"/>
                  </a:lnTo>
                  <a:lnTo>
                    <a:pt x="37345" y="2278"/>
                  </a:lnTo>
                  <a:lnTo>
                    <a:pt x="43481" y="253"/>
                  </a:lnTo>
                  <a:lnTo>
                    <a:pt x="44478" y="0"/>
                  </a:lnTo>
                  <a:lnTo>
                    <a:pt x="46418" y="822"/>
                  </a:lnTo>
                  <a:lnTo>
                    <a:pt x="56750" y="3037"/>
                  </a:lnTo>
                  <a:lnTo>
                    <a:pt x="64985" y="5506"/>
                  </a:lnTo>
                  <a:lnTo>
                    <a:pt x="83971" y="11772"/>
                  </a:lnTo>
                  <a:lnTo>
                    <a:pt x="89163" y="13354"/>
                  </a:lnTo>
                  <a:lnTo>
                    <a:pt x="107362" y="19240"/>
                  </a:lnTo>
                  <a:lnTo>
                    <a:pt x="112502" y="21013"/>
                  </a:lnTo>
                  <a:lnTo>
                    <a:pt x="116069" y="22405"/>
                  </a:lnTo>
                  <a:lnTo>
                    <a:pt x="118953" y="23798"/>
                  </a:lnTo>
                  <a:lnTo>
                    <a:pt x="120474" y="24684"/>
                  </a:lnTo>
                  <a:lnTo>
                    <a:pt x="121733" y="25443"/>
                  </a:lnTo>
                  <a:lnTo>
                    <a:pt x="123936" y="27026"/>
                  </a:lnTo>
                  <a:lnTo>
                    <a:pt x="128236" y="30444"/>
                  </a:lnTo>
                  <a:lnTo>
                    <a:pt x="132485" y="34115"/>
                  </a:lnTo>
                  <a:lnTo>
                    <a:pt x="147537" y="47597"/>
                  </a:lnTo>
                  <a:lnTo>
                    <a:pt x="150789" y="50383"/>
                  </a:lnTo>
                  <a:lnTo>
                    <a:pt x="152572" y="52092"/>
                  </a:lnTo>
                  <a:lnTo>
                    <a:pt x="162904" y="61207"/>
                  </a:lnTo>
                  <a:lnTo>
                    <a:pt x="171138" y="68297"/>
                  </a:lnTo>
                  <a:lnTo>
                    <a:pt x="174862" y="71208"/>
                  </a:lnTo>
                  <a:lnTo>
                    <a:pt x="177013" y="72728"/>
                  </a:lnTo>
                  <a:lnTo>
                    <a:pt x="179897" y="74563"/>
                  </a:lnTo>
                  <a:lnTo>
                    <a:pt x="183254" y="76336"/>
                  </a:lnTo>
                  <a:lnTo>
                    <a:pt x="186033" y="77665"/>
                  </a:lnTo>
                  <a:lnTo>
                    <a:pt x="189128" y="78994"/>
                  </a:lnTo>
                  <a:lnTo>
                    <a:pt x="191698" y="79944"/>
                  </a:lnTo>
                  <a:lnTo>
                    <a:pt x="194478" y="80830"/>
                  </a:lnTo>
                  <a:lnTo>
                    <a:pt x="198883" y="82033"/>
                  </a:lnTo>
                  <a:lnTo>
                    <a:pt x="204809" y="83869"/>
                  </a:lnTo>
                  <a:lnTo>
                    <a:pt x="210736" y="85958"/>
                  </a:lnTo>
                  <a:lnTo>
                    <a:pt x="212047" y="86528"/>
                  </a:lnTo>
                  <a:lnTo>
                    <a:pt x="214775" y="87920"/>
                  </a:lnTo>
                  <a:lnTo>
                    <a:pt x="217921" y="89819"/>
                  </a:lnTo>
                  <a:lnTo>
                    <a:pt x="219443" y="90959"/>
                  </a:lnTo>
                  <a:lnTo>
                    <a:pt x="223114" y="94061"/>
                  </a:lnTo>
                  <a:lnTo>
                    <a:pt x="225789" y="96593"/>
                  </a:lnTo>
                  <a:lnTo>
                    <a:pt x="227415" y="98366"/>
                  </a:lnTo>
                  <a:lnTo>
                    <a:pt x="240212" y="113306"/>
                  </a:lnTo>
                  <a:lnTo>
                    <a:pt x="243096" y="116534"/>
                  </a:lnTo>
                  <a:lnTo>
                    <a:pt x="246086" y="119573"/>
                  </a:lnTo>
                  <a:lnTo>
                    <a:pt x="247450" y="120712"/>
                  </a:lnTo>
                  <a:lnTo>
                    <a:pt x="250439" y="122929"/>
                  </a:lnTo>
                  <a:lnTo>
                    <a:pt x="254425" y="125524"/>
                  </a:lnTo>
                  <a:lnTo>
                    <a:pt x="262764" y="130399"/>
                  </a:lnTo>
                  <a:lnTo>
                    <a:pt x="266173" y="132804"/>
                  </a:lnTo>
                  <a:lnTo>
                    <a:pt x="267484" y="133817"/>
                  </a:lnTo>
                  <a:lnTo>
                    <a:pt x="269739" y="135780"/>
                  </a:lnTo>
                  <a:lnTo>
                    <a:pt x="277554" y="142934"/>
                  </a:lnTo>
                  <a:lnTo>
                    <a:pt x="279023" y="144137"/>
                  </a:lnTo>
                  <a:lnTo>
                    <a:pt x="281121" y="145466"/>
                  </a:lnTo>
                  <a:lnTo>
                    <a:pt x="282484" y="146163"/>
                  </a:lnTo>
                  <a:lnTo>
                    <a:pt x="285579" y="147366"/>
                  </a:lnTo>
                  <a:lnTo>
                    <a:pt x="290142" y="148442"/>
                  </a:lnTo>
                  <a:lnTo>
                    <a:pt x="296278" y="149519"/>
                  </a:lnTo>
                  <a:lnTo>
                    <a:pt x="327589" y="155533"/>
                  </a:lnTo>
                  <a:lnTo>
                    <a:pt x="330107" y="156103"/>
                  </a:lnTo>
                  <a:lnTo>
                    <a:pt x="332152" y="156419"/>
                  </a:lnTo>
                  <a:lnTo>
                    <a:pt x="335981" y="157242"/>
                  </a:lnTo>
                  <a:lnTo>
                    <a:pt x="338184" y="157939"/>
                  </a:lnTo>
                  <a:lnTo>
                    <a:pt x="341330" y="159395"/>
                  </a:lnTo>
                  <a:lnTo>
                    <a:pt x="342274" y="159965"/>
                  </a:lnTo>
                  <a:lnTo>
                    <a:pt x="344582" y="161674"/>
                  </a:lnTo>
                  <a:lnTo>
                    <a:pt x="345946" y="163067"/>
                  </a:lnTo>
                  <a:lnTo>
                    <a:pt x="346995" y="164270"/>
                  </a:lnTo>
                  <a:lnTo>
                    <a:pt x="350456" y="168639"/>
                  </a:lnTo>
                  <a:lnTo>
                    <a:pt x="350771" y="169588"/>
                  </a:lnTo>
                  <a:lnTo>
                    <a:pt x="353603" y="173640"/>
                  </a:lnTo>
                  <a:lnTo>
                    <a:pt x="359110" y="182442"/>
                  </a:lnTo>
                  <a:lnTo>
                    <a:pt x="359792" y="183454"/>
                  </a:lnTo>
                  <a:lnTo>
                    <a:pt x="360421" y="184151"/>
                  </a:lnTo>
                  <a:lnTo>
                    <a:pt x="361208" y="185354"/>
                  </a:lnTo>
                  <a:lnTo>
                    <a:pt x="364617" y="190989"/>
                  </a:lnTo>
                  <a:lnTo>
                    <a:pt x="365561" y="191812"/>
                  </a:lnTo>
                  <a:lnTo>
                    <a:pt x="366453" y="192065"/>
                  </a:lnTo>
                  <a:lnTo>
                    <a:pt x="369443" y="188900"/>
                  </a:lnTo>
                  <a:lnTo>
                    <a:pt x="371330" y="186303"/>
                  </a:lnTo>
                  <a:lnTo>
                    <a:pt x="376890" y="176553"/>
                  </a:lnTo>
                  <a:lnTo>
                    <a:pt x="377624" y="175477"/>
                  </a:lnTo>
                  <a:lnTo>
                    <a:pt x="378411" y="174590"/>
                  </a:lnTo>
                  <a:lnTo>
                    <a:pt x="380194" y="172944"/>
                  </a:lnTo>
                  <a:lnTo>
                    <a:pt x="380247" y="172564"/>
                  </a:lnTo>
                  <a:lnTo>
                    <a:pt x="380404" y="172374"/>
                  </a:lnTo>
                  <a:lnTo>
                    <a:pt x="380666" y="172248"/>
                  </a:lnTo>
                  <a:lnTo>
                    <a:pt x="386697" y="166929"/>
                  </a:lnTo>
                  <a:lnTo>
                    <a:pt x="397397" y="157812"/>
                  </a:lnTo>
                  <a:lnTo>
                    <a:pt x="401750" y="153823"/>
                  </a:lnTo>
                  <a:lnTo>
                    <a:pt x="405841" y="149708"/>
                  </a:lnTo>
                  <a:lnTo>
                    <a:pt x="415963" y="138376"/>
                  </a:lnTo>
                  <a:lnTo>
                    <a:pt x="416645" y="138313"/>
                  </a:lnTo>
                  <a:lnTo>
                    <a:pt x="417222" y="138059"/>
                  </a:lnTo>
                  <a:lnTo>
                    <a:pt x="417642" y="138249"/>
                  </a:lnTo>
                  <a:lnTo>
                    <a:pt x="417956" y="138566"/>
                  </a:lnTo>
                  <a:lnTo>
                    <a:pt x="420264" y="142174"/>
                  </a:lnTo>
                  <a:lnTo>
                    <a:pt x="422783" y="145664"/>
                  </a:lnTo>
                </a:path>
              </a:pathLst>
            </a:custGeom>
            <a:ln w="23081" cap="flat">
              <a:solidFill>
                <a:srgbClr val="E876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" name="pl123"/>
            <p:cNvSpPr/>
            <p:nvPr/>
          </p:nvSpPr>
          <p:spPr>
            <a:xfrm>
              <a:off x="5638866" y="4910460"/>
              <a:ext cx="85279" cy="251109"/>
            </a:xfrm>
            <a:custGeom>
              <a:avLst/>
              <a:gdLst/>
              <a:ahLst/>
              <a:cxnLst/>
              <a:rect l="0" t="0" r="0" b="0"/>
              <a:pathLst>
                <a:path w="85279" h="251109">
                  <a:moveTo>
                    <a:pt x="85279" y="5327"/>
                  </a:moveTo>
                  <a:lnTo>
                    <a:pt x="84650" y="7702"/>
                  </a:lnTo>
                  <a:lnTo>
                    <a:pt x="81765" y="6818"/>
                  </a:lnTo>
                  <a:lnTo>
                    <a:pt x="77307" y="5619"/>
                  </a:lnTo>
                  <a:lnTo>
                    <a:pt x="75891" y="5114"/>
                  </a:lnTo>
                  <a:lnTo>
                    <a:pt x="72377" y="4293"/>
                  </a:lnTo>
                  <a:lnTo>
                    <a:pt x="72010" y="4545"/>
                  </a:lnTo>
                  <a:lnTo>
                    <a:pt x="71643" y="5177"/>
                  </a:lnTo>
                  <a:lnTo>
                    <a:pt x="71223" y="6755"/>
                  </a:lnTo>
                  <a:lnTo>
                    <a:pt x="71066" y="7071"/>
                  </a:lnTo>
                  <a:lnTo>
                    <a:pt x="70646" y="7260"/>
                  </a:lnTo>
                  <a:lnTo>
                    <a:pt x="70332" y="7260"/>
                  </a:lnTo>
                  <a:lnTo>
                    <a:pt x="69754" y="7071"/>
                  </a:lnTo>
                  <a:lnTo>
                    <a:pt x="66241" y="5619"/>
                  </a:lnTo>
                  <a:lnTo>
                    <a:pt x="61520" y="3472"/>
                  </a:lnTo>
                  <a:lnTo>
                    <a:pt x="59842" y="2904"/>
                  </a:lnTo>
                  <a:lnTo>
                    <a:pt x="59213" y="2904"/>
                  </a:lnTo>
                  <a:lnTo>
                    <a:pt x="56905" y="2273"/>
                  </a:lnTo>
                  <a:lnTo>
                    <a:pt x="46730" y="0"/>
                  </a:lnTo>
                  <a:lnTo>
                    <a:pt x="44947" y="378"/>
                  </a:lnTo>
                  <a:lnTo>
                    <a:pt x="44475" y="568"/>
                  </a:lnTo>
                  <a:lnTo>
                    <a:pt x="43898" y="1325"/>
                  </a:lnTo>
                  <a:lnTo>
                    <a:pt x="43636" y="2336"/>
                  </a:lnTo>
                  <a:lnTo>
                    <a:pt x="43636" y="7071"/>
                  </a:lnTo>
                  <a:lnTo>
                    <a:pt x="43321" y="9470"/>
                  </a:lnTo>
                  <a:lnTo>
                    <a:pt x="42797" y="12374"/>
                  </a:lnTo>
                  <a:lnTo>
                    <a:pt x="42167" y="13700"/>
                  </a:lnTo>
                  <a:lnTo>
                    <a:pt x="41800" y="14079"/>
                  </a:lnTo>
                  <a:lnTo>
                    <a:pt x="40279" y="18183"/>
                  </a:lnTo>
                  <a:lnTo>
                    <a:pt x="39335" y="20203"/>
                  </a:lnTo>
                  <a:lnTo>
                    <a:pt x="33933" y="30495"/>
                  </a:lnTo>
                  <a:lnTo>
                    <a:pt x="33146" y="32263"/>
                  </a:lnTo>
                  <a:lnTo>
                    <a:pt x="32202" y="34409"/>
                  </a:lnTo>
                  <a:lnTo>
                    <a:pt x="31363" y="36619"/>
                  </a:lnTo>
                  <a:lnTo>
                    <a:pt x="30052" y="41102"/>
                  </a:lnTo>
                  <a:lnTo>
                    <a:pt x="29894" y="42681"/>
                  </a:lnTo>
                  <a:lnTo>
                    <a:pt x="29894" y="43691"/>
                  </a:lnTo>
                  <a:lnTo>
                    <a:pt x="29160" y="47543"/>
                  </a:lnTo>
                  <a:lnTo>
                    <a:pt x="28846" y="49879"/>
                  </a:lnTo>
                  <a:lnTo>
                    <a:pt x="28426" y="54362"/>
                  </a:lnTo>
                  <a:lnTo>
                    <a:pt x="28112" y="57140"/>
                  </a:lnTo>
                  <a:lnTo>
                    <a:pt x="27901" y="60424"/>
                  </a:lnTo>
                  <a:lnTo>
                    <a:pt x="27010" y="66107"/>
                  </a:lnTo>
                  <a:lnTo>
                    <a:pt x="26748" y="69011"/>
                  </a:lnTo>
                  <a:lnTo>
                    <a:pt x="26590" y="74379"/>
                  </a:lnTo>
                  <a:lnTo>
                    <a:pt x="26643" y="76904"/>
                  </a:lnTo>
                  <a:lnTo>
                    <a:pt x="27010" y="80883"/>
                  </a:lnTo>
                  <a:lnTo>
                    <a:pt x="27482" y="83913"/>
                  </a:lnTo>
                  <a:lnTo>
                    <a:pt x="28479" y="88270"/>
                  </a:lnTo>
                  <a:lnTo>
                    <a:pt x="34195" y="109173"/>
                  </a:lnTo>
                  <a:lnTo>
                    <a:pt x="35087" y="112077"/>
                  </a:lnTo>
                  <a:lnTo>
                    <a:pt x="35979" y="115740"/>
                  </a:lnTo>
                  <a:lnTo>
                    <a:pt x="36293" y="118834"/>
                  </a:lnTo>
                  <a:lnTo>
                    <a:pt x="36293" y="120603"/>
                  </a:lnTo>
                  <a:lnTo>
                    <a:pt x="35979" y="123824"/>
                  </a:lnTo>
                  <a:lnTo>
                    <a:pt x="35716" y="125213"/>
                  </a:lnTo>
                  <a:lnTo>
                    <a:pt x="35035" y="127549"/>
                  </a:lnTo>
                  <a:lnTo>
                    <a:pt x="34510" y="129002"/>
                  </a:lnTo>
                  <a:lnTo>
                    <a:pt x="33776" y="130707"/>
                  </a:lnTo>
                  <a:lnTo>
                    <a:pt x="30314" y="137148"/>
                  </a:lnTo>
                  <a:lnTo>
                    <a:pt x="18881" y="159126"/>
                  </a:lnTo>
                  <a:lnTo>
                    <a:pt x="16468" y="163989"/>
                  </a:lnTo>
                  <a:lnTo>
                    <a:pt x="7919" y="180347"/>
                  </a:lnTo>
                  <a:lnTo>
                    <a:pt x="6503" y="183189"/>
                  </a:lnTo>
                  <a:lnTo>
                    <a:pt x="5087" y="187231"/>
                  </a:lnTo>
                  <a:lnTo>
                    <a:pt x="4405" y="189820"/>
                  </a:lnTo>
                  <a:lnTo>
                    <a:pt x="3776" y="192600"/>
                  </a:lnTo>
                  <a:lnTo>
                    <a:pt x="3513" y="194746"/>
                  </a:lnTo>
                  <a:lnTo>
                    <a:pt x="3146" y="196262"/>
                  </a:lnTo>
                  <a:lnTo>
                    <a:pt x="2097" y="198979"/>
                  </a:lnTo>
                  <a:lnTo>
                    <a:pt x="1416" y="202263"/>
                  </a:lnTo>
                  <a:lnTo>
                    <a:pt x="1049" y="203526"/>
                  </a:lnTo>
                  <a:lnTo>
                    <a:pt x="472" y="204789"/>
                  </a:lnTo>
                  <a:lnTo>
                    <a:pt x="262" y="205610"/>
                  </a:lnTo>
                  <a:lnTo>
                    <a:pt x="0" y="206684"/>
                  </a:lnTo>
                  <a:lnTo>
                    <a:pt x="0" y="207505"/>
                  </a:lnTo>
                  <a:lnTo>
                    <a:pt x="105" y="208832"/>
                  </a:lnTo>
                  <a:lnTo>
                    <a:pt x="524" y="210284"/>
                  </a:lnTo>
                  <a:lnTo>
                    <a:pt x="629" y="211800"/>
                  </a:lnTo>
                  <a:lnTo>
                    <a:pt x="891" y="213253"/>
                  </a:lnTo>
                  <a:lnTo>
                    <a:pt x="1468" y="215021"/>
                  </a:lnTo>
                  <a:lnTo>
                    <a:pt x="1468" y="217801"/>
                  </a:lnTo>
                  <a:lnTo>
                    <a:pt x="1573" y="219506"/>
                  </a:lnTo>
                  <a:lnTo>
                    <a:pt x="2045" y="223422"/>
                  </a:lnTo>
                  <a:lnTo>
                    <a:pt x="2727" y="230433"/>
                  </a:lnTo>
                  <a:lnTo>
                    <a:pt x="2727" y="231191"/>
                  </a:lnTo>
                  <a:lnTo>
                    <a:pt x="3042" y="235171"/>
                  </a:lnTo>
                  <a:lnTo>
                    <a:pt x="3618" y="240919"/>
                  </a:lnTo>
                  <a:lnTo>
                    <a:pt x="5769" y="240982"/>
                  </a:lnTo>
                  <a:lnTo>
                    <a:pt x="7972" y="241235"/>
                  </a:lnTo>
                  <a:lnTo>
                    <a:pt x="7919" y="246730"/>
                  </a:lnTo>
                  <a:lnTo>
                    <a:pt x="7999" y="251109"/>
                  </a:lnTo>
                </a:path>
              </a:pathLst>
            </a:custGeom>
            <a:ln w="18010" cap="flat">
              <a:solidFill>
                <a:srgbClr val="E47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" name="pl124"/>
            <p:cNvSpPr/>
            <p:nvPr/>
          </p:nvSpPr>
          <p:spPr>
            <a:xfrm>
              <a:off x="3875074" y="5465266"/>
              <a:ext cx="370052" cy="69132"/>
            </a:xfrm>
            <a:custGeom>
              <a:avLst/>
              <a:gdLst/>
              <a:ahLst/>
              <a:cxnLst/>
              <a:rect l="0" t="0" r="0" b="0"/>
              <a:pathLst>
                <a:path w="370052" h="69132">
                  <a:moveTo>
                    <a:pt x="0" y="69132"/>
                  </a:moveTo>
                  <a:lnTo>
                    <a:pt x="1083" y="67083"/>
                  </a:lnTo>
                  <a:lnTo>
                    <a:pt x="6014" y="58802"/>
                  </a:lnTo>
                  <a:lnTo>
                    <a:pt x="10366" y="50268"/>
                  </a:lnTo>
                  <a:lnTo>
                    <a:pt x="11468" y="46096"/>
                  </a:lnTo>
                  <a:lnTo>
                    <a:pt x="12255" y="42240"/>
                  </a:lnTo>
                  <a:lnTo>
                    <a:pt x="12727" y="38637"/>
                  </a:lnTo>
                  <a:lnTo>
                    <a:pt x="13199" y="35540"/>
                  </a:lnTo>
                  <a:lnTo>
                    <a:pt x="13566" y="33707"/>
                  </a:lnTo>
                  <a:lnTo>
                    <a:pt x="14090" y="29788"/>
                  </a:lnTo>
                  <a:lnTo>
                    <a:pt x="15611" y="24605"/>
                  </a:lnTo>
                  <a:lnTo>
                    <a:pt x="18811" y="15250"/>
                  </a:lnTo>
                  <a:lnTo>
                    <a:pt x="19335" y="13986"/>
                  </a:lnTo>
                  <a:lnTo>
                    <a:pt x="22639" y="16262"/>
                  </a:lnTo>
                  <a:lnTo>
                    <a:pt x="24947" y="17210"/>
                  </a:lnTo>
                  <a:lnTo>
                    <a:pt x="29720" y="18727"/>
                  </a:lnTo>
                  <a:lnTo>
                    <a:pt x="34807" y="20307"/>
                  </a:lnTo>
                  <a:lnTo>
                    <a:pt x="44510" y="23025"/>
                  </a:lnTo>
                  <a:lnTo>
                    <a:pt x="48706" y="24289"/>
                  </a:lnTo>
                  <a:lnTo>
                    <a:pt x="54527" y="25427"/>
                  </a:lnTo>
                  <a:lnTo>
                    <a:pt x="56678" y="25743"/>
                  </a:lnTo>
                  <a:lnTo>
                    <a:pt x="60716" y="26185"/>
                  </a:lnTo>
                  <a:lnTo>
                    <a:pt x="63496" y="26375"/>
                  </a:lnTo>
                  <a:lnTo>
                    <a:pt x="73985" y="26691"/>
                  </a:lnTo>
                  <a:lnTo>
                    <a:pt x="84003" y="25743"/>
                  </a:lnTo>
                  <a:lnTo>
                    <a:pt x="94545" y="25048"/>
                  </a:lnTo>
                  <a:lnTo>
                    <a:pt x="104720" y="23910"/>
                  </a:lnTo>
                  <a:lnTo>
                    <a:pt x="107290" y="23847"/>
                  </a:lnTo>
                  <a:lnTo>
                    <a:pt x="110332" y="24036"/>
                  </a:lnTo>
                  <a:lnTo>
                    <a:pt x="115944" y="24984"/>
                  </a:lnTo>
                  <a:lnTo>
                    <a:pt x="123234" y="27449"/>
                  </a:lnTo>
                  <a:lnTo>
                    <a:pt x="136555" y="31495"/>
                  </a:lnTo>
                  <a:lnTo>
                    <a:pt x="143583" y="33265"/>
                  </a:lnTo>
                  <a:lnTo>
                    <a:pt x="146258" y="33770"/>
                  </a:lnTo>
                  <a:lnTo>
                    <a:pt x="148933" y="34086"/>
                  </a:lnTo>
                  <a:lnTo>
                    <a:pt x="155804" y="34086"/>
                  </a:lnTo>
                  <a:lnTo>
                    <a:pt x="172272" y="33454"/>
                  </a:lnTo>
                  <a:lnTo>
                    <a:pt x="186276" y="33075"/>
                  </a:lnTo>
                  <a:lnTo>
                    <a:pt x="192465" y="32506"/>
                  </a:lnTo>
                  <a:lnTo>
                    <a:pt x="208199" y="32001"/>
                  </a:lnTo>
                  <a:lnTo>
                    <a:pt x="215174" y="31811"/>
                  </a:lnTo>
                  <a:lnTo>
                    <a:pt x="225087" y="31748"/>
                  </a:lnTo>
                  <a:lnTo>
                    <a:pt x="230961" y="31052"/>
                  </a:lnTo>
                  <a:lnTo>
                    <a:pt x="247220" y="27639"/>
                  </a:lnTo>
                  <a:lnTo>
                    <a:pt x="253776" y="26438"/>
                  </a:lnTo>
                  <a:lnTo>
                    <a:pt x="256660" y="25995"/>
                  </a:lnTo>
                  <a:lnTo>
                    <a:pt x="258968" y="25806"/>
                  </a:lnTo>
                  <a:lnTo>
                    <a:pt x="261170" y="25743"/>
                  </a:lnTo>
                  <a:lnTo>
                    <a:pt x="267989" y="25806"/>
                  </a:lnTo>
                  <a:lnTo>
                    <a:pt x="271188" y="26059"/>
                  </a:lnTo>
                  <a:lnTo>
                    <a:pt x="273968" y="26438"/>
                  </a:lnTo>
                  <a:lnTo>
                    <a:pt x="286975" y="28461"/>
                  </a:lnTo>
                  <a:lnTo>
                    <a:pt x="299090" y="30610"/>
                  </a:lnTo>
                  <a:lnTo>
                    <a:pt x="313041" y="32886"/>
                  </a:lnTo>
                  <a:lnTo>
                    <a:pt x="322796" y="34592"/>
                  </a:lnTo>
                  <a:lnTo>
                    <a:pt x="326730" y="35666"/>
                  </a:lnTo>
                  <a:lnTo>
                    <a:pt x="334387" y="36868"/>
                  </a:lnTo>
                  <a:lnTo>
                    <a:pt x="352901" y="40028"/>
                  </a:lnTo>
                  <a:lnTo>
                    <a:pt x="354580" y="40218"/>
                  </a:lnTo>
                  <a:lnTo>
                    <a:pt x="358881" y="39333"/>
                  </a:lnTo>
                  <a:lnTo>
                    <a:pt x="359772" y="39143"/>
                  </a:lnTo>
                  <a:lnTo>
                    <a:pt x="361608" y="37816"/>
                  </a:lnTo>
                  <a:lnTo>
                    <a:pt x="365594" y="33644"/>
                  </a:lnTo>
                  <a:lnTo>
                    <a:pt x="366642" y="32759"/>
                  </a:lnTo>
                  <a:lnTo>
                    <a:pt x="367692" y="31432"/>
                  </a:lnTo>
                  <a:lnTo>
                    <a:pt x="370052" y="29030"/>
                  </a:lnTo>
                  <a:lnTo>
                    <a:pt x="366118" y="24226"/>
                  </a:lnTo>
                  <a:lnTo>
                    <a:pt x="367324" y="16009"/>
                  </a:lnTo>
                  <a:lnTo>
                    <a:pt x="369790" y="586"/>
                  </a:lnTo>
                  <a:lnTo>
                    <a:pt x="366237" y="0"/>
                  </a:lnTo>
                </a:path>
              </a:pathLst>
            </a:custGeom>
            <a:ln w="21017" cap="flat">
              <a:solidFill>
                <a:srgbClr val="E16C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" name="pl125"/>
            <p:cNvSpPr/>
            <p:nvPr/>
          </p:nvSpPr>
          <p:spPr>
            <a:xfrm>
              <a:off x="5633831" y="4756377"/>
              <a:ext cx="51713" cy="405192"/>
            </a:xfrm>
            <a:custGeom>
              <a:avLst/>
              <a:gdLst/>
              <a:ahLst/>
              <a:cxnLst/>
              <a:rect l="0" t="0" r="0" b="0"/>
              <a:pathLst>
                <a:path w="51713" h="405192">
                  <a:moveTo>
                    <a:pt x="28120" y="0"/>
                  </a:moveTo>
                  <a:lnTo>
                    <a:pt x="30105" y="4978"/>
                  </a:lnTo>
                  <a:lnTo>
                    <a:pt x="8601" y="5483"/>
                  </a:lnTo>
                  <a:lnTo>
                    <a:pt x="8077" y="7629"/>
                  </a:lnTo>
                  <a:lnTo>
                    <a:pt x="7447" y="10722"/>
                  </a:lnTo>
                  <a:lnTo>
                    <a:pt x="6503" y="16402"/>
                  </a:lnTo>
                  <a:lnTo>
                    <a:pt x="4091" y="28900"/>
                  </a:lnTo>
                  <a:lnTo>
                    <a:pt x="3828" y="29973"/>
                  </a:lnTo>
                  <a:lnTo>
                    <a:pt x="734" y="47962"/>
                  </a:lnTo>
                  <a:lnTo>
                    <a:pt x="472" y="49162"/>
                  </a:lnTo>
                  <a:lnTo>
                    <a:pt x="0" y="52065"/>
                  </a:lnTo>
                  <a:lnTo>
                    <a:pt x="0" y="54401"/>
                  </a:lnTo>
                  <a:lnTo>
                    <a:pt x="996" y="59577"/>
                  </a:lnTo>
                  <a:lnTo>
                    <a:pt x="3671" y="65006"/>
                  </a:lnTo>
                  <a:lnTo>
                    <a:pt x="4143" y="65637"/>
                  </a:lnTo>
                  <a:lnTo>
                    <a:pt x="5664" y="68540"/>
                  </a:lnTo>
                  <a:lnTo>
                    <a:pt x="6293" y="69930"/>
                  </a:lnTo>
                  <a:lnTo>
                    <a:pt x="6975" y="72202"/>
                  </a:lnTo>
                  <a:lnTo>
                    <a:pt x="7500" y="75169"/>
                  </a:lnTo>
                  <a:lnTo>
                    <a:pt x="7762" y="77504"/>
                  </a:lnTo>
                  <a:lnTo>
                    <a:pt x="7762" y="79209"/>
                  </a:lnTo>
                  <a:lnTo>
                    <a:pt x="7604" y="81040"/>
                  </a:lnTo>
                  <a:lnTo>
                    <a:pt x="6975" y="84069"/>
                  </a:lnTo>
                  <a:lnTo>
                    <a:pt x="6765" y="84575"/>
                  </a:lnTo>
                  <a:lnTo>
                    <a:pt x="6136" y="86974"/>
                  </a:lnTo>
                  <a:lnTo>
                    <a:pt x="5087" y="92339"/>
                  </a:lnTo>
                  <a:lnTo>
                    <a:pt x="4615" y="95559"/>
                  </a:lnTo>
                  <a:lnTo>
                    <a:pt x="2989" y="104334"/>
                  </a:lnTo>
                  <a:lnTo>
                    <a:pt x="2098" y="110078"/>
                  </a:lnTo>
                  <a:lnTo>
                    <a:pt x="1888" y="110710"/>
                  </a:lnTo>
                  <a:lnTo>
                    <a:pt x="2202" y="111846"/>
                  </a:lnTo>
                  <a:lnTo>
                    <a:pt x="2622" y="112856"/>
                  </a:lnTo>
                  <a:lnTo>
                    <a:pt x="6084" y="118664"/>
                  </a:lnTo>
                  <a:lnTo>
                    <a:pt x="8077" y="121568"/>
                  </a:lnTo>
                  <a:lnTo>
                    <a:pt x="9440" y="123147"/>
                  </a:lnTo>
                  <a:lnTo>
                    <a:pt x="13741" y="127061"/>
                  </a:lnTo>
                  <a:lnTo>
                    <a:pt x="16101" y="128324"/>
                  </a:lnTo>
                  <a:lnTo>
                    <a:pt x="19563" y="129902"/>
                  </a:lnTo>
                  <a:lnTo>
                    <a:pt x="29003" y="132806"/>
                  </a:lnTo>
                  <a:lnTo>
                    <a:pt x="31835" y="133942"/>
                  </a:lnTo>
                  <a:lnTo>
                    <a:pt x="33356" y="134700"/>
                  </a:lnTo>
                  <a:lnTo>
                    <a:pt x="36346" y="136657"/>
                  </a:lnTo>
                  <a:lnTo>
                    <a:pt x="38391" y="137414"/>
                  </a:lnTo>
                  <a:lnTo>
                    <a:pt x="41538" y="140003"/>
                  </a:lnTo>
                  <a:lnTo>
                    <a:pt x="43007" y="141518"/>
                  </a:lnTo>
                  <a:lnTo>
                    <a:pt x="44370" y="143159"/>
                  </a:lnTo>
                  <a:lnTo>
                    <a:pt x="45629" y="144864"/>
                  </a:lnTo>
                  <a:lnTo>
                    <a:pt x="47779" y="148274"/>
                  </a:lnTo>
                  <a:lnTo>
                    <a:pt x="48252" y="149094"/>
                  </a:lnTo>
                  <a:lnTo>
                    <a:pt x="50297" y="153766"/>
                  </a:lnTo>
                  <a:lnTo>
                    <a:pt x="50401" y="154398"/>
                  </a:lnTo>
                  <a:lnTo>
                    <a:pt x="50979" y="156291"/>
                  </a:lnTo>
                  <a:lnTo>
                    <a:pt x="51293" y="157744"/>
                  </a:lnTo>
                  <a:lnTo>
                    <a:pt x="51713" y="160458"/>
                  </a:lnTo>
                  <a:lnTo>
                    <a:pt x="51660" y="162226"/>
                  </a:lnTo>
                  <a:lnTo>
                    <a:pt x="51346" y="165131"/>
                  </a:lnTo>
                  <a:lnTo>
                    <a:pt x="51083" y="166520"/>
                  </a:lnTo>
                  <a:lnTo>
                    <a:pt x="50401" y="168477"/>
                  </a:lnTo>
                  <a:lnTo>
                    <a:pt x="49615" y="170308"/>
                  </a:lnTo>
                  <a:lnTo>
                    <a:pt x="47622" y="173528"/>
                  </a:lnTo>
                  <a:lnTo>
                    <a:pt x="45524" y="176559"/>
                  </a:lnTo>
                  <a:lnTo>
                    <a:pt x="42954" y="179968"/>
                  </a:lnTo>
                  <a:lnTo>
                    <a:pt x="40437" y="184135"/>
                  </a:lnTo>
                  <a:lnTo>
                    <a:pt x="38024" y="188871"/>
                  </a:lnTo>
                  <a:lnTo>
                    <a:pt x="37185" y="191207"/>
                  </a:lnTo>
                  <a:lnTo>
                    <a:pt x="35664" y="195942"/>
                  </a:lnTo>
                  <a:lnTo>
                    <a:pt x="34930" y="197774"/>
                  </a:lnTo>
                  <a:lnTo>
                    <a:pt x="34195" y="201625"/>
                  </a:lnTo>
                  <a:lnTo>
                    <a:pt x="33881" y="203961"/>
                  </a:lnTo>
                  <a:lnTo>
                    <a:pt x="33461" y="208444"/>
                  </a:lnTo>
                  <a:lnTo>
                    <a:pt x="33147" y="211223"/>
                  </a:lnTo>
                  <a:lnTo>
                    <a:pt x="32936" y="214506"/>
                  </a:lnTo>
                  <a:lnTo>
                    <a:pt x="32045" y="220189"/>
                  </a:lnTo>
                  <a:lnTo>
                    <a:pt x="31783" y="223093"/>
                  </a:lnTo>
                  <a:lnTo>
                    <a:pt x="31625" y="228461"/>
                  </a:lnTo>
                  <a:lnTo>
                    <a:pt x="31678" y="230986"/>
                  </a:lnTo>
                  <a:lnTo>
                    <a:pt x="32045" y="234965"/>
                  </a:lnTo>
                  <a:lnTo>
                    <a:pt x="32517" y="237996"/>
                  </a:lnTo>
                  <a:lnTo>
                    <a:pt x="33514" y="242353"/>
                  </a:lnTo>
                  <a:lnTo>
                    <a:pt x="39230" y="263255"/>
                  </a:lnTo>
                  <a:lnTo>
                    <a:pt x="40122" y="266160"/>
                  </a:lnTo>
                  <a:lnTo>
                    <a:pt x="41014" y="269822"/>
                  </a:lnTo>
                  <a:lnTo>
                    <a:pt x="41329" y="272917"/>
                  </a:lnTo>
                  <a:lnTo>
                    <a:pt x="41329" y="274685"/>
                  </a:lnTo>
                  <a:lnTo>
                    <a:pt x="41014" y="277906"/>
                  </a:lnTo>
                  <a:lnTo>
                    <a:pt x="40751" y="279295"/>
                  </a:lnTo>
                  <a:lnTo>
                    <a:pt x="40070" y="281632"/>
                  </a:lnTo>
                  <a:lnTo>
                    <a:pt x="39545" y="283084"/>
                  </a:lnTo>
                  <a:lnTo>
                    <a:pt x="38811" y="284789"/>
                  </a:lnTo>
                  <a:lnTo>
                    <a:pt x="35349" y="291230"/>
                  </a:lnTo>
                  <a:lnTo>
                    <a:pt x="23916" y="313208"/>
                  </a:lnTo>
                  <a:lnTo>
                    <a:pt x="21503" y="318071"/>
                  </a:lnTo>
                  <a:lnTo>
                    <a:pt x="12954" y="334429"/>
                  </a:lnTo>
                  <a:lnTo>
                    <a:pt x="11538" y="337271"/>
                  </a:lnTo>
                  <a:lnTo>
                    <a:pt x="10122" y="341313"/>
                  </a:lnTo>
                  <a:lnTo>
                    <a:pt x="9440" y="343903"/>
                  </a:lnTo>
                  <a:lnTo>
                    <a:pt x="8811" y="346682"/>
                  </a:lnTo>
                  <a:lnTo>
                    <a:pt x="8548" y="348829"/>
                  </a:lnTo>
                  <a:lnTo>
                    <a:pt x="8181" y="350345"/>
                  </a:lnTo>
                  <a:lnTo>
                    <a:pt x="7132" y="353061"/>
                  </a:lnTo>
                  <a:lnTo>
                    <a:pt x="6451" y="356345"/>
                  </a:lnTo>
                  <a:lnTo>
                    <a:pt x="6084" y="357609"/>
                  </a:lnTo>
                  <a:lnTo>
                    <a:pt x="5507" y="358871"/>
                  </a:lnTo>
                  <a:lnTo>
                    <a:pt x="5297" y="359693"/>
                  </a:lnTo>
                  <a:lnTo>
                    <a:pt x="5035" y="360766"/>
                  </a:lnTo>
                  <a:lnTo>
                    <a:pt x="5035" y="361588"/>
                  </a:lnTo>
                  <a:lnTo>
                    <a:pt x="5140" y="362914"/>
                  </a:lnTo>
                  <a:lnTo>
                    <a:pt x="5559" y="364366"/>
                  </a:lnTo>
                  <a:lnTo>
                    <a:pt x="5664" y="365882"/>
                  </a:lnTo>
                  <a:lnTo>
                    <a:pt x="5926" y="367335"/>
                  </a:lnTo>
                  <a:lnTo>
                    <a:pt x="6503" y="369104"/>
                  </a:lnTo>
                  <a:lnTo>
                    <a:pt x="6503" y="371883"/>
                  </a:lnTo>
                  <a:lnTo>
                    <a:pt x="6608" y="373589"/>
                  </a:lnTo>
                  <a:lnTo>
                    <a:pt x="7080" y="377504"/>
                  </a:lnTo>
                  <a:lnTo>
                    <a:pt x="7762" y="384515"/>
                  </a:lnTo>
                  <a:lnTo>
                    <a:pt x="7762" y="385274"/>
                  </a:lnTo>
                  <a:lnTo>
                    <a:pt x="8077" y="389253"/>
                  </a:lnTo>
                  <a:lnTo>
                    <a:pt x="8654" y="395001"/>
                  </a:lnTo>
                  <a:lnTo>
                    <a:pt x="10804" y="395064"/>
                  </a:lnTo>
                  <a:lnTo>
                    <a:pt x="13007" y="395317"/>
                  </a:lnTo>
                  <a:lnTo>
                    <a:pt x="12954" y="400812"/>
                  </a:lnTo>
                  <a:lnTo>
                    <a:pt x="13035" y="405192"/>
                  </a:lnTo>
                </a:path>
              </a:pathLst>
            </a:custGeom>
            <a:ln w="28108" cap="flat">
              <a:solidFill>
                <a:srgbClr val="DB63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" name="pl126"/>
            <p:cNvSpPr/>
            <p:nvPr/>
          </p:nvSpPr>
          <p:spPr>
            <a:xfrm>
              <a:off x="5456623" y="4817849"/>
              <a:ext cx="228921" cy="343720"/>
            </a:xfrm>
            <a:custGeom>
              <a:avLst/>
              <a:gdLst/>
              <a:ahLst/>
              <a:cxnLst/>
              <a:rect l="0" t="0" r="0" b="0"/>
              <a:pathLst>
                <a:path w="228921" h="343720">
                  <a:moveTo>
                    <a:pt x="0" y="52846"/>
                  </a:moveTo>
                  <a:lnTo>
                    <a:pt x="1299" y="54289"/>
                  </a:lnTo>
                  <a:lnTo>
                    <a:pt x="1928" y="54478"/>
                  </a:lnTo>
                  <a:lnTo>
                    <a:pt x="6071" y="57951"/>
                  </a:lnTo>
                  <a:lnTo>
                    <a:pt x="10163" y="60539"/>
                  </a:lnTo>
                  <a:lnTo>
                    <a:pt x="8852" y="58330"/>
                  </a:lnTo>
                  <a:lnTo>
                    <a:pt x="3607" y="47408"/>
                  </a:lnTo>
                  <a:lnTo>
                    <a:pt x="9533" y="44504"/>
                  </a:lnTo>
                  <a:lnTo>
                    <a:pt x="10792" y="43999"/>
                  </a:lnTo>
                  <a:lnTo>
                    <a:pt x="10897" y="36865"/>
                  </a:lnTo>
                  <a:lnTo>
                    <a:pt x="17610" y="33772"/>
                  </a:lnTo>
                  <a:lnTo>
                    <a:pt x="15984" y="18116"/>
                  </a:lnTo>
                  <a:lnTo>
                    <a:pt x="15460" y="11173"/>
                  </a:lnTo>
                  <a:lnTo>
                    <a:pt x="15198" y="9847"/>
                  </a:lnTo>
                  <a:lnTo>
                    <a:pt x="13257" y="5555"/>
                  </a:lnTo>
                  <a:lnTo>
                    <a:pt x="14149" y="4482"/>
                  </a:lnTo>
                  <a:lnTo>
                    <a:pt x="14673" y="2651"/>
                  </a:lnTo>
                  <a:lnTo>
                    <a:pt x="17190" y="2461"/>
                  </a:lnTo>
                  <a:lnTo>
                    <a:pt x="19446" y="2146"/>
                  </a:lnTo>
                  <a:lnTo>
                    <a:pt x="23484" y="1956"/>
                  </a:lnTo>
                  <a:lnTo>
                    <a:pt x="26893" y="2335"/>
                  </a:lnTo>
                  <a:lnTo>
                    <a:pt x="30197" y="2083"/>
                  </a:lnTo>
                  <a:lnTo>
                    <a:pt x="33292" y="2272"/>
                  </a:lnTo>
                  <a:lnTo>
                    <a:pt x="37697" y="2019"/>
                  </a:lnTo>
                  <a:lnTo>
                    <a:pt x="42942" y="1136"/>
                  </a:lnTo>
                  <a:lnTo>
                    <a:pt x="44935" y="631"/>
                  </a:lnTo>
                  <a:lnTo>
                    <a:pt x="47768" y="62"/>
                  </a:lnTo>
                  <a:lnTo>
                    <a:pt x="50128" y="0"/>
                  </a:lnTo>
                  <a:lnTo>
                    <a:pt x="53746" y="315"/>
                  </a:lnTo>
                  <a:lnTo>
                    <a:pt x="55687" y="568"/>
                  </a:lnTo>
                  <a:lnTo>
                    <a:pt x="57680" y="1136"/>
                  </a:lnTo>
                  <a:lnTo>
                    <a:pt x="69271" y="5113"/>
                  </a:lnTo>
                  <a:lnTo>
                    <a:pt x="73834" y="5555"/>
                  </a:lnTo>
                  <a:lnTo>
                    <a:pt x="80442" y="7385"/>
                  </a:lnTo>
                  <a:lnTo>
                    <a:pt x="82540" y="7827"/>
                  </a:lnTo>
                  <a:lnTo>
                    <a:pt x="89358" y="8837"/>
                  </a:lnTo>
                  <a:lnTo>
                    <a:pt x="95128" y="9279"/>
                  </a:lnTo>
                  <a:lnTo>
                    <a:pt x="97330" y="9279"/>
                  </a:lnTo>
                  <a:lnTo>
                    <a:pt x="101211" y="9090"/>
                  </a:lnTo>
                  <a:lnTo>
                    <a:pt x="105145" y="8648"/>
                  </a:lnTo>
                  <a:lnTo>
                    <a:pt x="110390" y="7638"/>
                  </a:lnTo>
                  <a:lnTo>
                    <a:pt x="114376" y="6691"/>
                  </a:lnTo>
                  <a:lnTo>
                    <a:pt x="118047" y="5428"/>
                  </a:lnTo>
                  <a:lnTo>
                    <a:pt x="123449" y="3156"/>
                  </a:lnTo>
                  <a:lnTo>
                    <a:pt x="125757" y="2398"/>
                  </a:lnTo>
                  <a:lnTo>
                    <a:pt x="128851" y="1641"/>
                  </a:lnTo>
                  <a:lnTo>
                    <a:pt x="130739" y="1325"/>
                  </a:lnTo>
                  <a:lnTo>
                    <a:pt x="134096" y="1136"/>
                  </a:lnTo>
                  <a:lnTo>
                    <a:pt x="136928" y="1199"/>
                  </a:lnTo>
                  <a:lnTo>
                    <a:pt x="138344" y="1452"/>
                  </a:lnTo>
                  <a:lnTo>
                    <a:pt x="140180" y="1956"/>
                  </a:lnTo>
                  <a:lnTo>
                    <a:pt x="142225" y="2588"/>
                  </a:lnTo>
                  <a:lnTo>
                    <a:pt x="143904" y="3282"/>
                  </a:lnTo>
                  <a:lnTo>
                    <a:pt x="145739" y="4229"/>
                  </a:lnTo>
                  <a:lnTo>
                    <a:pt x="147417" y="5239"/>
                  </a:lnTo>
                  <a:lnTo>
                    <a:pt x="148939" y="6375"/>
                  </a:lnTo>
                  <a:lnTo>
                    <a:pt x="150617" y="7764"/>
                  </a:lnTo>
                  <a:lnTo>
                    <a:pt x="153292" y="10731"/>
                  </a:lnTo>
                  <a:lnTo>
                    <a:pt x="154970" y="13256"/>
                  </a:lnTo>
                  <a:lnTo>
                    <a:pt x="156177" y="15339"/>
                  </a:lnTo>
                  <a:lnTo>
                    <a:pt x="157959" y="19063"/>
                  </a:lnTo>
                  <a:lnTo>
                    <a:pt x="161211" y="25186"/>
                  </a:lnTo>
                  <a:lnTo>
                    <a:pt x="163467" y="29227"/>
                  </a:lnTo>
                  <a:lnTo>
                    <a:pt x="166456" y="34845"/>
                  </a:lnTo>
                  <a:lnTo>
                    <a:pt x="167872" y="37181"/>
                  </a:lnTo>
                  <a:lnTo>
                    <a:pt x="171543" y="42547"/>
                  </a:lnTo>
                  <a:lnTo>
                    <a:pt x="175792" y="47976"/>
                  </a:lnTo>
                  <a:lnTo>
                    <a:pt x="180827" y="55678"/>
                  </a:lnTo>
                  <a:lnTo>
                    <a:pt x="183344" y="58960"/>
                  </a:lnTo>
                  <a:lnTo>
                    <a:pt x="185128" y="60917"/>
                  </a:lnTo>
                  <a:lnTo>
                    <a:pt x="187959" y="63506"/>
                  </a:lnTo>
                  <a:lnTo>
                    <a:pt x="189481" y="64642"/>
                  </a:lnTo>
                  <a:lnTo>
                    <a:pt x="190949" y="65590"/>
                  </a:lnTo>
                  <a:lnTo>
                    <a:pt x="193309" y="66852"/>
                  </a:lnTo>
                  <a:lnTo>
                    <a:pt x="196771" y="68431"/>
                  </a:lnTo>
                  <a:lnTo>
                    <a:pt x="206211" y="71334"/>
                  </a:lnTo>
                  <a:lnTo>
                    <a:pt x="207837" y="71966"/>
                  </a:lnTo>
                  <a:lnTo>
                    <a:pt x="210565" y="73229"/>
                  </a:lnTo>
                  <a:lnTo>
                    <a:pt x="213554" y="75186"/>
                  </a:lnTo>
                  <a:lnTo>
                    <a:pt x="215599" y="75943"/>
                  </a:lnTo>
                  <a:lnTo>
                    <a:pt x="218746" y="78532"/>
                  </a:lnTo>
                  <a:lnTo>
                    <a:pt x="220215" y="80047"/>
                  </a:lnTo>
                  <a:lnTo>
                    <a:pt x="221578" y="81688"/>
                  </a:lnTo>
                  <a:lnTo>
                    <a:pt x="222837" y="83393"/>
                  </a:lnTo>
                  <a:lnTo>
                    <a:pt x="224988" y="86802"/>
                  </a:lnTo>
                  <a:lnTo>
                    <a:pt x="225460" y="87623"/>
                  </a:lnTo>
                  <a:lnTo>
                    <a:pt x="227505" y="92295"/>
                  </a:lnTo>
                  <a:lnTo>
                    <a:pt x="227610" y="92927"/>
                  </a:lnTo>
                  <a:lnTo>
                    <a:pt x="228187" y="94820"/>
                  </a:lnTo>
                  <a:lnTo>
                    <a:pt x="228501" y="96273"/>
                  </a:lnTo>
                  <a:lnTo>
                    <a:pt x="228921" y="98987"/>
                  </a:lnTo>
                  <a:lnTo>
                    <a:pt x="228868" y="100755"/>
                  </a:lnTo>
                  <a:lnTo>
                    <a:pt x="228554" y="103660"/>
                  </a:lnTo>
                  <a:lnTo>
                    <a:pt x="228292" y="105048"/>
                  </a:lnTo>
                  <a:lnTo>
                    <a:pt x="227610" y="107006"/>
                  </a:lnTo>
                  <a:lnTo>
                    <a:pt x="226823" y="108837"/>
                  </a:lnTo>
                  <a:lnTo>
                    <a:pt x="224830" y="112057"/>
                  </a:lnTo>
                  <a:lnTo>
                    <a:pt x="222732" y="115087"/>
                  </a:lnTo>
                  <a:lnTo>
                    <a:pt x="220162" y="118497"/>
                  </a:lnTo>
                  <a:lnTo>
                    <a:pt x="217645" y="122664"/>
                  </a:lnTo>
                  <a:lnTo>
                    <a:pt x="215232" y="127399"/>
                  </a:lnTo>
                  <a:lnTo>
                    <a:pt x="214393" y="129736"/>
                  </a:lnTo>
                  <a:lnTo>
                    <a:pt x="212872" y="134471"/>
                  </a:lnTo>
                  <a:lnTo>
                    <a:pt x="212138" y="136302"/>
                  </a:lnTo>
                  <a:lnTo>
                    <a:pt x="211403" y="140154"/>
                  </a:lnTo>
                  <a:lnTo>
                    <a:pt x="211089" y="142490"/>
                  </a:lnTo>
                  <a:lnTo>
                    <a:pt x="210669" y="146973"/>
                  </a:lnTo>
                  <a:lnTo>
                    <a:pt x="210355" y="149751"/>
                  </a:lnTo>
                  <a:lnTo>
                    <a:pt x="210145" y="153035"/>
                  </a:lnTo>
                  <a:lnTo>
                    <a:pt x="209253" y="158718"/>
                  </a:lnTo>
                  <a:lnTo>
                    <a:pt x="208991" y="161622"/>
                  </a:lnTo>
                  <a:lnTo>
                    <a:pt x="208834" y="166990"/>
                  </a:lnTo>
                  <a:lnTo>
                    <a:pt x="208886" y="169515"/>
                  </a:lnTo>
                  <a:lnTo>
                    <a:pt x="209253" y="173494"/>
                  </a:lnTo>
                  <a:lnTo>
                    <a:pt x="209725" y="176524"/>
                  </a:lnTo>
                  <a:lnTo>
                    <a:pt x="210722" y="180881"/>
                  </a:lnTo>
                  <a:lnTo>
                    <a:pt x="216439" y="201784"/>
                  </a:lnTo>
                  <a:lnTo>
                    <a:pt x="217330" y="204688"/>
                  </a:lnTo>
                  <a:lnTo>
                    <a:pt x="218222" y="208351"/>
                  </a:lnTo>
                  <a:lnTo>
                    <a:pt x="218537" y="211446"/>
                  </a:lnTo>
                  <a:lnTo>
                    <a:pt x="218537" y="213214"/>
                  </a:lnTo>
                  <a:lnTo>
                    <a:pt x="218222" y="216435"/>
                  </a:lnTo>
                  <a:lnTo>
                    <a:pt x="217959" y="217824"/>
                  </a:lnTo>
                  <a:lnTo>
                    <a:pt x="217278" y="220160"/>
                  </a:lnTo>
                  <a:lnTo>
                    <a:pt x="216753" y="221613"/>
                  </a:lnTo>
                  <a:lnTo>
                    <a:pt x="216019" y="223318"/>
                  </a:lnTo>
                  <a:lnTo>
                    <a:pt x="212558" y="229759"/>
                  </a:lnTo>
                  <a:lnTo>
                    <a:pt x="201124" y="251737"/>
                  </a:lnTo>
                  <a:lnTo>
                    <a:pt x="198712" y="256600"/>
                  </a:lnTo>
                  <a:lnTo>
                    <a:pt x="190162" y="272958"/>
                  </a:lnTo>
                  <a:lnTo>
                    <a:pt x="188746" y="275800"/>
                  </a:lnTo>
                  <a:lnTo>
                    <a:pt x="187330" y="279842"/>
                  </a:lnTo>
                  <a:lnTo>
                    <a:pt x="186648" y="282431"/>
                  </a:lnTo>
                  <a:lnTo>
                    <a:pt x="186019" y="285211"/>
                  </a:lnTo>
                  <a:lnTo>
                    <a:pt x="185757" y="287358"/>
                  </a:lnTo>
                  <a:lnTo>
                    <a:pt x="185390" y="288873"/>
                  </a:lnTo>
                  <a:lnTo>
                    <a:pt x="184340" y="291590"/>
                  </a:lnTo>
                  <a:lnTo>
                    <a:pt x="183659" y="294874"/>
                  </a:lnTo>
                  <a:lnTo>
                    <a:pt x="183292" y="296137"/>
                  </a:lnTo>
                  <a:lnTo>
                    <a:pt x="182715" y="297400"/>
                  </a:lnTo>
                  <a:lnTo>
                    <a:pt x="182505" y="298221"/>
                  </a:lnTo>
                  <a:lnTo>
                    <a:pt x="182243" y="299295"/>
                  </a:lnTo>
                  <a:lnTo>
                    <a:pt x="182243" y="300116"/>
                  </a:lnTo>
                  <a:lnTo>
                    <a:pt x="182348" y="301443"/>
                  </a:lnTo>
                  <a:lnTo>
                    <a:pt x="182767" y="302895"/>
                  </a:lnTo>
                  <a:lnTo>
                    <a:pt x="182872" y="304411"/>
                  </a:lnTo>
                  <a:lnTo>
                    <a:pt x="183134" y="305864"/>
                  </a:lnTo>
                  <a:lnTo>
                    <a:pt x="183711" y="307633"/>
                  </a:lnTo>
                  <a:lnTo>
                    <a:pt x="183711" y="310412"/>
                  </a:lnTo>
                  <a:lnTo>
                    <a:pt x="183816" y="312117"/>
                  </a:lnTo>
                  <a:lnTo>
                    <a:pt x="184288" y="316033"/>
                  </a:lnTo>
                  <a:lnTo>
                    <a:pt x="184970" y="323044"/>
                  </a:lnTo>
                  <a:lnTo>
                    <a:pt x="184970" y="323802"/>
                  </a:lnTo>
                  <a:lnTo>
                    <a:pt x="185285" y="327782"/>
                  </a:lnTo>
                  <a:lnTo>
                    <a:pt x="185862" y="333530"/>
                  </a:lnTo>
                  <a:lnTo>
                    <a:pt x="188012" y="333593"/>
                  </a:lnTo>
                  <a:lnTo>
                    <a:pt x="190215" y="333846"/>
                  </a:lnTo>
                  <a:lnTo>
                    <a:pt x="190162" y="339341"/>
                  </a:lnTo>
                  <a:lnTo>
                    <a:pt x="190243" y="343720"/>
                  </a:lnTo>
                </a:path>
              </a:pathLst>
            </a:custGeom>
            <a:ln w="23200" cap="flat">
              <a:solidFill>
                <a:srgbClr val="D65B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" name="pl127"/>
            <p:cNvSpPr/>
            <p:nvPr/>
          </p:nvSpPr>
          <p:spPr>
            <a:xfrm>
              <a:off x="5641594" y="5126050"/>
              <a:ext cx="286368" cy="197922"/>
            </a:xfrm>
            <a:custGeom>
              <a:avLst/>
              <a:gdLst/>
              <a:ahLst/>
              <a:cxnLst/>
              <a:rect l="0" t="0" r="0" b="0"/>
              <a:pathLst>
                <a:path w="286368" h="197922">
                  <a:moveTo>
                    <a:pt x="286368" y="197922"/>
                  </a:moveTo>
                  <a:lnTo>
                    <a:pt x="282797" y="197231"/>
                  </a:lnTo>
                  <a:lnTo>
                    <a:pt x="282587" y="197421"/>
                  </a:lnTo>
                  <a:lnTo>
                    <a:pt x="282429" y="197421"/>
                  </a:lnTo>
                  <a:lnTo>
                    <a:pt x="282324" y="197357"/>
                  </a:lnTo>
                  <a:lnTo>
                    <a:pt x="282272" y="197105"/>
                  </a:lnTo>
                  <a:lnTo>
                    <a:pt x="278653" y="196410"/>
                  </a:lnTo>
                  <a:lnTo>
                    <a:pt x="278391" y="196473"/>
                  </a:lnTo>
                  <a:lnTo>
                    <a:pt x="278234" y="196410"/>
                  </a:lnTo>
                  <a:lnTo>
                    <a:pt x="278234" y="196284"/>
                  </a:lnTo>
                  <a:lnTo>
                    <a:pt x="273093" y="195209"/>
                  </a:lnTo>
                  <a:lnTo>
                    <a:pt x="264859" y="193566"/>
                  </a:lnTo>
                  <a:lnTo>
                    <a:pt x="261450" y="192998"/>
                  </a:lnTo>
                  <a:lnTo>
                    <a:pt x="259720" y="192808"/>
                  </a:lnTo>
                  <a:lnTo>
                    <a:pt x="261713" y="180929"/>
                  </a:lnTo>
                  <a:lnTo>
                    <a:pt x="263601" y="170441"/>
                  </a:lnTo>
                  <a:lnTo>
                    <a:pt x="243356" y="167281"/>
                  </a:lnTo>
                  <a:lnTo>
                    <a:pt x="241678" y="167345"/>
                  </a:lnTo>
                  <a:lnTo>
                    <a:pt x="241206" y="167534"/>
                  </a:lnTo>
                  <a:lnTo>
                    <a:pt x="240367" y="165765"/>
                  </a:lnTo>
                  <a:lnTo>
                    <a:pt x="238059" y="163364"/>
                  </a:lnTo>
                  <a:lnTo>
                    <a:pt x="232289" y="156793"/>
                  </a:lnTo>
                  <a:lnTo>
                    <a:pt x="231607" y="156667"/>
                  </a:lnTo>
                  <a:lnTo>
                    <a:pt x="231083" y="156161"/>
                  </a:lnTo>
                  <a:lnTo>
                    <a:pt x="229982" y="155403"/>
                  </a:lnTo>
                  <a:lnTo>
                    <a:pt x="228880" y="154898"/>
                  </a:lnTo>
                  <a:lnTo>
                    <a:pt x="226730" y="154392"/>
                  </a:lnTo>
                  <a:lnTo>
                    <a:pt x="225471" y="154329"/>
                  </a:lnTo>
                  <a:lnTo>
                    <a:pt x="223950" y="154392"/>
                  </a:lnTo>
                  <a:lnTo>
                    <a:pt x="217027" y="155403"/>
                  </a:lnTo>
                  <a:lnTo>
                    <a:pt x="214195" y="155593"/>
                  </a:lnTo>
                  <a:lnTo>
                    <a:pt x="211940" y="155593"/>
                  </a:lnTo>
                  <a:lnTo>
                    <a:pt x="208006" y="155213"/>
                  </a:lnTo>
                  <a:lnTo>
                    <a:pt x="204073" y="154581"/>
                  </a:lnTo>
                  <a:lnTo>
                    <a:pt x="198094" y="152875"/>
                  </a:lnTo>
                  <a:lnTo>
                    <a:pt x="193740" y="151738"/>
                  </a:lnTo>
                  <a:lnTo>
                    <a:pt x="187971" y="150475"/>
                  </a:lnTo>
                  <a:lnTo>
                    <a:pt x="186608" y="150222"/>
                  </a:lnTo>
                  <a:lnTo>
                    <a:pt x="182255" y="149717"/>
                  </a:lnTo>
                  <a:lnTo>
                    <a:pt x="181153" y="149654"/>
                  </a:lnTo>
                  <a:lnTo>
                    <a:pt x="177219" y="149780"/>
                  </a:lnTo>
                  <a:lnTo>
                    <a:pt x="173968" y="150096"/>
                  </a:lnTo>
                  <a:lnTo>
                    <a:pt x="171975" y="150475"/>
                  </a:lnTo>
                  <a:lnTo>
                    <a:pt x="170559" y="150854"/>
                  </a:lnTo>
                  <a:lnTo>
                    <a:pt x="169510" y="151233"/>
                  </a:lnTo>
                  <a:lnTo>
                    <a:pt x="167727" y="152054"/>
                  </a:lnTo>
                  <a:lnTo>
                    <a:pt x="164265" y="153634"/>
                  </a:lnTo>
                  <a:lnTo>
                    <a:pt x="162797" y="154203"/>
                  </a:lnTo>
                  <a:lnTo>
                    <a:pt x="160961" y="154771"/>
                  </a:lnTo>
                  <a:lnTo>
                    <a:pt x="155139" y="156035"/>
                  </a:lnTo>
                  <a:lnTo>
                    <a:pt x="153618" y="156224"/>
                  </a:lnTo>
                  <a:lnTo>
                    <a:pt x="151993" y="156161"/>
                  </a:lnTo>
                  <a:lnTo>
                    <a:pt x="150524" y="155908"/>
                  </a:lnTo>
                  <a:lnTo>
                    <a:pt x="148426" y="155276"/>
                  </a:lnTo>
                  <a:lnTo>
                    <a:pt x="140821" y="151928"/>
                  </a:lnTo>
                  <a:lnTo>
                    <a:pt x="137884" y="150411"/>
                  </a:lnTo>
                  <a:lnTo>
                    <a:pt x="136153" y="149654"/>
                  </a:lnTo>
                  <a:lnTo>
                    <a:pt x="134160" y="149654"/>
                  </a:lnTo>
                  <a:lnTo>
                    <a:pt x="129860" y="150538"/>
                  </a:lnTo>
                  <a:lnTo>
                    <a:pt x="127447" y="150601"/>
                  </a:lnTo>
                  <a:lnTo>
                    <a:pt x="121625" y="150348"/>
                  </a:lnTo>
                  <a:lnTo>
                    <a:pt x="117639" y="149654"/>
                  </a:lnTo>
                  <a:lnTo>
                    <a:pt x="113863" y="148579"/>
                  </a:lnTo>
                  <a:lnTo>
                    <a:pt x="109825" y="147063"/>
                  </a:lnTo>
                  <a:lnTo>
                    <a:pt x="105262" y="144409"/>
                  </a:lnTo>
                  <a:lnTo>
                    <a:pt x="98443" y="139987"/>
                  </a:lnTo>
                  <a:lnTo>
                    <a:pt x="94405" y="137902"/>
                  </a:lnTo>
                  <a:lnTo>
                    <a:pt x="90104" y="136133"/>
                  </a:lnTo>
                  <a:lnTo>
                    <a:pt x="87954" y="135438"/>
                  </a:lnTo>
                  <a:lnTo>
                    <a:pt x="83915" y="134427"/>
                  </a:lnTo>
                  <a:lnTo>
                    <a:pt x="76153" y="132784"/>
                  </a:lnTo>
                  <a:lnTo>
                    <a:pt x="65244" y="131458"/>
                  </a:lnTo>
                  <a:lnTo>
                    <a:pt x="64562" y="131268"/>
                  </a:lnTo>
                  <a:lnTo>
                    <a:pt x="63618" y="130889"/>
                  </a:lnTo>
                  <a:lnTo>
                    <a:pt x="63251" y="130447"/>
                  </a:lnTo>
                  <a:lnTo>
                    <a:pt x="61625" y="127856"/>
                  </a:lnTo>
                  <a:lnTo>
                    <a:pt x="61153" y="126782"/>
                  </a:lnTo>
                  <a:lnTo>
                    <a:pt x="59737" y="121665"/>
                  </a:lnTo>
                  <a:lnTo>
                    <a:pt x="58478" y="118759"/>
                  </a:lnTo>
                  <a:lnTo>
                    <a:pt x="58059" y="118064"/>
                  </a:lnTo>
                  <a:lnTo>
                    <a:pt x="57220" y="115347"/>
                  </a:lnTo>
                  <a:lnTo>
                    <a:pt x="56800" y="113515"/>
                  </a:lnTo>
                  <a:lnTo>
                    <a:pt x="55541" y="105618"/>
                  </a:lnTo>
                  <a:lnTo>
                    <a:pt x="55017" y="103028"/>
                  </a:lnTo>
                  <a:lnTo>
                    <a:pt x="54702" y="100501"/>
                  </a:lnTo>
                  <a:lnTo>
                    <a:pt x="54335" y="94373"/>
                  </a:lnTo>
                  <a:lnTo>
                    <a:pt x="54230" y="94057"/>
                  </a:lnTo>
                  <a:lnTo>
                    <a:pt x="54388" y="89003"/>
                  </a:lnTo>
                  <a:lnTo>
                    <a:pt x="54755" y="86097"/>
                  </a:lnTo>
                  <a:lnTo>
                    <a:pt x="55279" y="79275"/>
                  </a:lnTo>
                  <a:lnTo>
                    <a:pt x="55908" y="74220"/>
                  </a:lnTo>
                  <a:lnTo>
                    <a:pt x="55961" y="73210"/>
                  </a:lnTo>
                  <a:lnTo>
                    <a:pt x="56171" y="71946"/>
                  </a:lnTo>
                  <a:lnTo>
                    <a:pt x="56328" y="69104"/>
                  </a:lnTo>
                  <a:lnTo>
                    <a:pt x="56590" y="67019"/>
                  </a:lnTo>
                  <a:lnTo>
                    <a:pt x="56643" y="66008"/>
                  </a:lnTo>
                  <a:lnTo>
                    <a:pt x="56905" y="64240"/>
                  </a:lnTo>
                  <a:lnTo>
                    <a:pt x="57010" y="62281"/>
                  </a:lnTo>
                  <a:lnTo>
                    <a:pt x="57430" y="59754"/>
                  </a:lnTo>
                  <a:lnTo>
                    <a:pt x="57744" y="56469"/>
                  </a:lnTo>
                  <a:lnTo>
                    <a:pt x="57954" y="53564"/>
                  </a:lnTo>
                  <a:lnTo>
                    <a:pt x="57901" y="49332"/>
                  </a:lnTo>
                  <a:lnTo>
                    <a:pt x="58059" y="46805"/>
                  </a:lnTo>
                  <a:lnTo>
                    <a:pt x="58583" y="43457"/>
                  </a:lnTo>
                  <a:lnTo>
                    <a:pt x="59108" y="40930"/>
                  </a:lnTo>
                  <a:lnTo>
                    <a:pt x="60524" y="35940"/>
                  </a:lnTo>
                  <a:lnTo>
                    <a:pt x="61258" y="32845"/>
                  </a:lnTo>
                  <a:lnTo>
                    <a:pt x="61153" y="30129"/>
                  </a:lnTo>
                  <a:lnTo>
                    <a:pt x="60996" y="28865"/>
                  </a:lnTo>
                  <a:lnTo>
                    <a:pt x="60576" y="27223"/>
                  </a:lnTo>
                  <a:lnTo>
                    <a:pt x="59632" y="24886"/>
                  </a:lnTo>
                  <a:lnTo>
                    <a:pt x="58164" y="21854"/>
                  </a:lnTo>
                  <a:lnTo>
                    <a:pt x="57744" y="21286"/>
                  </a:lnTo>
                  <a:lnTo>
                    <a:pt x="57167" y="20717"/>
                  </a:lnTo>
                  <a:lnTo>
                    <a:pt x="55174" y="19833"/>
                  </a:lnTo>
                  <a:lnTo>
                    <a:pt x="54440" y="19643"/>
                  </a:lnTo>
                  <a:lnTo>
                    <a:pt x="53706" y="19201"/>
                  </a:lnTo>
                  <a:lnTo>
                    <a:pt x="52814" y="18506"/>
                  </a:lnTo>
                  <a:lnTo>
                    <a:pt x="52185" y="17938"/>
                  </a:lnTo>
                  <a:lnTo>
                    <a:pt x="52027" y="17622"/>
                  </a:lnTo>
                  <a:lnTo>
                    <a:pt x="51608" y="17306"/>
                  </a:lnTo>
                  <a:lnTo>
                    <a:pt x="46048" y="15159"/>
                  </a:lnTo>
                  <a:lnTo>
                    <a:pt x="44947" y="14653"/>
                  </a:lnTo>
                  <a:lnTo>
                    <a:pt x="44055" y="14148"/>
                  </a:lnTo>
                  <a:lnTo>
                    <a:pt x="43321" y="13516"/>
                  </a:lnTo>
                  <a:lnTo>
                    <a:pt x="41695" y="12506"/>
                  </a:lnTo>
                  <a:lnTo>
                    <a:pt x="38653" y="10231"/>
                  </a:lnTo>
                  <a:lnTo>
                    <a:pt x="37185" y="9284"/>
                  </a:lnTo>
                  <a:lnTo>
                    <a:pt x="35873" y="8905"/>
                  </a:lnTo>
                  <a:lnTo>
                    <a:pt x="32622" y="8273"/>
                  </a:lnTo>
                  <a:lnTo>
                    <a:pt x="31153" y="7137"/>
                  </a:lnTo>
                  <a:lnTo>
                    <a:pt x="28898" y="4863"/>
                  </a:lnTo>
                  <a:lnTo>
                    <a:pt x="28164" y="4294"/>
                  </a:lnTo>
                  <a:lnTo>
                    <a:pt x="27482" y="4168"/>
                  </a:lnTo>
                  <a:lnTo>
                    <a:pt x="25804" y="2273"/>
                  </a:lnTo>
                  <a:lnTo>
                    <a:pt x="23234" y="0"/>
                  </a:lnTo>
                  <a:lnTo>
                    <a:pt x="22395" y="947"/>
                  </a:lnTo>
                  <a:lnTo>
                    <a:pt x="15577" y="7579"/>
                  </a:lnTo>
                  <a:lnTo>
                    <a:pt x="14947" y="8400"/>
                  </a:lnTo>
                  <a:lnTo>
                    <a:pt x="13793" y="7642"/>
                  </a:lnTo>
                  <a:lnTo>
                    <a:pt x="11381" y="6884"/>
                  </a:lnTo>
                  <a:lnTo>
                    <a:pt x="9283" y="6631"/>
                  </a:lnTo>
                  <a:lnTo>
                    <a:pt x="7499" y="6252"/>
                  </a:lnTo>
                  <a:lnTo>
                    <a:pt x="7709" y="4547"/>
                  </a:lnTo>
                  <a:lnTo>
                    <a:pt x="5087" y="4168"/>
                  </a:lnTo>
                  <a:lnTo>
                    <a:pt x="4720" y="9284"/>
                  </a:lnTo>
                  <a:lnTo>
                    <a:pt x="4143" y="15664"/>
                  </a:lnTo>
                  <a:lnTo>
                    <a:pt x="2202" y="15411"/>
                  </a:lnTo>
                  <a:lnTo>
                    <a:pt x="0" y="15601"/>
                  </a:lnTo>
                  <a:lnTo>
                    <a:pt x="314" y="19580"/>
                  </a:lnTo>
                  <a:lnTo>
                    <a:pt x="891" y="25328"/>
                  </a:lnTo>
                  <a:lnTo>
                    <a:pt x="3042" y="25391"/>
                  </a:lnTo>
                  <a:lnTo>
                    <a:pt x="5244" y="25644"/>
                  </a:lnTo>
                  <a:lnTo>
                    <a:pt x="5192" y="31139"/>
                  </a:lnTo>
                  <a:lnTo>
                    <a:pt x="5272" y="35519"/>
                  </a:lnTo>
                </a:path>
              </a:pathLst>
            </a:custGeom>
            <a:ln w="19324" cap="flat">
              <a:solidFill>
                <a:srgbClr val="CB4F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" name="pl128"/>
            <p:cNvSpPr/>
            <p:nvPr/>
          </p:nvSpPr>
          <p:spPr>
            <a:xfrm>
              <a:off x="5266961" y="5047798"/>
              <a:ext cx="379905" cy="140344"/>
            </a:xfrm>
            <a:custGeom>
              <a:avLst/>
              <a:gdLst/>
              <a:ahLst/>
              <a:cxnLst/>
              <a:rect l="0" t="0" r="0" b="0"/>
              <a:pathLst>
                <a:path w="379905" h="140344">
                  <a:moveTo>
                    <a:pt x="0" y="47619"/>
                  </a:moveTo>
                  <a:lnTo>
                    <a:pt x="9230" y="45598"/>
                  </a:lnTo>
                  <a:lnTo>
                    <a:pt x="9125" y="43577"/>
                  </a:lnTo>
                  <a:lnTo>
                    <a:pt x="8391" y="38588"/>
                  </a:lnTo>
                  <a:lnTo>
                    <a:pt x="6870" y="31009"/>
                  </a:lnTo>
                  <a:lnTo>
                    <a:pt x="6084" y="28167"/>
                  </a:lnTo>
                  <a:lnTo>
                    <a:pt x="5979" y="27282"/>
                  </a:lnTo>
                  <a:lnTo>
                    <a:pt x="5769" y="27219"/>
                  </a:lnTo>
                  <a:lnTo>
                    <a:pt x="5611" y="27030"/>
                  </a:lnTo>
                  <a:lnTo>
                    <a:pt x="5559" y="26840"/>
                  </a:lnTo>
                  <a:lnTo>
                    <a:pt x="5769" y="26524"/>
                  </a:lnTo>
                  <a:lnTo>
                    <a:pt x="6136" y="26524"/>
                  </a:lnTo>
                  <a:lnTo>
                    <a:pt x="6346" y="26714"/>
                  </a:lnTo>
                  <a:lnTo>
                    <a:pt x="6346" y="26903"/>
                  </a:lnTo>
                  <a:lnTo>
                    <a:pt x="23024" y="23430"/>
                  </a:lnTo>
                  <a:lnTo>
                    <a:pt x="30839" y="21977"/>
                  </a:lnTo>
                  <a:lnTo>
                    <a:pt x="32150" y="21851"/>
                  </a:lnTo>
                  <a:lnTo>
                    <a:pt x="33094" y="21914"/>
                  </a:lnTo>
                  <a:lnTo>
                    <a:pt x="55961" y="25830"/>
                  </a:lnTo>
                  <a:lnTo>
                    <a:pt x="57482" y="26209"/>
                  </a:lnTo>
                  <a:lnTo>
                    <a:pt x="77517" y="37072"/>
                  </a:lnTo>
                  <a:lnTo>
                    <a:pt x="80559" y="34356"/>
                  </a:lnTo>
                  <a:lnTo>
                    <a:pt x="82657" y="32714"/>
                  </a:lnTo>
                  <a:lnTo>
                    <a:pt x="89003" y="27409"/>
                  </a:lnTo>
                  <a:lnTo>
                    <a:pt x="98181" y="20209"/>
                  </a:lnTo>
                  <a:lnTo>
                    <a:pt x="102377" y="17051"/>
                  </a:lnTo>
                  <a:lnTo>
                    <a:pt x="110402" y="10610"/>
                  </a:lnTo>
                  <a:lnTo>
                    <a:pt x="114650" y="7389"/>
                  </a:lnTo>
                  <a:lnTo>
                    <a:pt x="123671" y="0"/>
                  </a:lnTo>
                  <a:lnTo>
                    <a:pt x="136521" y="16041"/>
                  </a:lnTo>
                  <a:lnTo>
                    <a:pt x="142133" y="23493"/>
                  </a:lnTo>
                  <a:lnTo>
                    <a:pt x="142867" y="23872"/>
                  </a:lnTo>
                  <a:lnTo>
                    <a:pt x="145174" y="26651"/>
                  </a:lnTo>
                  <a:lnTo>
                    <a:pt x="147692" y="30124"/>
                  </a:lnTo>
                  <a:lnTo>
                    <a:pt x="150367" y="33535"/>
                  </a:lnTo>
                  <a:lnTo>
                    <a:pt x="151730" y="34987"/>
                  </a:lnTo>
                  <a:lnTo>
                    <a:pt x="153618" y="37198"/>
                  </a:lnTo>
                  <a:lnTo>
                    <a:pt x="154982" y="38966"/>
                  </a:lnTo>
                  <a:lnTo>
                    <a:pt x="155611" y="39535"/>
                  </a:lnTo>
                  <a:lnTo>
                    <a:pt x="162272" y="46735"/>
                  </a:lnTo>
                  <a:lnTo>
                    <a:pt x="169248" y="54567"/>
                  </a:lnTo>
                  <a:lnTo>
                    <a:pt x="171031" y="56335"/>
                  </a:lnTo>
                  <a:lnTo>
                    <a:pt x="171818" y="57030"/>
                  </a:lnTo>
                  <a:lnTo>
                    <a:pt x="173286" y="57914"/>
                  </a:lnTo>
                  <a:lnTo>
                    <a:pt x="184720" y="63788"/>
                  </a:lnTo>
                  <a:lnTo>
                    <a:pt x="186293" y="64735"/>
                  </a:lnTo>
                  <a:lnTo>
                    <a:pt x="187814" y="65809"/>
                  </a:lnTo>
                  <a:lnTo>
                    <a:pt x="192692" y="69409"/>
                  </a:lnTo>
                  <a:lnTo>
                    <a:pt x="199248" y="74715"/>
                  </a:lnTo>
                  <a:lnTo>
                    <a:pt x="205174" y="79704"/>
                  </a:lnTo>
                  <a:lnTo>
                    <a:pt x="207010" y="81094"/>
                  </a:lnTo>
                  <a:lnTo>
                    <a:pt x="210000" y="84000"/>
                  </a:lnTo>
                  <a:lnTo>
                    <a:pt x="212989" y="86590"/>
                  </a:lnTo>
                  <a:lnTo>
                    <a:pt x="213776" y="87158"/>
                  </a:lnTo>
                  <a:lnTo>
                    <a:pt x="214353" y="87410"/>
                  </a:lnTo>
                  <a:lnTo>
                    <a:pt x="215506" y="87726"/>
                  </a:lnTo>
                  <a:lnTo>
                    <a:pt x="218129" y="88169"/>
                  </a:lnTo>
                  <a:lnTo>
                    <a:pt x="219073" y="88421"/>
                  </a:lnTo>
                  <a:lnTo>
                    <a:pt x="220909" y="89305"/>
                  </a:lnTo>
                  <a:lnTo>
                    <a:pt x="223373" y="91011"/>
                  </a:lnTo>
                  <a:lnTo>
                    <a:pt x="225681" y="93348"/>
                  </a:lnTo>
                  <a:lnTo>
                    <a:pt x="227884" y="97011"/>
                  </a:lnTo>
                  <a:lnTo>
                    <a:pt x="228881" y="99096"/>
                  </a:lnTo>
                  <a:lnTo>
                    <a:pt x="230244" y="104528"/>
                  </a:lnTo>
                  <a:lnTo>
                    <a:pt x="230454" y="104781"/>
                  </a:lnTo>
                  <a:lnTo>
                    <a:pt x="231083" y="105097"/>
                  </a:lnTo>
                  <a:lnTo>
                    <a:pt x="232132" y="105223"/>
                  </a:lnTo>
                  <a:lnTo>
                    <a:pt x="234492" y="104654"/>
                  </a:lnTo>
                  <a:lnTo>
                    <a:pt x="235751" y="103960"/>
                  </a:lnTo>
                  <a:lnTo>
                    <a:pt x="242150" y="100991"/>
                  </a:lnTo>
                  <a:lnTo>
                    <a:pt x="246188" y="99349"/>
                  </a:lnTo>
                  <a:lnTo>
                    <a:pt x="248601" y="98717"/>
                  </a:lnTo>
                  <a:lnTo>
                    <a:pt x="249860" y="98654"/>
                  </a:lnTo>
                  <a:lnTo>
                    <a:pt x="251276" y="98717"/>
                  </a:lnTo>
                  <a:lnTo>
                    <a:pt x="253006" y="98906"/>
                  </a:lnTo>
                  <a:lnTo>
                    <a:pt x="255681" y="99664"/>
                  </a:lnTo>
                  <a:lnTo>
                    <a:pt x="257779" y="100422"/>
                  </a:lnTo>
                  <a:lnTo>
                    <a:pt x="259615" y="100928"/>
                  </a:lnTo>
                  <a:lnTo>
                    <a:pt x="265961" y="103012"/>
                  </a:lnTo>
                  <a:lnTo>
                    <a:pt x="269947" y="104086"/>
                  </a:lnTo>
                  <a:lnTo>
                    <a:pt x="285157" y="108886"/>
                  </a:lnTo>
                  <a:lnTo>
                    <a:pt x="289352" y="110402"/>
                  </a:lnTo>
                  <a:lnTo>
                    <a:pt x="293968" y="112298"/>
                  </a:lnTo>
                  <a:lnTo>
                    <a:pt x="299055" y="115077"/>
                  </a:lnTo>
                  <a:lnTo>
                    <a:pt x="300996" y="115961"/>
                  </a:lnTo>
                  <a:lnTo>
                    <a:pt x="306975" y="116972"/>
                  </a:lnTo>
                  <a:lnTo>
                    <a:pt x="308496" y="117477"/>
                  </a:lnTo>
                  <a:lnTo>
                    <a:pt x="311118" y="118994"/>
                  </a:lnTo>
                  <a:lnTo>
                    <a:pt x="313373" y="121141"/>
                  </a:lnTo>
                  <a:lnTo>
                    <a:pt x="314265" y="122404"/>
                  </a:lnTo>
                  <a:lnTo>
                    <a:pt x="316415" y="125752"/>
                  </a:lnTo>
                  <a:lnTo>
                    <a:pt x="319877" y="131627"/>
                  </a:lnTo>
                  <a:lnTo>
                    <a:pt x="323024" y="136680"/>
                  </a:lnTo>
                  <a:lnTo>
                    <a:pt x="323863" y="137818"/>
                  </a:lnTo>
                  <a:lnTo>
                    <a:pt x="324597" y="138576"/>
                  </a:lnTo>
                  <a:lnTo>
                    <a:pt x="326066" y="139523"/>
                  </a:lnTo>
                  <a:lnTo>
                    <a:pt x="327534" y="140155"/>
                  </a:lnTo>
                  <a:lnTo>
                    <a:pt x="328374" y="140344"/>
                  </a:lnTo>
                  <a:lnTo>
                    <a:pt x="330367" y="140344"/>
                  </a:lnTo>
                  <a:lnTo>
                    <a:pt x="331048" y="140218"/>
                  </a:lnTo>
                  <a:lnTo>
                    <a:pt x="338286" y="136997"/>
                  </a:lnTo>
                  <a:lnTo>
                    <a:pt x="347254" y="133901"/>
                  </a:lnTo>
                  <a:lnTo>
                    <a:pt x="353339" y="131501"/>
                  </a:lnTo>
                  <a:lnTo>
                    <a:pt x="354964" y="130616"/>
                  </a:lnTo>
                  <a:lnTo>
                    <a:pt x="356275" y="129669"/>
                  </a:lnTo>
                  <a:lnTo>
                    <a:pt x="357115" y="128848"/>
                  </a:lnTo>
                  <a:lnTo>
                    <a:pt x="358111" y="127584"/>
                  </a:lnTo>
                  <a:lnTo>
                    <a:pt x="358741" y="126447"/>
                  </a:lnTo>
                  <a:lnTo>
                    <a:pt x="359527" y="124237"/>
                  </a:lnTo>
                  <a:lnTo>
                    <a:pt x="359527" y="123226"/>
                  </a:lnTo>
                  <a:lnTo>
                    <a:pt x="359370" y="122404"/>
                  </a:lnTo>
                  <a:lnTo>
                    <a:pt x="359685" y="120699"/>
                  </a:lnTo>
                  <a:lnTo>
                    <a:pt x="359737" y="119878"/>
                  </a:lnTo>
                  <a:lnTo>
                    <a:pt x="359685" y="117983"/>
                  </a:lnTo>
                  <a:lnTo>
                    <a:pt x="359894" y="110782"/>
                  </a:lnTo>
                  <a:lnTo>
                    <a:pt x="359999" y="109329"/>
                  </a:lnTo>
                  <a:lnTo>
                    <a:pt x="360156" y="108508"/>
                  </a:lnTo>
                  <a:lnTo>
                    <a:pt x="360524" y="107055"/>
                  </a:lnTo>
                  <a:lnTo>
                    <a:pt x="360786" y="106550"/>
                  </a:lnTo>
                  <a:lnTo>
                    <a:pt x="361468" y="105728"/>
                  </a:lnTo>
                  <a:lnTo>
                    <a:pt x="362045" y="105223"/>
                  </a:lnTo>
                  <a:lnTo>
                    <a:pt x="363775" y="104591"/>
                  </a:lnTo>
                  <a:lnTo>
                    <a:pt x="370017" y="104149"/>
                  </a:lnTo>
                  <a:lnTo>
                    <a:pt x="374790" y="103581"/>
                  </a:lnTo>
                  <a:lnTo>
                    <a:pt x="377674" y="103644"/>
                  </a:lnTo>
                  <a:lnTo>
                    <a:pt x="379877" y="103897"/>
                  </a:lnTo>
                  <a:lnTo>
                    <a:pt x="379824" y="109392"/>
                  </a:lnTo>
                  <a:lnTo>
                    <a:pt x="379905" y="113771"/>
                  </a:lnTo>
                </a:path>
              </a:pathLst>
            </a:custGeom>
            <a:ln w="16653" cap="flat">
              <a:solidFill>
                <a:srgbClr val="C14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" name="pl129"/>
            <p:cNvSpPr/>
            <p:nvPr/>
          </p:nvSpPr>
          <p:spPr>
            <a:xfrm>
              <a:off x="5641594" y="5126050"/>
              <a:ext cx="336625" cy="156793"/>
            </a:xfrm>
            <a:custGeom>
              <a:avLst/>
              <a:gdLst/>
              <a:ahLst/>
              <a:cxnLst/>
              <a:rect l="0" t="0" r="0" b="0"/>
              <a:pathLst>
                <a:path w="336625" h="156793">
                  <a:moveTo>
                    <a:pt x="336625" y="134629"/>
                  </a:moveTo>
                  <a:lnTo>
                    <a:pt x="328793" y="128362"/>
                  </a:lnTo>
                  <a:lnTo>
                    <a:pt x="326852" y="130826"/>
                  </a:lnTo>
                  <a:lnTo>
                    <a:pt x="317202" y="122992"/>
                  </a:lnTo>
                  <a:lnTo>
                    <a:pt x="312324" y="122676"/>
                  </a:lnTo>
                  <a:lnTo>
                    <a:pt x="310489" y="125140"/>
                  </a:lnTo>
                  <a:lnTo>
                    <a:pt x="310594" y="125329"/>
                  </a:lnTo>
                  <a:lnTo>
                    <a:pt x="310541" y="125645"/>
                  </a:lnTo>
                  <a:lnTo>
                    <a:pt x="310331" y="125772"/>
                  </a:lnTo>
                  <a:lnTo>
                    <a:pt x="310122" y="125772"/>
                  </a:lnTo>
                  <a:lnTo>
                    <a:pt x="309912" y="125645"/>
                  </a:lnTo>
                  <a:lnTo>
                    <a:pt x="309860" y="125519"/>
                  </a:lnTo>
                  <a:lnTo>
                    <a:pt x="309912" y="125203"/>
                  </a:lnTo>
                  <a:lnTo>
                    <a:pt x="307027" y="122549"/>
                  </a:lnTo>
                  <a:lnTo>
                    <a:pt x="305716" y="122170"/>
                  </a:lnTo>
                  <a:lnTo>
                    <a:pt x="303828" y="122170"/>
                  </a:lnTo>
                  <a:lnTo>
                    <a:pt x="303199" y="121917"/>
                  </a:lnTo>
                  <a:lnTo>
                    <a:pt x="302149" y="123560"/>
                  </a:lnTo>
                  <a:lnTo>
                    <a:pt x="295646" y="131015"/>
                  </a:lnTo>
                  <a:lnTo>
                    <a:pt x="294073" y="132595"/>
                  </a:lnTo>
                  <a:lnTo>
                    <a:pt x="292184" y="134301"/>
                  </a:lnTo>
                  <a:lnTo>
                    <a:pt x="288303" y="137270"/>
                  </a:lnTo>
                  <a:lnTo>
                    <a:pt x="285734" y="138976"/>
                  </a:lnTo>
                  <a:lnTo>
                    <a:pt x="284999" y="139355"/>
                  </a:lnTo>
                  <a:lnTo>
                    <a:pt x="284213" y="139608"/>
                  </a:lnTo>
                  <a:lnTo>
                    <a:pt x="282954" y="139671"/>
                  </a:lnTo>
                  <a:lnTo>
                    <a:pt x="278234" y="138913"/>
                  </a:lnTo>
                  <a:lnTo>
                    <a:pt x="276608" y="138913"/>
                  </a:lnTo>
                  <a:lnTo>
                    <a:pt x="274824" y="139228"/>
                  </a:lnTo>
                  <a:lnTo>
                    <a:pt x="268741" y="140997"/>
                  </a:lnTo>
                  <a:lnTo>
                    <a:pt x="267272" y="141503"/>
                  </a:lnTo>
                  <a:lnTo>
                    <a:pt x="266328" y="141946"/>
                  </a:lnTo>
                  <a:lnTo>
                    <a:pt x="265699" y="142451"/>
                  </a:lnTo>
                  <a:lnTo>
                    <a:pt x="265279" y="142956"/>
                  </a:lnTo>
                  <a:lnTo>
                    <a:pt x="263443" y="146115"/>
                  </a:lnTo>
                  <a:lnTo>
                    <a:pt x="262447" y="146936"/>
                  </a:lnTo>
                  <a:lnTo>
                    <a:pt x="260664" y="147505"/>
                  </a:lnTo>
                  <a:lnTo>
                    <a:pt x="259614" y="147568"/>
                  </a:lnTo>
                  <a:lnTo>
                    <a:pt x="258146" y="147253"/>
                  </a:lnTo>
                  <a:lnTo>
                    <a:pt x="253164" y="144662"/>
                  </a:lnTo>
                  <a:lnTo>
                    <a:pt x="252587" y="144472"/>
                  </a:lnTo>
                  <a:lnTo>
                    <a:pt x="251538" y="144535"/>
                  </a:lnTo>
                  <a:lnTo>
                    <a:pt x="250698" y="144789"/>
                  </a:lnTo>
                  <a:lnTo>
                    <a:pt x="245559" y="147316"/>
                  </a:lnTo>
                  <a:lnTo>
                    <a:pt x="245034" y="147442"/>
                  </a:lnTo>
                  <a:lnTo>
                    <a:pt x="243828" y="148642"/>
                  </a:lnTo>
                  <a:lnTo>
                    <a:pt x="235856" y="154645"/>
                  </a:lnTo>
                  <a:lnTo>
                    <a:pt x="233286" y="156414"/>
                  </a:lnTo>
                  <a:lnTo>
                    <a:pt x="232289" y="156793"/>
                  </a:lnTo>
                  <a:lnTo>
                    <a:pt x="231607" y="156667"/>
                  </a:lnTo>
                  <a:lnTo>
                    <a:pt x="231083" y="156161"/>
                  </a:lnTo>
                  <a:lnTo>
                    <a:pt x="229982" y="155403"/>
                  </a:lnTo>
                  <a:lnTo>
                    <a:pt x="228880" y="154898"/>
                  </a:lnTo>
                  <a:lnTo>
                    <a:pt x="226730" y="154392"/>
                  </a:lnTo>
                  <a:lnTo>
                    <a:pt x="225471" y="154329"/>
                  </a:lnTo>
                  <a:lnTo>
                    <a:pt x="223950" y="154392"/>
                  </a:lnTo>
                  <a:lnTo>
                    <a:pt x="217027" y="155403"/>
                  </a:lnTo>
                  <a:lnTo>
                    <a:pt x="214195" y="155593"/>
                  </a:lnTo>
                  <a:lnTo>
                    <a:pt x="211940" y="155593"/>
                  </a:lnTo>
                  <a:lnTo>
                    <a:pt x="208006" y="155213"/>
                  </a:lnTo>
                  <a:lnTo>
                    <a:pt x="204073" y="154581"/>
                  </a:lnTo>
                  <a:lnTo>
                    <a:pt x="198094" y="152875"/>
                  </a:lnTo>
                  <a:lnTo>
                    <a:pt x="193740" y="151738"/>
                  </a:lnTo>
                  <a:lnTo>
                    <a:pt x="187971" y="150475"/>
                  </a:lnTo>
                  <a:lnTo>
                    <a:pt x="186608" y="150222"/>
                  </a:lnTo>
                  <a:lnTo>
                    <a:pt x="182255" y="149717"/>
                  </a:lnTo>
                  <a:lnTo>
                    <a:pt x="181153" y="149654"/>
                  </a:lnTo>
                  <a:lnTo>
                    <a:pt x="177219" y="149780"/>
                  </a:lnTo>
                  <a:lnTo>
                    <a:pt x="173968" y="150096"/>
                  </a:lnTo>
                  <a:lnTo>
                    <a:pt x="171975" y="150475"/>
                  </a:lnTo>
                  <a:lnTo>
                    <a:pt x="170559" y="150854"/>
                  </a:lnTo>
                  <a:lnTo>
                    <a:pt x="169510" y="151233"/>
                  </a:lnTo>
                  <a:lnTo>
                    <a:pt x="167727" y="152054"/>
                  </a:lnTo>
                  <a:lnTo>
                    <a:pt x="164265" y="153634"/>
                  </a:lnTo>
                  <a:lnTo>
                    <a:pt x="162797" y="154203"/>
                  </a:lnTo>
                  <a:lnTo>
                    <a:pt x="160961" y="154771"/>
                  </a:lnTo>
                  <a:lnTo>
                    <a:pt x="155139" y="156035"/>
                  </a:lnTo>
                  <a:lnTo>
                    <a:pt x="153618" y="156224"/>
                  </a:lnTo>
                  <a:lnTo>
                    <a:pt x="151993" y="156161"/>
                  </a:lnTo>
                  <a:lnTo>
                    <a:pt x="150524" y="155908"/>
                  </a:lnTo>
                  <a:lnTo>
                    <a:pt x="148426" y="155276"/>
                  </a:lnTo>
                  <a:lnTo>
                    <a:pt x="140821" y="151928"/>
                  </a:lnTo>
                  <a:lnTo>
                    <a:pt x="137884" y="150411"/>
                  </a:lnTo>
                  <a:lnTo>
                    <a:pt x="136153" y="149654"/>
                  </a:lnTo>
                  <a:lnTo>
                    <a:pt x="134160" y="149654"/>
                  </a:lnTo>
                  <a:lnTo>
                    <a:pt x="129860" y="150538"/>
                  </a:lnTo>
                  <a:lnTo>
                    <a:pt x="127447" y="150601"/>
                  </a:lnTo>
                  <a:lnTo>
                    <a:pt x="121625" y="150348"/>
                  </a:lnTo>
                  <a:lnTo>
                    <a:pt x="117639" y="149654"/>
                  </a:lnTo>
                  <a:lnTo>
                    <a:pt x="113863" y="148579"/>
                  </a:lnTo>
                  <a:lnTo>
                    <a:pt x="109825" y="147063"/>
                  </a:lnTo>
                  <a:lnTo>
                    <a:pt x="105262" y="144409"/>
                  </a:lnTo>
                  <a:lnTo>
                    <a:pt x="98443" y="139987"/>
                  </a:lnTo>
                  <a:lnTo>
                    <a:pt x="94405" y="137902"/>
                  </a:lnTo>
                  <a:lnTo>
                    <a:pt x="90104" y="136133"/>
                  </a:lnTo>
                  <a:lnTo>
                    <a:pt x="87954" y="135438"/>
                  </a:lnTo>
                  <a:lnTo>
                    <a:pt x="83915" y="134427"/>
                  </a:lnTo>
                  <a:lnTo>
                    <a:pt x="76153" y="132784"/>
                  </a:lnTo>
                  <a:lnTo>
                    <a:pt x="65244" y="131458"/>
                  </a:lnTo>
                  <a:lnTo>
                    <a:pt x="64562" y="131268"/>
                  </a:lnTo>
                  <a:lnTo>
                    <a:pt x="63618" y="130889"/>
                  </a:lnTo>
                  <a:lnTo>
                    <a:pt x="63251" y="130447"/>
                  </a:lnTo>
                  <a:lnTo>
                    <a:pt x="61625" y="127856"/>
                  </a:lnTo>
                  <a:lnTo>
                    <a:pt x="61153" y="126782"/>
                  </a:lnTo>
                  <a:lnTo>
                    <a:pt x="59737" y="121665"/>
                  </a:lnTo>
                  <a:lnTo>
                    <a:pt x="58478" y="118759"/>
                  </a:lnTo>
                  <a:lnTo>
                    <a:pt x="58059" y="118064"/>
                  </a:lnTo>
                  <a:lnTo>
                    <a:pt x="57220" y="115347"/>
                  </a:lnTo>
                  <a:lnTo>
                    <a:pt x="56800" y="113515"/>
                  </a:lnTo>
                  <a:lnTo>
                    <a:pt x="55541" y="105618"/>
                  </a:lnTo>
                  <a:lnTo>
                    <a:pt x="55017" y="103028"/>
                  </a:lnTo>
                  <a:lnTo>
                    <a:pt x="54702" y="100501"/>
                  </a:lnTo>
                  <a:lnTo>
                    <a:pt x="54335" y="94373"/>
                  </a:lnTo>
                  <a:lnTo>
                    <a:pt x="54230" y="94057"/>
                  </a:lnTo>
                  <a:lnTo>
                    <a:pt x="54388" y="89003"/>
                  </a:lnTo>
                  <a:lnTo>
                    <a:pt x="54755" y="86097"/>
                  </a:lnTo>
                  <a:lnTo>
                    <a:pt x="55279" y="79275"/>
                  </a:lnTo>
                  <a:lnTo>
                    <a:pt x="55908" y="74220"/>
                  </a:lnTo>
                  <a:lnTo>
                    <a:pt x="55961" y="73210"/>
                  </a:lnTo>
                  <a:lnTo>
                    <a:pt x="56171" y="71946"/>
                  </a:lnTo>
                  <a:lnTo>
                    <a:pt x="56328" y="69104"/>
                  </a:lnTo>
                  <a:lnTo>
                    <a:pt x="56590" y="67019"/>
                  </a:lnTo>
                  <a:lnTo>
                    <a:pt x="56643" y="66008"/>
                  </a:lnTo>
                  <a:lnTo>
                    <a:pt x="56905" y="64240"/>
                  </a:lnTo>
                  <a:lnTo>
                    <a:pt x="57010" y="62281"/>
                  </a:lnTo>
                  <a:lnTo>
                    <a:pt x="57430" y="59754"/>
                  </a:lnTo>
                  <a:lnTo>
                    <a:pt x="57744" y="56469"/>
                  </a:lnTo>
                  <a:lnTo>
                    <a:pt x="57954" y="53564"/>
                  </a:lnTo>
                  <a:lnTo>
                    <a:pt x="57901" y="49332"/>
                  </a:lnTo>
                  <a:lnTo>
                    <a:pt x="58059" y="46805"/>
                  </a:lnTo>
                  <a:lnTo>
                    <a:pt x="58583" y="43457"/>
                  </a:lnTo>
                  <a:lnTo>
                    <a:pt x="59108" y="40930"/>
                  </a:lnTo>
                  <a:lnTo>
                    <a:pt x="60524" y="35940"/>
                  </a:lnTo>
                  <a:lnTo>
                    <a:pt x="61258" y="32845"/>
                  </a:lnTo>
                  <a:lnTo>
                    <a:pt x="61153" y="30129"/>
                  </a:lnTo>
                  <a:lnTo>
                    <a:pt x="60996" y="28865"/>
                  </a:lnTo>
                  <a:lnTo>
                    <a:pt x="60576" y="27223"/>
                  </a:lnTo>
                  <a:lnTo>
                    <a:pt x="59632" y="24886"/>
                  </a:lnTo>
                  <a:lnTo>
                    <a:pt x="58164" y="21854"/>
                  </a:lnTo>
                  <a:lnTo>
                    <a:pt x="57744" y="21286"/>
                  </a:lnTo>
                  <a:lnTo>
                    <a:pt x="57167" y="20717"/>
                  </a:lnTo>
                  <a:lnTo>
                    <a:pt x="55174" y="19833"/>
                  </a:lnTo>
                  <a:lnTo>
                    <a:pt x="54440" y="19643"/>
                  </a:lnTo>
                  <a:lnTo>
                    <a:pt x="53706" y="19201"/>
                  </a:lnTo>
                  <a:lnTo>
                    <a:pt x="52814" y="18506"/>
                  </a:lnTo>
                  <a:lnTo>
                    <a:pt x="52185" y="17938"/>
                  </a:lnTo>
                  <a:lnTo>
                    <a:pt x="52027" y="17622"/>
                  </a:lnTo>
                  <a:lnTo>
                    <a:pt x="51608" y="17306"/>
                  </a:lnTo>
                  <a:lnTo>
                    <a:pt x="46048" y="15159"/>
                  </a:lnTo>
                  <a:lnTo>
                    <a:pt x="44947" y="14653"/>
                  </a:lnTo>
                  <a:lnTo>
                    <a:pt x="44055" y="14148"/>
                  </a:lnTo>
                  <a:lnTo>
                    <a:pt x="43321" y="13516"/>
                  </a:lnTo>
                  <a:lnTo>
                    <a:pt x="41695" y="12506"/>
                  </a:lnTo>
                  <a:lnTo>
                    <a:pt x="38653" y="10231"/>
                  </a:lnTo>
                  <a:lnTo>
                    <a:pt x="37185" y="9284"/>
                  </a:lnTo>
                  <a:lnTo>
                    <a:pt x="35873" y="8905"/>
                  </a:lnTo>
                  <a:lnTo>
                    <a:pt x="32622" y="8273"/>
                  </a:lnTo>
                  <a:lnTo>
                    <a:pt x="31153" y="7137"/>
                  </a:lnTo>
                  <a:lnTo>
                    <a:pt x="28898" y="4863"/>
                  </a:lnTo>
                  <a:lnTo>
                    <a:pt x="28164" y="4294"/>
                  </a:lnTo>
                  <a:lnTo>
                    <a:pt x="27482" y="4168"/>
                  </a:lnTo>
                  <a:lnTo>
                    <a:pt x="25804" y="2273"/>
                  </a:lnTo>
                  <a:lnTo>
                    <a:pt x="23234" y="0"/>
                  </a:lnTo>
                  <a:lnTo>
                    <a:pt x="22395" y="947"/>
                  </a:lnTo>
                  <a:lnTo>
                    <a:pt x="15577" y="7579"/>
                  </a:lnTo>
                  <a:lnTo>
                    <a:pt x="14947" y="8400"/>
                  </a:lnTo>
                  <a:lnTo>
                    <a:pt x="13793" y="7642"/>
                  </a:lnTo>
                  <a:lnTo>
                    <a:pt x="11381" y="6884"/>
                  </a:lnTo>
                  <a:lnTo>
                    <a:pt x="9283" y="6631"/>
                  </a:lnTo>
                  <a:lnTo>
                    <a:pt x="7499" y="6252"/>
                  </a:lnTo>
                  <a:lnTo>
                    <a:pt x="7709" y="4547"/>
                  </a:lnTo>
                  <a:lnTo>
                    <a:pt x="5087" y="4168"/>
                  </a:lnTo>
                  <a:lnTo>
                    <a:pt x="4720" y="9284"/>
                  </a:lnTo>
                  <a:lnTo>
                    <a:pt x="4143" y="15664"/>
                  </a:lnTo>
                  <a:lnTo>
                    <a:pt x="2202" y="15411"/>
                  </a:lnTo>
                  <a:lnTo>
                    <a:pt x="0" y="15601"/>
                  </a:lnTo>
                  <a:lnTo>
                    <a:pt x="314" y="19580"/>
                  </a:lnTo>
                  <a:lnTo>
                    <a:pt x="891" y="25328"/>
                  </a:lnTo>
                  <a:lnTo>
                    <a:pt x="3042" y="25391"/>
                  </a:lnTo>
                  <a:lnTo>
                    <a:pt x="5244" y="25644"/>
                  </a:lnTo>
                  <a:lnTo>
                    <a:pt x="5192" y="31139"/>
                  </a:lnTo>
                  <a:lnTo>
                    <a:pt x="5272" y="35519"/>
                  </a:lnTo>
                </a:path>
              </a:pathLst>
            </a:custGeom>
            <a:ln w="19410" cap="flat">
              <a:solidFill>
                <a:srgbClr val="C04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" name="pl130"/>
            <p:cNvSpPr/>
            <p:nvPr/>
          </p:nvSpPr>
          <p:spPr>
            <a:xfrm>
              <a:off x="5362088" y="5047798"/>
              <a:ext cx="284778" cy="140344"/>
            </a:xfrm>
            <a:custGeom>
              <a:avLst/>
              <a:gdLst/>
              <a:ahLst/>
              <a:cxnLst/>
              <a:rect l="0" t="0" r="0" b="0"/>
              <a:pathLst>
                <a:path w="284778" h="140344">
                  <a:moveTo>
                    <a:pt x="0" y="22591"/>
                  </a:moveTo>
                  <a:lnTo>
                    <a:pt x="7250" y="17051"/>
                  </a:lnTo>
                  <a:lnTo>
                    <a:pt x="11184" y="13831"/>
                  </a:lnTo>
                  <a:lnTo>
                    <a:pt x="19523" y="7389"/>
                  </a:lnTo>
                  <a:lnTo>
                    <a:pt x="28544" y="0"/>
                  </a:lnTo>
                  <a:lnTo>
                    <a:pt x="41394" y="16041"/>
                  </a:lnTo>
                  <a:lnTo>
                    <a:pt x="47005" y="23493"/>
                  </a:lnTo>
                  <a:lnTo>
                    <a:pt x="47740" y="23872"/>
                  </a:lnTo>
                  <a:lnTo>
                    <a:pt x="50047" y="26651"/>
                  </a:lnTo>
                  <a:lnTo>
                    <a:pt x="52565" y="30124"/>
                  </a:lnTo>
                  <a:lnTo>
                    <a:pt x="55240" y="33535"/>
                  </a:lnTo>
                  <a:lnTo>
                    <a:pt x="56603" y="34987"/>
                  </a:lnTo>
                  <a:lnTo>
                    <a:pt x="58491" y="37198"/>
                  </a:lnTo>
                  <a:lnTo>
                    <a:pt x="59855" y="38966"/>
                  </a:lnTo>
                  <a:lnTo>
                    <a:pt x="60484" y="39535"/>
                  </a:lnTo>
                  <a:lnTo>
                    <a:pt x="67145" y="46735"/>
                  </a:lnTo>
                  <a:lnTo>
                    <a:pt x="74121" y="54567"/>
                  </a:lnTo>
                  <a:lnTo>
                    <a:pt x="75904" y="56335"/>
                  </a:lnTo>
                  <a:lnTo>
                    <a:pt x="76691" y="57030"/>
                  </a:lnTo>
                  <a:lnTo>
                    <a:pt x="78159" y="57914"/>
                  </a:lnTo>
                  <a:lnTo>
                    <a:pt x="89593" y="63788"/>
                  </a:lnTo>
                  <a:lnTo>
                    <a:pt x="91166" y="64735"/>
                  </a:lnTo>
                  <a:lnTo>
                    <a:pt x="92687" y="65809"/>
                  </a:lnTo>
                  <a:lnTo>
                    <a:pt x="97565" y="69409"/>
                  </a:lnTo>
                  <a:lnTo>
                    <a:pt x="104121" y="74715"/>
                  </a:lnTo>
                  <a:lnTo>
                    <a:pt x="110047" y="79704"/>
                  </a:lnTo>
                  <a:lnTo>
                    <a:pt x="111883" y="81094"/>
                  </a:lnTo>
                  <a:lnTo>
                    <a:pt x="114872" y="84000"/>
                  </a:lnTo>
                  <a:lnTo>
                    <a:pt x="117862" y="86590"/>
                  </a:lnTo>
                  <a:lnTo>
                    <a:pt x="118649" y="87158"/>
                  </a:lnTo>
                  <a:lnTo>
                    <a:pt x="119226" y="87410"/>
                  </a:lnTo>
                  <a:lnTo>
                    <a:pt x="120379" y="87726"/>
                  </a:lnTo>
                  <a:lnTo>
                    <a:pt x="123002" y="88169"/>
                  </a:lnTo>
                  <a:lnTo>
                    <a:pt x="123946" y="88421"/>
                  </a:lnTo>
                  <a:lnTo>
                    <a:pt x="125782" y="89305"/>
                  </a:lnTo>
                  <a:lnTo>
                    <a:pt x="128246" y="91011"/>
                  </a:lnTo>
                  <a:lnTo>
                    <a:pt x="130554" y="93348"/>
                  </a:lnTo>
                  <a:lnTo>
                    <a:pt x="132757" y="97011"/>
                  </a:lnTo>
                  <a:lnTo>
                    <a:pt x="133754" y="99096"/>
                  </a:lnTo>
                  <a:lnTo>
                    <a:pt x="135117" y="104528"/>
                  </a:lnTo>
                  <a:lnTo>
                    <a:pt x="135327" y="104781"/>
                  </a:lnTo>
                  <a:lnTo>
                    <a:pt x="135956" y="105097"/>
                  </a:lnTo>
                  <a:lnTo>
                    <a:pt x="137005" y="105223"/>
                  </a:lnTo>
                  <a:lnTo>
                    <a:pt x="139365" y="104654"/>
                  </a:lnTo>
                  <a:lnTo>
                    <a:pt x="140624" y="103960"/>
                  </a:lnTo>
                  <a:lnTo>
                    <a:pt x="147023" y="100991"/>
                  </a:lnTo>
                  <a:lnTo>
                    <a:pt x="151061" y="99349"/>
                  </a:lnTo>
                  <a:lnTo>
                    <a:pt x="153474" y="98717"/>
                  </a:lnTo>
                  <a:lnTo>
                    <a:pt x="154733" y="98654"/>
                  </a:lnTo>
                  <a:lnTo>
                    <a:pt x="156149" y="98717"/>
                  </a:lnTo>
                  <a:lnTo>
                    <a:pt x="157879" y="98906"/>
                  </a:lnTo>
                  <a:lnTo>
                    <a:pt x="160554" y="99664"/>
                  </a:lnTo>
                  <a:lnTo>
                    <a:pt x="162652" y="100422"/>
                  </a:lnTo>
                  <a:lnTo>
                    <a:pt x="164488" y="100928"/>
                  </a:lnTo>
                  <a:lnTo>
                    <a:pt x="170834" y="103012"/>
                  </a:lnTo>
                  <a:lnTo>
                    <a:pt x="174820" y="104086"/>
                  </a:lnTo>
                  <a:lnTo>
                    <a:pt x="190030" y="108886"/>
                  </a:lnTo>
                  <a:lnTo>
                    <a:pt x="194225" y="110402"/>
                  </a:lnTo>
                  <a:lnTo>
                    <a:pt x="198841" y="112298"/>
                  </a:lnTo>
                  <a:lnTo>
                    <a:pt x="203928" y="115077"/>
                  </a:lnTo>
                  <a:lnTo>
                    <a:pt x="205869" y="115961"/>
                  </a:lnTo>
                  <a:lnTo>
                    <a:pt x="211848" y="116972"/>
                  </a:lnTo>
                  <a:lnTo>
                    <a:pt x="213369" y="117477"/>
                  </a:lnTo>
                  <a:lnTo>
                    <a:pt x="215991" y="118994"/>
                  </a:lnTo>
                  <a:lnTo>
                    <a:pt x="218246" y="121141"/>
                  </a:lnTo>
                  <a:lnTo>
                    <a:pt x="219138" y="122404"/>
                  </a:lnTo>
                  <a:lnTo>
                    <a:pt x="221288" y="125752"/>
                  </a:lnTo>
                  <a:lnTo>
                    <a:pt x="224750" y="131627"/>
                  </a:lnTo>
                  <a:lnTo>
                    <a:pt x="227897" y="136680"/>
                  </a:lnTo>
                  <a:lnTo>
                    <a:pt x="228736" y="137818"/>
                  </a:lnTo>
                  <a:lnTo>
                    <a:pt x="229470" y="138576"/>
                  </a:lnTo>
                  <a:lnTo>
                    <a:pt x="230939" y="139523"/>
                  </a:lnTo>
                  <a:lnTo>
                    <a:pt x="232407" y="140155"/>
                  </a:lnTo>
                  <a:lnTo>
                    <a:pt x="233247" y="140344"/>
                  </a:lnTo>
                  <a:lnTo>
                    <a:pt x="235240" y="140344"/>
                  </a:lnTo>
                  <a:lnTo>
                    <a:pt x="235921" y="140218"/>
                  </a:lnTo>
                  <a:lnTo>
                    <a:pt x="243159" y="136997"/>
                  </a:lnTo>
                  <a:lnTo>
                    <a:pt x="252127" y="133901"/>
                  </a:lnTo>
                  <a:lnTo>
                    <a:pt x="258211" y="131501"/>
                  </a:lnTo>
                  <a:lnTo>
                    <a:pt x="259837" y="130616"/>
                  </a:lnTo>
                  <a:lnTo>
                    <a:pt x="261148" y="129669"/>
                  </a:lnTo>
                  <a:lnTo>
                    <a:pt x="261988" y="128848"/>
                  </a:lnTo>
                  <a:lnTo>
                    <a:pt x="262984" y="127584"/>
                  </a:lnTo>
                  <a:lnTo>
                    <a:pt x="263614" y="126447"/>
                  </a:lnTo>
                  <a:lnTo>
                    <a:pt x="264400" y="124237"/>
                  </a:lnTo>
                  <a:lnTo>
                    <a:pt x="264400" y="123226"/>
                  </a:lnTo>
                  <a:lnTo>
                    <a:pt x="264243" y="122404"/>
                  </a:lnTo>
                  <a:lnTo>
                    <a:pt x="264558" y="120699"/>
                  </a:lnTo>
                  <a:lnTo>
                    <a:pt x="264610" y="119878"/>
                  </a:lnTo>
                  <a:lnTo>
                    <a:pt x="264558" y="117983"/>
                  </a:lnTo>
                  <a:lnTo>
                    <a:pt x="264767" y="110782"/>
                  </a:lnTo>
                  <a:lnTo>
                    <a:pt x="264872" y="109329"/>
                  </a:lnTo>
                  <a:lnTo>
                    <a:pt x="265029" y="108508"/>
                  </a:lnTo>
                  <a:lnTo>
                    <a:pt x="265397" y="107055"/>
                  </a:lnTo>
                  <a:lnTo>
                    <a:pt x="265659" y="106550"/>
                  </a:lnTo>
                  <a:lnTo>
                    <a:pt x="266341" y="105728"/>
                  </a:lnTo>
                  <a:lnTo>
                    <a:pt x="266918" y="105223"/>
                  </a:lnTo>
                  <a:lnTo>
                    <a:pt x="268648" y="104591"/>
                  </a:lnTo>
                  <a:lnTo>
                    <a:pt x="274890" y="104149"/>
                  </a:lnTo>
                  <a:lnTo>
                    <a:pt x="279663" y="103581"/>
                  </a:lnTo>
                  <a:lnTo>
                    <a:pt x="282547" y="103644"/>
                  </a:lnTo>
                  <a:lnTo>
                    <a:pt x="284750" y="103897"/>
                  </a:lnTo>
                  <a:lnTo>
                    <a:pt x="284697" y="109392"/>
                  </a:lnTo>
                  <a:lnTo>
                    <a:pt x="284778" y="113771"/>
                  </a:lnTo>
                </a:path>
              </a:pathLst>
            </a:custGeom>
            <a:ln w="14673" cap="flat">
              <a:solidFill>
                <a:srgbClr val="B73C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" name="pl131"/>
            <p:cNvSpPr/>
            <p:nvPr/>
          </p:nvSpPr>
          <p:spPr>
            <a:xfrm>
              <a:off x="5641594" y="5126050"/>
              <a:ext cx="184405" cy="287281"/>
            </a:xfrm>
            <a:custGeom>
              <a:avLst/>
              <a:gdLst/>
              <a:ahLst/>
              <a:cxnLst/>
              <a:rect l="0" t="0" r="0" b="0"/>
              <a:pathLst>
                <a:path w="184405" h="287281">
                  <a:moveTo>
                    <a:pt x="184405" y="282731"/>
                  </a:moveTo>
                  <a:lnTo>
                    <a:pt x="182884" y="282478"/>
                  </a:lnTo>
                  <a:lnTo>
                    <a:pt x="180052" y="281783"/>
                  </a:lnTo>
                  <a:lnTo>
                    <a:pt x="178164" y="284880"/>
                  </a:lnTo>
                  <a:lnTo>
                    <a:pt x="176852" y="287281"/>
                  </a:lnTo>
                  <a:lnTo>
                    <a:pt x="171398" y="286459"/>
                  </a:lnTo>
                  <a:lnTo>
                    <a:pt x="159020" y="283995"/>
                  </a:lnTo>
                  <a:lnTo>
                    <a:pt x="158181" y="284184"/>
                  </a:lnTo>
                  <a:lnTo>
                    <a:pt x="156713" y="283805"/>
                  </a:lnTo>
                  <a:lnTo>
                    <a:pt x="151415" y="282036"/>
                  </a:lnTo>
                  <a:lnTo>
                    <a:pt x="150209" y="281404"/>
                  </a:lnTo>
                  <a:lnTo>
                    <a:pt x="149422" y="280709"/>
                  </a:lnTo>
                  <a:lnTo>
                    <a:pt x="148793" y="279887"/>
                  </a:lnTo>
                  <a:lnTo>
                    <a:pt x="146957" y="275653"/>
                  </a:lnTo>
                  <a:lnTo>
                    <a:pt x="145646" y="273820"/>
                  </a:lnTo>
                  <a:lnTo>
                    <a:pt x="142919" y="270660"/>
                  </a:lnTo>
                  <a:lnTo>
                    <a:pt x="141608" y="268322"/>
                  </a:lnTo>
                  <a:lnTo>
                    <a:pt x="137569" y="258905"/>
                  </a:lnTo>
                  <a:lnTo>
                    <a:pt x="136940" y="257831"/>
                  </a:lnTo>
                  <a:lnTo>
                    <a:pt x="134790" y="254924"/>
                  </a:lnTo>
                  <a:lnTo>
                    <a:pt x="133636" y="253914"/>
                  </a:lnTo>
                  <a:lnTo>
                    <a:pt x="131643" y="252523"/>
                  </a:lnTo>
                  <a:lnTo>
                    <a:pt x="125821" y="249047"/>
                  </a:lnTo>
                  <a:lnTo>
                    <a:pt x="121678" y="246267"/>
                  </a:lnTo>
                  <a:lnTo>
                    <a:pt x="118898" y="244813"/>
                  </a:lnTo>
                  <a:lnTo>
                    <a:pt x="109772" y="240643"/>
                  </a:lnTo>
                  <a:lnTo>
                    <a:pt x="101013" y="236345"/>
                  </a:lnTo>
                  <a:lnTo>
                    <a:pt x="98968" y="234703"/>
                  </a:lnTo>
                  <a:lnTo>
                    <a:pt x="95979" y="231985"/>
                  </a:lnTo>
                  <a:lnTo>
                    <a:pt x="86905" y="222759"/>
                  </a:lnTo>
                  <a:lnTo>
                    <a:pt x="83653" y="219600"/>
                  </a:lnTo>
                  <a:lnTo>
                    <a:pt x="83338" y="219347"/>
                  </a:lnTo>
                  <a:lnTo>
                    <a:pt x="82447" y="218968"/>
                  </a:lnTo>
                  <a:lnTo>
                    <a:pt x="81608" y="218526"/>
                  </a:lnTo>
                  <a:lnTo>
                    <a:pt x="80926" y="214165"/>
                  </a:lnTo>
                  <a:lnTo>
                    <a:pt x="80349" y="208921"/>
                  </a:lnTo>
                  <a:lnTo>
                    <a:pt x="78356" y="194830"/>
                  </a:lnTo>
                  <a:lnTo>
                    <a:pt x="76940" y="185478"/>
                  </a:lnTo>
                  <a:lnTo>
                    <a:pt x="76468" y="180044"/>
                  </a:lnTo>
                  <a:lnTo>
                    <a:pt x="74422" y="166586"/>
                  </a:lnTo>
                  <a:lnTo>
                    <a:pt x="74580" y="165575"/>
                  </a:lnTo>
                  <a:lnTo>
                    <a:pt x="75052" y="163553"/>
                  </a:lnTo>
                  <a:lnTo>
                    <a:pt x="75262" y="161342"/>
                  </a:lnTo>
                  <a:lnTo>
                    <a:pt x="75262" y="160331"/>
                  </a:lnTo>
                  <a:lnTo>
                    <a:pt x="75104" y="158499"/>
                  </a:lnTo>
                  <a:lnTo>
                    <a:pt x="74842" y="157172"/>
                  </a:lnTo>
                  <a:lnTo>
                    <a:pt x="74160" y="154898"/>
                  </a:lnTo>
                  <a:lnTo>
                    <a:pt x="73426" y="154139"/>
                  </a:lnTo>
                  <a:lnTo>
                    <a:pt x="72744" y="153823"/>
                  </a:lnTo>
                  <a:lnTo>
                    <a:pt x="72115" y="153507"/>
                  </a:lnTo>
                  <a:lnTo>
                    <a:pt x="71591" y="153002"/>
                  </a:lnTo>
                  <a:lnTo>
                    <a:pt x="70699" y="149654"/>
                  </a:lnTo>
                  <a:lnTo>
                    <a:pt x="68234" y="141819"/>
                  </a:lnTo>
                  <a:lnTo>
                    <a:pt x="67342" y="139355"/>
                  </a:lnTo>
                  <a:lnTo>
                    <a:pt x="63618" y="130889"/>
                  </a:lnTo>
                  <a:lnTo>
                    <a:pt x="63251" y="130447"/>
                  </a:lnTo>
                  <a:lnTo>
                    <a:pt x="61625" y="127856"/>
                  </a:lnTo>
                  <a:lnTo>
                    <a:pt x="61153" y="126782"/>
                  </a:lnTo>
                  <a:lnTo>
                    <a:pt x="59737" y="121665"/>
                  </a:lnTo>
                  <a:lnTo>
                    <a:pt x="58478" y="118759"/>
                  </a:lnTo>
                  <a:lnTo>
                    <a:pt x="58059" y="118064"/>
                  </a:lnTo>
                  <a:lnTo>
                    <a:pt x="57220" y="115347"/>
                  </a:lnTo>
                  <a:lnTo>
                    <a:pt x="56800" y="113515"/>
                  </a:lnTo>
                  <a:lnTo>
                    <a:pt x="55541" y="105618"/>
                  </a:lnTo>
                  <a:lnTo>
                    <a:pt x="55017" y="103028"/>
                  </a:lnTo>
                  <a:lnTo>
                    <a:pt x="54702" y="100501"/>
                  </a:lnTo>
                  <a:lnTo>
                    <a:pt x="54335" y="94373"/>
                  </a:lnTo>
                  <a:lnTo>
                    <a:pt x="54230" y="94057"/>
                  </a:lnTo>
                  <a:lnTo>
                    <a:pt x="54388" y="89003"/>
                  </a:lnTo>
                  <a:lnTo>
                    <a:pt x="54755" y="86097"/>
                  </a:lnTo>
                  <a:lnTo>
                    <a:pt x="55279" y="79275"/>
                  </a:lnTo>
                  <a:lnTo>
                    <a:pt x="55908" y="74220"/>
                  </a:lnTo>
                  <a:lnTo>
                    <a:pt x="55961" y="73210"/>
                  </a:lnTo>
                  <a:lnTo>
                    <a:pt x="56171" y="71946"/>
                  </a:lnTo>
                  <a:lnTo>
                    <a:pt x="56328" y="69104"/>
                  </a:lnTo>
                  <a:lnTo>
                    <a:pt x="56590" y="67019"/>
                  </a:lnTo>
                  <a:lnTo>
                    <a:pt x="56643" y="66008"/>
                  </a:lnTo>
                  <a:lnTo>
                    <a:pt x="56905" y="64240"/>
                  </a:lnTo>
                  <a:lnTo>
                    <a:pt x="57010" y="62281"/>
                  </a:lnTo>
                  <a:lnTo>
                    <a:pt x="57430" y="59754"/>
                  </a:lnTo>
                  <a:lnTo>
                    <a:pt x="57744" y="56469"/>
                  </a:lnTo>
                  <a:lnTo>
                    <a:pt x="57954" y="53564"/>
                  </a:lnTo>
                  <a:lnTo>
                    <a:pt x="57901" y="49332"/>
                  </a:lnTo>
                  <a:lnTo>
                    <a:pt x="58059" y="46805"/>
                  </a:lnTo>
                  <a:lnTo>
                    <a:pt x="58583" y="43457"/>
                  </a:lnTo>
                  <a:lnTo>
                    <a:pt x="59108" y="40930"/>
                  </a:lnTo>
                  <a:lnTo>
                    <a:pt x="60524" y="35940"/>
                  </a:lnTo>
                  <a:lnTo>
                    <a:pt x="61258" y="32845"/>
                  </a:lnTo>
                  <a:lnTo>
                    <a:pt x="61153" y="30129"/>
                  </a:lnTo>
                  <a:lnTo>
                    <a:pt x="60996" y="28865"/>
                  </a:lnTo>
                  <a:lnTo>
                    <a:pt x="60576" y="27223"/>
                  </a:lnTo>
                  <a:lnTo>
                    <a:pt x="59632" y="24886"/>
                  </a:lnTo>
                  <a:lnTo>
                    <a:pt x="58164" y="21854"/>
                  </a:lnTo>
                  <a:lnTo>
                    <a:pt x="57744" y="21286"/>
                  </a:lnTo>
                  <a:lnTo>
                    <a:pt x="57167" y="20717"/>
                  </a:lnTo>
                  <a:lnTo>
                    <a:pt x="55174" y="19833"/>
                  </a:lnTo>
                  <a:lnTo>
                    <a:pt x="54440" y="19643"/>
                  </a:lnTo>
                  <a:lnTo>
                    <a:pt x="53706" y="19201"/>
                  </a:lnTo>
                  <a:lnTo>
                    <a:pt x="52814" y="18506"/>
                  </a:lnTo>
                  <a:lnTo>
                    <a:pt x="52185" y="17938"/>
                  </a:lnTo>
                  <a:lnTo>
                    <a:pt x="52027" y="17622"/>
                  </a:lnTo>
                  <a:lnTo>
                    <a:pt x="51608" y="17306"/>
                  </a:lnTo>
                  <a:lnTo>
                    <a:pt x="46048" y="15159"/>
                  </a:lnTo>
                  <a:lnTo>
                    <a:pt x="44947" y="14653"/>
                  </a:lnTo>
                  <a:lnTo>
                    <a:pt x="44055" y="14148"/>
                  </a:lnTo>
                  <a:lnTo>
                    <a:pt x="43321" y="13516"/>
                  </a:lnTo>
                  <a:lnTo>
                    <a:pt x="41695" y="12506"/>
                  </a:lnTo>
                  <a:lnTo>
                    <a:pt x="38653" y="10231"/>
                  </a:lnTo>
                  <a:lnTo>
                    <a:pt x="37185" y="9284"/>
                  </a:lnTo>
                  <a:lnTo>
                    <a:pt x="35873" y="8905"/>
                  </a:lnTo>
                  <a:lnTo>
                    <a:pt x="32622" y="8273"/>
                  </a:lnTo>
                  <a:lnTo>
                    <a:pt x="31153" y="7137"/>
                  </a:lnTo>
                  <a:lnTo>
                    <a:pt x="28898" y="4863"/>
                  </a:lnTo>
                  <a:lnTo>
                    <a:pt x="28164" y="4294"/>
                  </a:lnTo>
                  <a:lnTo>
                    <a:pt x="27482" y="4168"/>
                  </a:lnTo>
                  <a:lnTo>
                    <a:pt x="25804" y="2273"/>
                  </a:lnTo>
                  <a:lnTo>
                    <a:pt x="23234" y="0"/>
                  </a:lnTo>
                  <a:lnTo>
                    <a:pt x="22395" y="947"/>
                  </a:lnTo>
                  <a:lnTo>
                    <a:pt x="15577" y="7579"/>
                  </a:lnTo>
                  <a:lnTo>
                    <a:pt x="14947" y="8400"/>
                  </a:lnTo>
                  <a:lnTo>
                    <a:pt x="13793" y="7642"/>
                  </a:lnTo>
                  <a:lnTo>
                    <a:pt x="11381" y="6884"/>
                  </a:lnTo>
                  <a:lnTo>
                    <a:pt x="9283" y="6631"/>
                  </a:lnTo>
                  <a:lnTo>
                    <a:pt x="7499" y="6252"/>
                  </a:lnTo>
                  <a:lnTo>
                    <a:pt x="7709" y="4547"/>
                  </a:lnTo>
                  <a:lnTo>
                    <a:pt x="5087" y="4168"/>
                  </a:lnTo>
                  <a:lnTo>
                    <a:pt x="4720" y="9284"/>
                  </a:lnTo>
                  <a:lnTo>
                    <a:pt x="4143" y="15664"/>
                  </a:lnTo>
                  <a:lnTo>
                    <a:pt x="2202" y="15411"/>
                  </a:lnTo>
                  <a:lnTo>
                    <a:pt x="0" y="15601"/>
                  </a:lnTo>
                  <a:lnTo>
                    <a:pt x="314" y="19580"/>
                  </a:lnTo>
                  <a:lnTo>
                    <a:pt x="891" y="25328"/>
                  </a:lnTo>
                  <a:lnTo>
                    <a:pt x="3042" y="25391"/>
                  </a:lnTo>
                  <a:lnTo>
                    <a:pt x="5244" y="25644"/>
                  </a:lnTo>
                  <a:lnTo>
                    <a:pt x="5192" y="31139"/>
                  </a:lnTo>
                  <a:lnTo>
                    <a:pt x="5272" y="35519"/>
                  </a:lnTo>
                </a:path>
              </a:pathLst>
            </a:custGeom>
            <a:ln w="21714" cap="flat">
              <a:solidFill>
                <a:srgbClr val="B236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" name="pl132"/>
            <p:cNvSpPr/>
            <p:nvPr/>
          </p:nvSpPr>
          <p:spPr>
            <a:xfrm>
              <a:off x="5638866" y="4906230"/>
              <a:ext cx="179212" cy="255339"/>
            </a:xfrm>
            <a:custGeom>
              <a:avLst/>
              <a:gdLst/>
              <a:ahLst/>
              <a:cxnLst/>
              <a:rect l="0" t="0" r="0" b="0"/>
              <a:pathLst>
                <a:path w="179212" h="255339">
                  <a:moveTo>
                    <a:pt x="177205" y="2962"/>
                  </a:moveTo>
                  <a:lnTo>
                    <a:pt x="179212" y="3345"/>
                  </a:lnTo>
                  <a:lnTo>
                    <a:pt x="178741" y="6376"/>
                  </a:lnTo>
                  <a:lnTo>
                    <a:pt x="178059" y="9912"/>
                  </a:lnTo>
                  <a:lnTo>
                    <a:pt x="166310" y="8081"/>
                  </a:lnTo>
                  <a:lnTo>
                    <a:pt x="158601" y="6692"/>
                  </a:lnTo>
                  <a:lnTo>
                    <a:pt x="158339" y="7008"/>
                  </a:lnTo>
                  <a:lnTo>
                    <a:pt x="158181" y="6945"/>
                  </a:lnTo>
                  <a:lnTo>
                    <a:pt x="158024" y="6692"/>
                  </a:lnTo>
                  <a:lnTo>
                    <a:pt x="145646" y="4040"/>
                  </a:lnTo>
                  <a:lnTo>
                    <a:pt x="145594" y="4229"/>
                  </a:lnTo>
                  <a:lnTo>
                    <a:pt x="145332" y="4419"/>
                  </a:lnTo>
                  <a:lnTo>
                    <a:pt x="145017" y="4166"/>
                  </a:lnTo>
                  <a:lnTo>
                    <a:pt x="145017" y="3977"/>
                  </a:lnTo>
                  <a:lnTo>
                    <a:pt x="133006" y="1957"/>
                  </a:lnTo>
                  <a:lnTo>
                    <a:pt x="132010" y="1578"/>
                  </a:lnTo>
                  <a:lnTo>
                    <a:pt x="129545" y="0"/>
                  </a:lnTo>
                  <a:lnTo>
                    <a:pt x="127394" y="2462"/>
                  </a:lnTo>
                  <a:lnTo>
                    <a:pt x="126136" y="3724"/>
                  </a:lnTo>
                  <a:lnTo>
                    <a:pt x="125244" y="4482"/>
                  </a:lnTo>
                  <a:lnTo>
                    <a:pt x="123775" y="5492"/>
                  </a:lnTo>
                  <a:lnTo>
                    <a:pt x="114755" y="10670"/>
                  </a:lnTo>
                  <a:lnTo>
                    <a:pt x="113444" y="11553"/>
                  </a:lnTo>
                  <a:lnTo>
                    <a:pt x="112762" y="12058"/>
                  </a:lnTo>
                  <a:lnTo>
                    <a:pt x="108933" y="15910"/>
                  </a:lnTo>
                  <a:lnTo>
                    <a:pt x="107989" y="16730"/>
                  </a:lnTo>
                  <a:lnTo>
                    <a:pt x="105734" y="18120"/>
                  </a:lnTo>
                  <a:lnTo>
                    <a:pt x="104737" y="18562"/>
                  </a:lnTo>
                  <a:lnTo>
                    <a:pt x="98758" y="21718"/>
                  </a:lnTo>
                  <a:lnTo>
                    <a:pt x="88688" y="26264"/>
                  </a:lnTo>
                  <a:lnTo>
                    <a:pt x="88059" y="26454"/>
                  </a:lnTo>
                  <a:lnTo>
                    <a:pt x="86433" y="26769"/>
                  </a:lnTo>
                  <a:lnTo>
                    <a:pt x="85069" y="26769"/>
                  </a:lnTo>
                  <a:lnTo>
                    <a:pt x="83496" y="26517"/>
                  </a:lnTo>
                  <a:lnTo>
                    <a:pt x="82342" y="26138"/>
                  </a:lnTo>
                  <a:lnTo>
                    <a:pt x="77989" y="24180"/>
                  </a:lnTo>
                  <a:lnTo>
                    <a:pt x="64772" y="17930"/>
                  </a:lnTo>
                  <a:lnTo>
                    <a:pt x="61887" y="17741"/>
                  </a:lnTo>
                  <a:lnTo>
                    <a:pt x="57954" y="17993"/>
                  </a:lnTo>
                  <a:lnTo>
                    <a:pt x="49615" y="16730"/>
                  </a:lnTo>
                  <a:lnTo>
                    <a:pt x="48199" y="16604"/>
                  </a:lnTo>
                  <a:lnTo>
                    <a:pt x="45577" y="16667"/>
                  </a:lnTo>
                  <a:lnTo>
                    <a:pt x="44685" y="16920"/>
                  </a:lnTo>
                  <a:lnTo>
                    <a:pt x="43898" y="17678"/>
                  </a:lnTo>
                  <a:lnTo>
                    <a:pt x="43164" y="19256"/>
                  </a:lnTo>
                  <a:lnTo>
                    <a:pt x="42954" y="20392"/>
                  </a:lnTo>
                  <a:lnTo>
                    <a:pt x="42482" y="21276"/>
                  </a:lnTo>
                  <a:lnTo>
                    <a:pt x="35087" y="33715"/>
                  </a:lnTo>
                  <a:lnTo>
                    <a:pt x="33828" y="36114"/>
                  </a:lnTo>
                  <a:lnTo>
                    <a:pt x="33094" y="38071"/>
                  </a:lnTo>
                  <a:lnTo>
                    <a:pt x="32989" y="39018"/>
                  </a:lnTo>
                  <a:lnTo>
                    <a:pt x="32150" y="41355"/>
                  </a:lnTo>
                  <a:lnTo>
                    <a:pt x="30629" y="46090"/>
                  </a:lnTo>
                  <a:lnTo>
                    <a:pt x="29894" y="47921"/>
                  </a:lnTo>
                  <a:lnTo>
                    <a:pt x="29160" y="51772"/>
                  </a:lnTo>
                  <a:lnTo>
                    <a:pt x="28846" y="54109"/>
                  </a:lnTo>
                  <a:lnTo>
                    <a:pt x="28426" y="58592"/>
                  </a:lnTo>
                  <a:lnTo>
                    <a:pt x="28112" y="61370"/>
                  </a:lnTo>
                  <a:lnTo>
                    <a:pt x="27901" y="64654"/>
                  </a:lnTo>
                  <a:lnTo>
                    <a:pt x="27010" y="70336"/>
                  </a:lnTo>
                  <a:lnTo>
                    <a:pt x="26748" y="73241"/>
                  </a:lnTo>
                  <a:lnTo>
                    <a:pt x="26590" y="78609"/>
                  </a:lnTo>
                  <a:lnTo>
                    <a:pt x="26643" y="81134"/>
                  </a:lnTo>
                  <a:lnTo>
                    <a:pt x="27010" y="85113"/>
                  </a:lnTo>
                  <a:lnTo>
                    <a:pt x="27482" y="88143"/>
                  </a:lnTo>
                  <a:lnTo>
                    <a:pt x="28479" y="92500"/>
                  </a:lnTo>
                  <a:lnTo>
                    <a:pt x="34195" y="113403"/>
                  </a:lnTo>
                  <a:lnTo>
                    <a:pt x="35087" y="116307"/>
                  </a:lnTo>
                  <a:lnTo>
                    <a:pt x="35979" y="119970"/>
                  </a:lnTo>
                  <a:lnTo>
                    <a:pt x="36293" y="123064"/>
                  </a:lnTo>
                  <a:lnTo>
                    <a:pt x="36293" y="124833"/>
                  </a:lnTo>
                  <a:lnTo>
                    <a:pt x="35979" y="128053"/>
                  </a:lnTo>
                  <a:lnTo>
                    <a:pt x="35716" y="129442"/>
                  </a:lnTo>
                  <a:lnTo>
                    <a:pt x="35035" y="131779"/>
                  </a:lnTo>
                  <a:lnTo>
                    <a:pt x="34510" y="133231"/>
                  </a:lnTo>
                  <a:lnTo>
                    <a:pt x="33776" y="134937"/>
                  </a:lnTo>
                  <a:lnTo>
                    <a:pt x="30314" y="141378"/>
                  </a:lnTo>
                  <a:lnTo>
                    <a:pt x="18881" y="163356"/>
                  </a:lnTo>
                  <a:lnTo>
                    <a:pt x="16468" y="168219"/>
                  </a:lnTo>
                  <a:lnTo>
                    <a:pt x="7919" y="184577"/>
                  </a:lnTo>
                  <a:lnTo>
                    <a:pt x="6503" y="187419"/>
                  </a:lnTo>
                  <a:lnTo>
                    <a:pt x="5087" y="191461"/>
                  </a:lnTo>
                  <a:lnTo>
                    <a:pt x="4405" y="194050"/>
                  </a:lnTo>
                  <a:lnTo>
                    <a:pt x="3776" y="196829"/>
                  </a:lnTo>
                  <a:lnTo>
                    <a:pt x="3513" y="198976"/>
                  </a:lnTo>
                  <a:lnTo>
                    <a:pt x="3146" y="200492"/>
                  </a:lnTo>
                  <a:lnTo>
                    <a:pt x="2097" y="203208"/>
                  </a:lnTo>
                  <a:lnTo>
                    <a:pt x="1416" y="206493"/>
                  </a:lnTo>
                  <a:lnTo>
                    <a:pt x="1049" y="207756"/>
                  </a:lnTo>
                  <a:lnTo>
                    <a:pt x="472" y="209019"/>
                  </a:lnTo>
                  <a:lnTo>
                    <a:pt x="262" y="209840"/>
                  </a:lnTo>
                  <a:lnTo>
                    <a:pt x="0" y="210914"/>
                  </a:lnTo>
                  <a:lnTo>
                    <a:pt x="0" y="211735"/>
                  </a:lnTo>
                  <a:lnTo>
                    <a:pt x="105" y="213062"/>
                  </a:lnTo>
                  <a:lnTo>
                    <a:pt x="524" y="214514"/>
                  </a:lnTo>
                  <a:lnTo>
                    <a:pt x="629" y="216030"/>
                  </a:lnTo>
                  <a:lnTo>
                    <a:pt x="891" y="217483"/>
                  </a:lnTo>
                  <a:lnTo>
                    <a:pt x="1468" y="219251"/>
                  </a:lnTo>
                  <a:lnTo>
                    <a:pt x="1468" y="222031"/>
                  </a:lnTo>
                  <a:lnTo>
                    <a:pt x="1573" y="223736"/>
                  </a:lnTo>
                  <a:lnTo>
                    <a:pt x="2045" y="227652"/>
                  </a:lnTo>
                  <a:lnTo>
                    <a:pt x="2727" y="234663"/>
                  </a:lnTo>
                  <a:lnTo>
                    <a:pt x="2727" y="235421"/>
                  </a:lnTo>
                  <a:lnTo>
                    <a:pt x="3042" y="239401"/>
                  </a:lnTo>
                  <a:lnTo>
                    <a:pt x="3618" y="245148"/>
                  </a:lnTo>
                  <a:lnTo>
                    <a:pt x="5769" y="245212"/>
                  </a:lnTo>
                  <a:lnTo>
                    <a:pt x="7972" y="245465"/>
                  </a:lnTo>
                  <a:lnTo>
                    <a:pt x="7919" y="250960"/>
                  </a:lnTo>
                  <a:lnTo>
                    <a:pt x="7999" y="255339"/>
                  </a:lnTo>
                </a:path>
              </a:pathLst>
            </a:custGeom>
            <a:ln w="30439" cap="flat">
              <a:solidFill>
                <a:srgbClr val="AF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" name="pl133"/>
            <p:cNvSpPr/>
            <p:nvPr/>
          </p:nvSpPr>
          <p:spPr>
            <a:xfrm>
              <a:off x="5641594" y="5100849"/>
              <a:ext cx="336315" cy="112878"/>
            </a:xfrm>
            <a:custGeom>
              <a:avLst/>
              <a:gdLst/>
              <a:ahLst/>
              <a:cxnLst/>
              <a:rect l="0" t="0" r="0" b="0"/>
              <a:pathLst>
                <a:path w="336315" h="112878">
                  <a:moveTo>
                    <a:pt x="336315" y="715"/>
                  </a:moveTo>
                  <a:lnTo>
                    <a:pt x="330366" y="0"/>
                  </a:lnTo>
                  <a:lnTo>
                    <a:pt x="329789" y="631"/>
                  </a:lnTo>
                  <a:lnTo>
                    <a:pt x="329003" y="1073"/>
                  </a:lnTo>
                  <a:lnTo>
                    <a:pt x="327587" y="1326"/>
                  </a:lnTo>
                  <a:lnTo>
                    <a:pt x="326957" y="1326"/>
                  </a:lnTo>
                  <a:lnTo>
                    <a:pt x="325226" y="2526"/>
                  </a:lnTo>
                  <a:lnTo>
                    <a:pt x="324440" y="3284"/>
                  </a:lnTo>
                  <a:lnTo>
                    <a:pt x="323915" y="4168"/>
                  </a:lnTo>
                  <a:lnTo>
                    <a:pt x="323496" y="5368"/>
                  </a:lnTo>
                  <a:lnTo>
                    <a:pt x="323391" y="6189"/>
                  </a:lnTo>
                  <a:lnTo>
                    <a:pt x="323548" y="8020"/>
                  </a:lnTo>
                  <a:lnTo>
                    <a:pt x="324492" y="11305"/>
                  </a:lnTo>
                  <a:lnTo>
                    <a:pt x="324544" y="12442"/>
                  </a:lnTo>
                  <a:lnTo>
                    <a:pt x="324335" y="17305"/>
                  </a:lnTo>
                  <a:lnTo>
                    <a:pt x="324387" y="20274"/>
                  </a:lnTo>
                  <a:lnTo>
                    <a:pt x="325279" y="24759"/>
                  </a:lnTo>
                  <a:lnTo>
                    <a:pt x="326170" y="26337"/>
                  </a:lnTo>
                  <a:lnTo>
                    <a:pt x="328216" y="27790"/>
                  </a:lnTo>
                  <a:lnTo>
                    <a:pt x="329055" y="28738"/>
                  </a:lnTo>
                  <a:lnTo>
                    <a:pt x="329212" y="29685"/>
                  </a:lnTo>
                  <a:lnTo>
                    <a:pt x="329055" y="30443"/>
                  </a:lnTo>
                  <a:lnTo>
                    <a:pt x="328793" y="30885"/>
                  </a:lnTo>
                  <a:lnTo>
                    <a:pt x="328059" y="31390"/>
                  </a:lnTo>
                  <a:lnTo>
                    <a:pt x="326433" y="32085"/>
                  </a:lnTo>
                  <a:lnTo>
                    <a:pt x="325646" y="32717"/>
                  </a:lnTo>
                  <a:lnTo>
                    <a:pt x="324544" y="34612"/>
                  </a:lnTo>
                  <a:lnTo>
                    <a:pt x="322762" y="37012"/>
                  </a:lnTo>
                  <a:lnTo>
                    <a:pt x="322499" y="37959"/>
                  </a:lnTo>
                  <a:lnTo>
                    <a:pt x="322499" y="38528"/>
                  </a:lnTo>
                  <a:lnTo>
                    <a:pt x="322551" y="39033"/>
                  </a:lnTo>
                  <a:lnTo>
                    <a:pt x="323076" y="40486"/>
                  </a:lnTo>
                  <a:lnTo>
                    <a:pt x="323181" y="40991"/>
                  </a:lnTo>
                  <a:lnTo>
                    <a:pt x="323129" y="42065"/>
                  </a:lnTo>
                  <a:lnTo>
                    <a:pt x="322551" y="42886"/>
                  </a:lnTo>
                  <a:lnTo>
                    <a:pt x="322132" y="43139"/>
                  </a:lnTo>
                  <a:lnTo>
                    <a:pt x="319352" y="44086"/>
                  </a:lnTo>
                  <a:lnTo>
                    <a:pt x="318303" y="44908"/>
                  </a:lnTo>
                  <a:lnTo>
                    <a:pt x="317621" y="45855"/>
                  </a:lnTo>
                  <a:lnTo>
                    <a:pt x="317359" y="46550"/>
                  </a:lnTo>
                  <a:lnTo>
                    <a:pt x="317150" y="47434"/>
                  </a:lnTo>
                  <a:lnTo>
                    <a:pt x="316992" y="48508"/>
                  </a:lnTo>
                  <a:lnTo>
                    <a:pt x="317097" y="50845"/>
                  </a:lnTo>
                  <a:lnTo>
                    <a:pt x="316625" y="52172"/>
                  </a:lnTo>
                  <a:lnTo>
                    <a:pt x="316258" y="52677"/>
                  </a:lnTo>
                  <a:lnTo>
                    <a:pt x="314790" y="54256"/>
                  </a:lnTo>
                  <a:lnTo>
                    <a:pt x="312587" y="56467"/>
                  </a:lnTo>
                  <a:lnTo>
                    <a:pt x="311223" y="57604"/>
                  </a:lnTo>
                  <a:lnTo>
                    <a:pt x="309282" y="58931"/>
                  </a:lnTo>
                  <a:lnTo>
                    <a:pt x="307079" y="60636"/>
                  </a:lnTo>
                  <a:lnTo>
                    <a:pt x="303618" y="63100"/>
                  </a:lnTo>
                  <a:lnTo>
                    <a:pt x="299789" y="65626"/>
                  </a:lnTo>
                  <a:lnTo>
                    <a:pt x="298321" y="66321"/>
                  </a:lnTo>
                  <a:lnTo>
                    <a:pt x="294492" y="67647"/>
                  </a:lnTo>
                  <a:lnTo>
                    <a:pt x="286625" y="71185"/>
                  </a:lnTo>
                  <a:lnTo>
                    <a:pt x="285261" y="72006"/>
                  </a:lnTo>
                  <a:lnTo>
                    <a:pt x="282954" y="73838"/>
                  </a:lnTo>
                  <a:lnTo>
                    <a:pt x="281433" y="74659"/>
                  </a:lnTo>
                  <a:lnTo>
                    <a:pt x="280069" y="74975"/>
                  </a:lnTo>
                  <a:lnTo>
                    <a:pt x="279178" y="75038"/>
                  </a:lnTo>
                  <a:lnTo>
                    <a:pt x="278391" y="74975"/>
                  </a:lnTo>
                  <a:lnTo>
                    <a:pt x="275716" y="74280"/>
                  </a:lnTo>
                  <a:lnTo>
                    <a:pt x="273828" y="73522"/>
                  </a:lnTo>
                  <a:lnTo>
                    <a:pt x="273304" y="73396"/>
                  </a:lnTo>
                  <a:lnTo>
                    <a:pt x="269265" y="73332"/>
                  </a:lnTo>
                  <a:lnTo>
                    <a:pt x="263601" y="73017"/>
                  </a:lnTo>
                  <a:lnTo>
                    <a:pt x="260978" y="72764"/>
                  </a:lnTo>
                  <a:lnTo>
                    <a:pt x="251747" y="70553"/>
                  </a:lnTo>
                  <a:lnTo>
                    <a:pt x="249283" y="69732"/>
                  </a:lnTo>
                  <a:lnTo>
                    <a:pt x="242779" y="66637"/>
                  </a:lnTo>
                  <a:lnTo>
                    <a:pt x="234020" y="62026"/>
                  </a:lnTo>
                  <a:lnTo>
                    <a:pt x="230978" y="59941"/>
                  </a:lnTo>
                  <a:lnTo>
                    <a:pt x="229352" y="58994"/>
                  </a:lnTo>
                  <a:lnTo>
                    <a:pt x="227727" y="58741"/>
                  </a:lnTo>
                  <a:lnTo>
                    <a:pt x="226992" y="58867"/>
                  </a:lnTo>
                  <a:lnTo>
                    <a:pt x="226363" y="59183"/>
                  </a:lnTo>
                  <a:lnTo>
                    <a:pt x="225366" y="59815"/>
                  </a:lnTo>
                  <a:lnTo>
                    <a:pt x="224737" y="60447"/>
                  </a:lnTo>
                  <a:lnTo>
                    <a:pt x="224160" y="61331"/>
                  </a:lnTo>
                  <a:lnTo>
                    <a:pt x="223531" y="62657"/>
                  </a:lnTo>
                  <a:lnTo>
                    <a:pt x="221853" y="65310"/>
                  </a:lnTo>
                  <a:lnTo>
                    <a:pt x="219230" y="68974"/>
                  </a:lnTo>
                  <a:lnTo>
                    <a:pt x="218286" y="70174"/>
                  </a:lnTo>
                  <a:lnTo>
                    <a:pt x="217499" y="70932"/>
                  </a:lnTo>
                  <a:lnTo>
                    <a:pt x="216608" y="71564"/>
                  </a:lnTo>
                  <a:lnTo>
                    <a:pt x="215506" y="72069"/>
                  </a:lnTo>
                  <a:lnTo>
                    <a:pt x="206590" y="74848"/>
                  </a:lnTo>
                  <a:lnTo>
                    <a:pt x="204755" y="75670"/>
                  </a:lnTo>
                  <a:lnTo>
                    <a:pt x="203811" y="76364"/>
                  </a:lnTo>
                  <a:lnTo>
                    <a:pt x="202604" y="77755"/>
                  </a:lnTo>
                  <a:lnTo>
                    <a:pt x="202289" y="78639"/>
                  </a:lnTo>
                  <a:lnTo>
                    <a:pt x="202185" y="79397"/>
                  </a:lnTo>
                  <a:lnTo>
                    <a:pt x="202080" y="85335"/>
                  </a:lnTo>
                  <a:lnTo>
                    <a:pt x="201870" y="85966"/>
                  </a:lnTo>
                  <a:lnTo>
                    <a:pt x="201607" y="86535"/>
                  </a:lnTo>
                  <a:lnTo>
                    <a:pt x="201083" y="87167"/>
                  </a:lnTo>
                  <a:lnTo>
                    <a:pt x="200349" y="87988"/>
                  </a:lnTo>
                  <a:lnTo>
                    <a:pt x="199195" y="88999"/>
                  </a:lnTo>
                  <a:lnTo>
                    <a:pt x="197727" y="92536"/>
                  </a:lnTo>
                  <a:lnTo>
                    <a:pt x="197254" y="93357"/>
                  </a:lnTo>
                  <a:lnTo>
                    <a:pt x="193846" y="96832"/>
                  </a:lnTo>
                  <a:lnTo>
                    <a:pt x="191485" y="99738"/>
                  </a:lnTo>
                  <a:lnTo>
                    <a:pt x="190698" y="100369"/>
                  </a:lnTo>
                  <a:lnTo>
                    <a:pt x="186293" y="101822"/>
                  </a:lnTo>
                  <a:lnTo>
                    <a:pt x="184038" y="102454"/>
                  </a:lnTo>
                  <a:lnTo>
                    <a:pt x="180891" y="104160"/>
                  </a:lnTo>
                  <a:lnTo>
                    <a:pt x="179580" y="105676"/>
                  </a:lnTo>
                  <a:lnTo>
                    <a:pt x="177954" y="107950"/>
                  </a:lnTo>
                  <a:lnTo>
                    <a:pt x="177482" y="108329"/>
                  </a:lnTo>
                  <a:lnTo>
                    <a:pt x="176800" y="108582"/>
                  </a:lnTo>
                  <a:lnTo>
                    <a:pt x="175332" y="108834"/>
                  </a:lnTo>
                  <a:lnTo>
                    <a:pt x="173391" y="108582"/>
                  </a:lnTo>
                  <a:lnTo>
                    <a:pt x="172132" y="108519"/>
                  </a:lnTo>
                  <a:lnTo>
                    <a:pt x="171293" y="108582"/>
                  </a:lnTo>
                  <a:lnTo>
                    <a:pt x="167045" y="109466"/>
                  </a:lnTo>
                  <a:lnTo>
                    <a:pt x="165524" y="109908"/>
                  </a:lnTo>
                  <a:lnTo>
                    <a:pt x="162797" y="111551"/>
                  </a:lnTo>
                  <a:lnTo>
                    <a:pt x="160909" y="112561"/>
                  </a:lnTo>
                  <a:lnTo>
                    <a:pt x="159387" y="112878"/>
                  </a:lnTo>
                  <a:lnTo>
                    <a:pt x="158758" y="112815"/>
                  </a:lnTo>
                  <a:lnTo>
                    <a:pt x="155297" y="111677"/>
                  </a:lnTo>
                  <a:lnTo>
                    <a:pt x="150104" y="110667"/>
                  </a:lnTo>
                  <a:lnTo>
                    <a:pt x="146275" y="109719"/>
                  </a:lnTo>
                  <a:lnTo>
                    <a:pt x="143601" y="108834"/>
                  </a:lnTo>
                  <a:lnTo>
                    <a:pt x="142027" y="107950"/>
                  </a:lnTo>
                  <a:lnTo>
                    <a:pt x="139720" y="105107"/>
                  </a:lnTo>
                  <a:lnTo>
                    <a:pt x="137202" y="102391"/>
                  </a:lnTo>
                  <a:lnTo>
                    <a:pt x="136048" y="101380"/>
                  </a:lnTo>
                  <a:lnTo>
                    <a:pt x="134999" y="100685"/>
                  </a:lnTo>
                  <a:lnTo>
                    <a:pt x="134003" y="100180"/>
                  </a:lnTo>
                  <a:lnTo>
                    <a:pt x="131380" y="99422"/>
                  </a:lnTo>
                  <a:lnTo>
                    <a:pt x="127290" y="98537"/>
                  </a:lnTo>
                  <a:lnTo>
                    <a:pt x="125768" y="98601"/>
                  </a:lnTo>
                  <a:lnTo>
                    <a:pt x="121783" y="98159"/>
                  </a:lnTo>
                  <a:lnTo>
                    <a:pt x="120209" y="98222"/>
                  </a:lnTo>
                  <a:lnTo>
                    <a:pt x="116800" y="98601"/>
                  </a:lnTo>
                  <a:lnTo>
                    <a:pt x="115437" y="98601"/>
                  </a:lnTo>
                  <a:lnTo>
                    <a:pt x="114702" y="98727"/>
                  </a:lnTo>
                  <a:lnTo>
                    <a:pt x="110244" y="98916"/>
                  </a:lnTo>
                  <a:lnTo>
                    <a:pt x="106677" y="98537"/>
                  </a:lnTo>
                  <a:lnTo>
                    <a:pt x="104685" y="98095"/>
                  </a:lnTo>
                  <a:lnTo>
                    <a:pt x="103950" y="97906"/>
                  </a:lnTo>
                  <a:lnTo>
                    <a:pt x="103478" y="97653"/>
                  </a:lnTo>
                  <a:lnTo>
                    <a:pt x="101747" y="97148"/>
                  </a:lnTo>
                  <a:lnTo>
                    <a:pt x="99125" y="96705"/>
                  </a:lnTo>
                  <a:lnTo>
                    <a:pt x="90943" y="95758"/>
                  </a:lnTo>
                  <a:lnTo>
                    <a:pt x="85594" y="94810"/>
                  </a:lnTo>
                  <a:lnTo>
                    <a:pt x="84597" y="94557"/>
                  </a:lnTo>
                  <a:lnTo>
                    <a:pt x="83181" y="94115"/>
                  </a:lnTo>
                  <a:lnTo>
                    <a:pt x="80454" y="92915"/>
                  </a:lnTo>
                  <a:lnTo>
                    <a:pt x="75891" y="90136"/>
                  </a:lnTo>
                  <a:lnTo>
                    <a:pt x="74003" y="89188"/>
                  </a:lnTo>
                  <a:lnTo>
                    <a:pt x="71905" y="88367"/>
                  </a:lnTo>
                  <a:lnTo>
                    <a:pt x="69230" y="87609"/>
                  </a:lnTo>
                  <a:lnTo>
                    <a:pt x="68863" y="87230"/>
                  </a:lnTo>
                  <a:lnTo>
                    <a:pt x="65192" y="86409"/>
                  </a:lnTo>
                  <a:lnTo>
                    <a:pt x="59685" y="85461"/>
                  </a:lnTo>
                  <a:lnTo>
                    <a:pt x="56013" y="84640"/>
                  </a:lnTo>
                  <a:lnTo>
                    <a:pt x="55594" y="84450"/>
                  </a:lnTo>
                  <a:lnTo>
                    <a:pt x="55594" y="83818"/>
                  </a:lnTo>
                  <a:lnTo>
                    <a:pt x="56118" y="81355"/>
                  </a:lnTo>
                  <a:lnTo>
                    <a:pt x="56590" y="78639"/>
                  </a:lnTo>
                  <a:lnTo>
                    <a:pt x="57744" y="70869"/>
                  </a:lnTo>
                  <a:lnTo>
                    <a:pt x="55908" y="70679"/>
                  </a:lnTo>
                  <a:lnTo>
                    <a:pt x="53758" y="70174"/>
                  </a:lnTo>
                  <a:lnTo>
                    <a:pt x="54440" y="66763"/>
                  </a:lnTo>
                  <a:lnTo>
                    <a:pt x="54388" y="66005"/>
                  </a:lnTo>
                  <a:lnTo>
                    <a:pt x="54126" y="65436"/>
                  </a:lnTo>
                  <a:lnTo>
                    <a:pt x="53968" y="65500"/>
                  </a:lnTo>
                  <a:lnTo>
                    <a:pt x="53548" y="65310"/>
                  </a:lnTo>
                  <a:lnTo>
                    <a:pt x="53444" y="65058"/>
                  </a:lnTo>
                  <a:lnTo>
                    <a:pt x="53444" y="64742"/>
                  </a:lnTo>
                  <a:lnTo>
                    <a:pt x="53863" y="64426"/>
                  </a:lnTo>
                  <a:lnTo>
                    <a:pt x="54493" y="63731"/>
                  </a:lnTo>
                  <a:lnTo>
                    <a:pt x="56328" y="61709"/>
                  </a:lnTo>
                  <a:lnTo>
                    <a:pt x="58321" y="59751"/>
                  </a:lnTo>
                  <a:lnTo>
                    <a:pt x="58950" y="58931"/>
                  </a:lnTo>
                  <a:lnTo>
                    <a:pt x="59527" y="56909"/>
                  </a:lnTo>
                  <a:lnTo>
                    <a:pt x="59685" y="55898"/>
                  </a:lnTo>
                  <a:lnTo>
                    <a:pt x="59737" y="54762"/>
                  </a:lnTo>
                  <a:lnTo>
                    <a:pt x="59475" y="52993"/>
                  </a:lnTo>
                  <a:lnTo>
                    <a:pt x="59160" y="52108"/>
                  </a:lnTo>
                  <a:lnTo>
                    <a:pt x="59003" y="51287"/>
                  </a:lnTo>
                  <a:lnTo>
                    <a:pt x="57744" y="47939"/>
                  </a:lnTo>
                  <a:lnTo>
                    <a:pt x="57220" y="47118"/>
                  </a:lnTo>
                  <a:lnTo>
                    <a:pt x="55804" y="45602"/>
                  </a:lnTo>
                  <a:lnTo>
                    <a:pt x="54335" y="44339"/>
                  </a:lnTo>
                  <a:lnTo>
                    <a:pt x="52919" y="43328"/>
                  </a:lnTo>
                  <a:lnTo>
                    <a:pt x="51608" y="42507"/>
                  </a:lnTo>
                  <a:lnTo>
                    <a:pt x="46048" y="40360"/>
                  </a:lnTo>
                  <a:lnTo>
                    <a:pt x="44947" y="39855"/>
                  </a:lnTo>
                  <a:lnTo>
                    <a:pt x="44055" y="39349"/>
                  </a:lnTo>
                  <a:lnTo>
                    <a:pt x="43321" y="38717"/>
                  </a:lnTo>
                  <a:lnTo>
                    <a:pt x="41695" y="37707"/>
                  </a:lnTo>
                  <a:lnTo>
                    <a:pt x="38653" y="35433"/>
                  </a:lnTo>
                  <a:lnTo>
                    <a:pt x="37185" y="34485"/>
                  </a:lnTo>
                  <a:lnTo>
                    <a:pt x="35873" y="34106"/>
                  </a:lnTo>
                  <a:lnTo>
                    <a:pt x="32622" y="33475"/>
                  </a:lnTo>
                  <a:lnTo>
                    <a:pt x="31153" y="32338"/>
                  </a:lnTo>
                  <a:lnTo>
                    <a:pt x="28898" y="30064"/>
                  </a:lnTo>
                  <a:lnTo>
                    <a:pt x="28164" y="29495"/>
                  </a:lnTo>
                  <a:lnTo>
                    <a:pt x="27482" y="29369"/>
                  </a:lnTo>
                  <a:lnTo>
                    <a:pt x="25804" y="27474"/>
                  </a:lnTo>
                  <a:lnTo>
                    <a:pt x="23234" y="25201"/>
                  </a:lnTo>
                  <a:lnTo>
                    <a:pt x="22395" y="26148"/>
                  </a:lnTo>
                  <a:lnTo>
                    <a:pt x="15577" y="32780"/>
                  </a:lnTo>
                  <a:lnTo>
                    <a:pt x="14947" y="33601"/>
                  </a:lnTo>
                  <a:lnTo>
                    <a:pt x="13793" y="32843"/>
                  </a:lnTo>
                  <a:lnTo>
                    <a:pt x="11381" y="32085"/>
                  </a:lnTo>
                  <a:lnTo>
                    <a:pt x="9283" y="31833"/>
                  </a:lnTo>
                  <a:lnTo>
                    <a:pt x="7499" y="31453"/>
                  </a:lnTo>
                  <a:lnTo>
                    <a:pt x="7709" y="29748"/>
                  </a:lnTo>
                  <a:lnTo>
                    <a:pt x="5087" y="29369"/>
                  </a:lnTo>
                  <a:lnTo>
                    <a:pt x="4720" y="34485"/>
                  </a:lnTo>
                  <a:lnTo>
                    <a:pt x="4143" y="40865"/>
                  </a:lnTo>
                  <a:lnTo>
                    <a:pt x="2202" y="40612"/>
                  </a:lnTo>
                  <a:lnTo>
                    <a:pt x="0" y="40802"/>
                  </a:lnTo>
                  <a:lnTo>
                    <a:pt x="314" y="44781"/>
                  </a:lnTo>
                  <a:lnTo>
                    <a:pt x="891" y="50529"/>
                  </a:lnTo>
                  <a:lnTo>
                    <a:pt x="3042" y="50593"/>
                  </a:lnTo>
                  <a:lnTo>
                    <a:pt x="5244" y="50845"/>
                  </a:lnTo>
                  <a:lnTo>
                    <a:pt x="5192" y="56341"/>
                  </a:lnTo>
                  <a:lnTo>
                    <a:pt x="5272" y="60720"/>
                  </a:lnTo>
                </a:path>
              </a:pathLst>
            </a:custGeom>
            <a:ln w="19622" cap="flat">
              <a:solidFill>
                <a:srgbClr val="AC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" name="pl134"/>
            <p:cNvSpPr/>
            <p:nvPr/>
          </p:nvSpPr>
          <p:spPr>
            <a:xfrm>
              <a:off x="5641594" y="5126050"/>
              <a:ext cx="189185" cy="468125"/>
            </a:xfrm>
            <a:custGeom>
              <a:avLst/>
              <a:gdLst/>
              <a:ahLst/>
              <a:cxnLst/>
              <a:rect l="0" t="0" r="0" b="0"/>
              <a:pathLst>
                <a:path w="189185" h="468125">
                  <a:moveTo>
                    <a:pt x="189185" y="466848"/>
                  </a:moveTo>
                  <a:lnTo>
                    <a:pt x="187394" y="466797"/>
                  </a:lnTo>
                  <a:lnTo>
                    <a:pt x="181311" y="465533"/>
                  </a:lnTo>
                  <a:lnTo>
                    <a:pt x="176748" y="465849"/>
                  </a:lnTo>
                  <a:lnTo>
                    <a:pt x="170559" y="466987"/>
                  </a:lnTo>
                  <a:lnTo>
                    <a:pt x="167412" y="467808"/>
                  </a:lnTo>
                  <a:lnTo>
                    <a:pt x="165209" y="468125"/>
                  </a:lnTo>
                  <a:lnTo>
                    <a:pt x="163636" y="460033"/>
                  </a:lnTo>
                  <a:lnTo>
                    <a:pt x="162797" y="454975"/>
                  </a:lnTo>
                  <a:lnTo>
                    <a:pt x="151520" y="453141"/>
                  </a:lnTo>
                  <a:lnTo>
                    <a:pt x="139038" y="450866"/>
                  </a:lnTo>
                  <a:lnTo>
                    <a:pt x="127552" y="448906"/>
                  </a:lnTo>
                  <a:lnTo>
                    <a:pt x="125611" y="448653"/>
                  </a:lnTo>
                  <a:lnTo>
                    <a:pt x="117849" y="447199"/>
                  </a:lnTo>
                  <a:lnTo>
                    <a:pt x="110769" y="446188"/>
                  </a:lnTo>
                  <a:lnTo>
                    <a:pt x="90838" y="442710"/>
                  </a:lnTo>
                  <a:lnTo>
                    <a:pt x="88793" y="442458"/>
                  </a:lnTo>
                  <a:lnTo>
                    <a:pt x="88688" y="442710"/>
                  </a:lnTo>
                  <a:lnTo>
                    <a:pt x="88111" y="442773"/>
                  </a:lnTo>
                  <a:lnTo>
                    <a:pt x="87901" y="442710"/>
                  </a:lnTo>
                  <a:lnTo>
                    <a:pt x="87797" y="442521"/>
                  </a:lnTo>
                  <a:lnTo>
                    <a:pt x="82500" y="441446"/>
                  </a:lnTo>
                  <a:lnTo>
                    <a:pt x="80507" y="440877"/>
                  </a:lnTo>
                  <a:lnTo>
                    <a:pt x="77779" y="439423"/>
                  </a:lnTo>
                  <a:lnTo>
                    <a:pt x="72954" y="437148"/>
                  </a:lnTo>
                  <a:lnTo>
                    <a:pt x="66870" y="433860"/>
                  </a:lnTo>
                  <a:lnTo>
                    <a:pt x="65087" y="433607"/>
                  </a:lnTo>
                  <a:lnTo>
                    <a:pt x="63199" y="434176"/>
                  </a:lnTo>
                  <a:lnTo>
                    <a:pt x="61311" y="435124"/>
                  </a:lnTo>
                  <a:lnTo>
                    <a:pt x="59947" y="436136"/>
                  </a:lnTo>
                  <a:lnTo>
                    <a:pt x="59003" y="437337"/>
                  </a:lnTo>
                  <a:lnTo>
                    <a:pt x="56171" y="440498"/>
                  </a:lnTo>
                  <a:lnTo>
                    <a:pt x="52027" y="445492"/>
                  </a:lnTo>
                  <a:lnTo>
                    <a:pt x="47045" y="449348"/>
                  </a:lnTo>
                  <a:lnTo>
                    <a:pt x="44895" y="446251"/>
                  </a:lnTo>
                  <a:lnTo>
                    <a:pt x="41800" y="442015"/>
                  </a:lnTo>
                  <a:lnTo>
                    <a:pt x="38758" y="439360"/>
                  </a:lnTo>
                  <a:lnTo>
                    <a:pt x="23758" y="429624"/>
                  </a:lnTo>
                  <a:lnTo>
                    <a:pt x="23181" y="429372"/>
                  </a:lnTo>
                  <a:lnTo>
                    <a:pt x="19667" y="427096"/>
                  </a:lnTo>
                  <a:lnTo>
                    <a:pt x="17359" y="425389"/>
                  </a:lnTo>
                  <a:lnTo>
                    <a:pt x="14842" y="423682"/>
                  </a:lnTo>
                  <a:lnTo>
                    <a:pt x="11695" y="422039"/>
                  </a:lnTo>
                  <a:lnTo>
                    <a:pt x="9650" y="421343"/>
                  </a:lnTo>
                  <a:lnTo>
                    <a:pt x="8916" y="420964"/>
                  </a:lnTo>
                  <a:lnTo>
                    <a:pt x="8391" y="420521"/>
                  </a:lnTo>
                  <a:lnTo>
                    <a:pt x="8391" y="420269"/>
                  </a:lnTo>
                  <a:lnTo>
                    <a:pt x="9125" y="419320"/>
                  </a:lnTo>
                  <a:lnTo>
                    <a:pt x="10227" y="418625"/>
                  </a:lnTo>
                  <a:lnTo>
                    <a:pt x="12744" y="418056"/>
                  </a:lnTo>
                  <a:lnTo>
                    <a:pt x="16206" y="416602"/>
                  </a:lnTo>
                  <a:lnTo>
                    <a:pt x="18251" y="415211"/>
                  </a:lnTo>
                  <a:lnTo>
                    <a:pt x="20087" y="413631"/>
                  </a:lnTo>
                  <a:lnTo>
                    <a:pt x="23129" y="410596"/>
                  </a:lnTo>
                  <a:lnTo>
                    <a:pt x="25384" y="406551"/>
                  </a:lnTo>
                  <a:lnTo>
                    <a:pt x="42692" y="376778"/>
                  </a:lnTo>
                  <a:lnTo>
                    <a:pt x="43531" y="375135"/>
                  </a:lnTo>
                  <a:lnTo>
                    <a:pt x="44108" y="373491"/>
                  </a:lnTo>
                  <a:lnTo>
                    <a:pt x="44685" y="371595"/>
                  </a:lnTo>
                  <a:lnTo>
                    <a:pt x="45157" y="369004"/>
                  </a:lnTo>
                  <a:lnTo>
                    <a:pt x="45314" y="367360"/>
                  </a:lnTo>
                  <a:lnTo>
                    <a:pt x="45314" y="365653"/>
                  </a:lnTo>
                  <a:lnTo>
                    <a:pt x="44685" y="361292"/>
                  </a:lnTo>
                  <a:lnTo>
                    <a:pt x="43269" y="357562"/>
                  </a:lnTo>
                  <a:lnTo>
                    <a:pt x="42639" y="356362"/>
                  </a:lnTo>
                  <a:lnTo>
                    <a:pt x="41747" y="354971"/>
                  </a:lnTo>
                  <a:lnTo>
                    <a:pt x="41013" y="354023"/>
                  </a:lnTo>
                  <a:lnTo>
                    <a:pt x="38758" y="351495"/>
                  </a:lnTo>
                  <a:lnTo>
                    <a:pt x="34248" y="347639"/>
                  </a:lnTo>
                  <a:lnTo>
                    <a:pt x="30576" y="344037"/>
                  </a:lnTo>
                  <a:lnTo>
                    <a:pt x="29423" y="342646"/>
                  </a:lnTo>
                  <a:lnTo>
                    <a:pt x="28216" y="340750"/>
                  </a:lnTo>
                  <a:lnTo>
                    <a:pt x="26853" y="337842"/>
                  </a:lnTo>
                  <a:lnTo>
                    <a:pt x="25804" y="333797"/>
                  </a:lnTo>
                  <a:lnTo>
                    <a:pt x="25594" y="331965"/>
                  </a:lnTo>
                  <a:lnTo>
                    <a:pt x="25541" y="329942"/>
                  </a:lnTo>
                  <a:lnTo>
                    <a:pt x="25699" y="327666"/>
                  </a:lnTo>
                  <a:lnTo>
                    <a:pt x="26381" y="323116"/>
                  </a:lnTo>
                  <a:lnTo>
                    <a:pt x="26800" y="320904"/>
                  </a:lnTo>
                  <a:lnTo>
                    <a:pt x="27744" y="314520"/>
                  </a:lnTo>
                  <a:lnTo>
                    <a:pt x="28741" y="308642"/>
                  </a:lnTo>
                  <a:lnTo>
                    <a:pt x="29842" y="303334"/>
                  </a:lnTo>
                  <a:lnTo>
                    <a:pt x="31783" y="295434"/>
                  </a:lnTo>
                  <a:lnTo>
                    <a:pt x="33094" y="289051"/>
                  </a:lnTo>
                  <a:lnTo>
                    <a:pt x="33986" y="281973"/>
                  </a:lnTo>
                  <a:lnTo>
                    <a:pt x="34562" y="275463"/>
                  </a:lnTo>
                  <a:lnTo>
                    <a:pt x="35139" y="266236"/>
                  </a:lnTo>
                  <a:lnTo>
                    <a:pt x="35454" y="263393"/>
                  </a:lnTo>
                  <a:lnTo>
                    <a:pt x="35769" y="260865"/>
                  </a:lnTo>
                  <a:lnTo>
                    <a:pt x="36450" y="256504"/>
                  </a:lnTo>
                  <a:lnTo>
                    <a:pt x="36661" y="255430"/>
                  </a:lnTo>
                  <a:lnTo>
                    <a:pt x="36975" y="254545"/>
                  </a:lnTo>
                  <a:lnTo>
                    <a:pt x="39020" y="240895"/>
                  </a:lnTo>
                  <a:lnTo>
                    <a:pt x="39860" y="236788"/>
                  </a:lnTo>
                  <a:lnTo>
                    <a:pt x="40384" y="234829"/>
                  </a:lnTo>
                  <a:lnTo>
                    <a:pt x="41591" y="229331"/>
                  </a:lnTo>
                  <a:lnTo>
                    <a:pt x="43111" y="221938"/>
                  </a:lnTo>
                  <a:lnTo>
                    <a:pt x="43478" y="220422"/>
                  </a:lnTo>
                  <a:lnTo>
                    <a:pt x="43898" y="219158"/>
                  </a:lnTo>
                  <a:lnTo>
                    <a:pt x="44318" y="217199"/>
                  </a:lnTo>
                  <a:lnTo>
                    <a:pt x="46783" y="203108"/>
                  </a:lnTo>
                  <a:lnTo>
                    <a:pt x="48094" y="196347"/>
                  </a:lnTo>
                  <a:lnTo>
                    <a:pt x="49195" y="189586"/>
                  </a:lnTo>
                  <a:lnTo>
                    <a:pt x="51608" y="177391"/>
                  </a:lnTo>
                  <a:lnTo>
                    <a:pt x="52133" y="173347"/>
                  </a:lnTo>
                  <a:lnTo>
                    <a:pt x="52709" y="170251"/>
                  </a:lnTo>
                  <a:lnTo>
                    <a:pt x="52762" y="169303"/>
                  </a:lnTo>
                  <a:lnTo>
                    <a:pt x="53601" y="163238"/>
                  </a:lnTo>
                  <a:lnTo>
                    <a:pt x="54230" y="159952"/>
                  </a:lnTo>
                  <a:lnTo>
                    <a:pt x="55594" y="154898"/>
                  </a:lnTo>
                  <a:lnTo>
                    <a:pt x="57639" y="143335"/>
                  </a:lnTo>
                  <a:lnTo>
                    <a:pt x="58793" y="135501"/>
                  </a:lnTo>
                  <a:lnTo>
                    <a:pt x="59108" y="132279"/>
                  </a:lnTo>
                  <a:lnTo>
                    <a:pt x="59160" y="124129"/>
                  </a:lnTo>
                  <a:lnTo>
                    <a:pt x="58845" y="122170"/>
                  </a:lnTo>
                  <a:lnTo>
                    <a:pt x="57063" y="115347"/>
                  </a:lnTo>
                  <a:lnTo>
                    <a:pt x="55646" y="107450"/>
                  </a:lnTo>
                  <a:lnTo>
                    <a:pt x="55437" y="105618"/>
                  </a:lnTo>
                  <a:lnTo>
                    <a:pt x="54912" y="103028"/>
                  </a:lnTo>
                  <a:lnTo>
                    <a:pt x="54545" y="100501"/>
                  </a:lnTo>
                  <a:lnTo>
                    <a:pt x="54230" y="94057"/>
                  </a:lnTo>
                  <a:lnTo>
                    <a:pt x="54388" y="89003"/>
                  </a:lnTo>
                  <a:lnTo>
                    <a:pt x="54755" y="86097"/>
                  </a:lnTo>
                  <a:lnTo>
                    <a:pt x="55279" y="79275"/>
                  </a:lnTo>
                  <a:lnTo>
                    <a:pt x="55908" y="74220"/>
                  </a:lnTo>
                  <a:lnTo>
                    <a:pt x="55961" y="73210"/>
                  </a:lnTo>
                  <a:lnTo>
                    <a:pt x="56171" y="71946"/>
                  </a:lnTo>
                  <a:lnTo>
                    <a:pt x="56328" y="69104"/>
                  </a:lnTo>
                  <a:lnTo>
                    <a:pt x="56590" y="67019"/>
                  </a:lnTo>
                  <a:lnTo>
                    <a:pt x="56643" y="66008"/>
                  </a:lnTo>
                  <a:lnTo>
                    <a:pt x="56905" y="64240"/>
                  </a:lnTo>
                  <a:lnTo>
                    <a:pt x="57010" y="62281"/>
                  </a:lnTo>
                  <a:lnTo>
                    <a:pt x="57430" y="59754"/>
                  </a:lnTo>
                  <a:lnTo>
                    <a:pt x="57744" y="56469"/>
                  </a:lnTo>
                  <a:lnTo>
                    <a:pt x="57954" y="53564"/>
                  </a:lnTo>
                  <a:lnTo>
                    <a:pt x="57901" y="49332"/>
                  </a:lnTo>
                  <a:lnTo>
                    <a:pt x="58059" y="46805"/>
                  </a:lnTo>
                  <a:lnTo>
                    <a:pt x="58583" y="43457"/>
                  </a:lnTo>
                  <a:lnTo>
                    <a:pt x="59108" y="40930"/>
                  </a:lnTo>
                  <a:lnTo>
                    <a:pt x="60524" y="35940"/>
                  </a:lnTo>
                  <a:lnTo>
                    <a:pt x="61258" y="32845"/>
                  </a:lnTo>
                  <a:lnTo>
                    <a:pt x="61153" y="30129"/>
                  </a:lnTo>
                  <a:lnTo>
                    <a:pt x="60996" y="28865"/>
                  </a:lnTo>
                  <a:lnTo>
                    <a:pt x="60576" y="27223"/>
                  </a:lnTo>
                  <a:lnTo>
                    <a:pt x="59632" y="24886"/>
                  </a:lnTo>
                  <a:lnTo>
                    <a:pt x="58164" y="21854"/>
                  </a:lnTo>
                  <a:lnTo>
                    <a:pt x="57744" y="21286"/>
                  </a:lnTo>
                  <a:lnTo>
                    <a:pt x="57167" y="20717"/>
                  </a:lnTo>
                  <a:lnTo>
                    <a:pt x="55174" y="19833"/>
                  </a:lnTo>
                  <a:lnTo>
                    <a:pt x="54440" y="19643"/>
                  </a:lnTo>
                  <a:lnTo>
                    <a:pt x="53706" y="19201"/>
                  </a:lnTo>
                  <a:lnTo>
                    <a:pt x="52814" y="18506"/>
                  </a:lnTo>
                  <a:lnTo>
                    <a:pt x="52185" y="17938"/>
                  </a:lnTo>
                  <a:lnTo>
                    <a:pt x="52027" y="17622"/>
                  </a:lnTo>
                  <a:lnTo>
                    <a:pt x="51608" y="17306"/>
                  </a:lnTo>
                  <a:lnTo>
                    <a:pt x="46048" y="15159"/>
                  </a:lnTo>
                  <a:lnTo>
                    <a:pt x="44947" y="14653"/>
                  </a:lnTo>
                  <a:lnTo>
                    <a:pt x="44055" y="14148"/>
                  </a:lnTo>
                  <a:lnTo>
                    <a:pt x="43321" y="13516"/>
                  </a:lnTo>
                  <a:lnTo>
                    <a:pt x="41695" y="12506"/>
                  </a:lnTo>
                  <a:lnTo>
                    <a:pt x="38653" y="10231"/>
                  </a:lnTo>
                  <a:lnTo>
                    <a:pt x="37185" y="9284"/>
                  </a:lnTo>
                  <a:lnTo>
                    <a:pt x="35873" y="8905"/>
                  </a:lnTo>
                  <a:lnTo>
                    <a:pt x="32622" y="8273"/>
                  </a:lnTo>
                  <a:lnTo>
                    <a:pt x="31153" y="7137"/>
                  </a:lnTo>
                  <a:lnTo>
                    <a:pt x="28898" y="4863"/>
                  </a:lnTo>
                  <a:lnTo>
                    <a:pt x="28164" y="4294"/>
                  </a:lnTo>
                  <a:lnTo>
                    <a:pt x="27482" y="4168"/>
                  </a:lnTo>
                  <a:lnTo>
                    <a:pt x="25804" y="2273"/>
                  </a:lnTo>
                  <a:lnTo>
                    <a:pt x="23234" y="0"/>
                  </a:lnTo>
                  <a:lnTo>
                    <a:pt x="22395" y="947"/>
                  </a:lnTo>
                  <a:lnTo>
                    <a:pt x="15577" y="7579"/>
                  </a:lnTo>
                  <a:lnTo>
                    <a:pt x="14947" y="8400"/>
                  </a:lnTo>
                  <a:lnTo>
                    <a:pt x="13793" y="7642"/>
                  </a:lnTo>
                  <a:lnTo>
                    <a:pt x="11381" y="6884"/>
                  </a:lnTo>
                  <a:lnTo>
                    <a:pt x="9283" y="6631"/>
                  </a:lnTo>
                  <a:lnTo>
                    <a:pt x="7499" y="6252"/>
                  </a:lnTo>
                  <a:lnTo>
                    <a:pt x="7709" y="4547"/>
                  </a:lnTo>
                  <a:lnTo>
                    <a:pt x="5087" y="4168"/>
                  </a:lnTo>
                  <a:lnTo>
                    <a:pt x="4720" y="9284"/>
                  </a:lnTo>
                  <a:lnTo>
                    <a:pt x="4143" y="15664"/>
                  </a:lnTo>
                  <a:lnTo>
                    <a:pt x="2202" y="15411"/>
                  </a:lnTo>
                  <a:lnTo>
                    <a:pt x="0" y="15601"/>
                  </a:lnTo>
                  <a:lnTo>
                    <a:pt x="314" y="19580"/>
                  </a:lnTo>
                  <a:lnTo>
                    <a:pt x="891" y="25328"/>
                  </a:lnTo>
                  <a:lnTo>
                    <a:pt x="3042" y="25391"/>
                  </a:lnTo>
                  <a:lnTo>
                    <a:pt x="5244" y="25644"/>
                  </a:lnTo>
                  <a:lnTo>
                    <a:pt x="5192" y="31139"/>
                  </a:lnTo>
                  <a:lnTo>
                    <a:pt x="5272" y="35519"/>
                  </a:lnTo>
                </a:path>
              </a:pathLst>
            </a:custGeom>
            <a:ln w="21017" cap="flat">
              <a:solidFill>
                <a:srgbClr val="9F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" name="pl135"/>
            <p:cNvSpPr/>
            <p:nvPr/>
          </p:nvSpPr>
          <p:spPr>
            <a:xfrm>
              <a:off x="5641594" y="5126050"/>
              <a:ext cx="242726" cy="336451"/>
            </a:xfrm>
            <a:custGeom>
              <a:avLst/>
              <a:gdLst/>
              <a:ahLst/>
              <a:cxnLst/>
              <a:rect l="0" t="0" r="0" b="0"/>
              <a:pathLst>
                <a:path w="242726" h="336451">
                  <a:moveTo>
                    <a:pt x="241847" y="336451"/>
                  </a:moveTo>
                  <a:lnTo>
                    <a:pt x="242726" y="331585"/>
                  </a:lnTo>
                  <a:lnTo>
                    <a:pt x="237429" y="330637"/>
                  </a:lnTo>
                  <a:lnTo>
                    <a:pt x="239212" y="319324"/>
                  </a:lnTo>
                  <a:lnTo>
                    <a:pt x="238950" y="319197"/>
                  </a:lnTo>
                  <a:lnTo>
                    <a:pt x="238793" y="319008"/>
                  </a:lnTo>
                  <a:lnTo>
                    <a:pt x="238793" y="318692"/>
                  </a:lnTo>
                  <a:lnTo>
                    <a:pt x="238845" y="318502"/>
                  </a:lnTo>
                  <a:lnTo>
                    <a:pt x="239318" y="318249"/>
                  </a:lnTo>
                  <a:lnTo>
                    <a:pt x="240052" y="314900"/>
                  </a:lnTo>
                  <a:lnTo>
                    <a:pt x="239789" y="314773"/>
                  </a:lnTo>
                  <a:lnTo>
                    <a:pt x="239632" y="314268"/>
                  </a:lnTo>
                  <a:lnTo>
                    <a:pt x="217079" y="310222"/>
                  </a:lnTo>
                  <a:lnTo>
                    <a:pt x="219597" y="296571"/>
                  </a:lnTo>
                  <a:lnTo>
                    <a:pt x="214877" y="295813"/>
                  </a:lnTo>
                  <a:lnTo>
                    <a:pt x="212622" y="295307"/>
                  </a:lnTo>
                  <a:lnTo>
                    <a:pt x="210629" y="294802"/>
                  </a:lnTo>
                  <a:lnTo>
                    <a:pt x="205541" y="293222"/>
                  </a:lnTo>
                  <a:lnTo>
                    <a:pt x="202971" y="291705"/>
                  </a:lnTo>
                  <a:lnTo>
                    <a:pt x="200821" y="290251"/>
                  </a:lnTo>
                  <a:lnTo>
                    <a:pt x="199877" y="289872"/>
                  </a:lnTo>
                  <a:lnTo>
                    <a:pt x="195052" y="289240"/>
                  </a:lnTo>
                  <a:lnTo>
                    <a:pt x="191276" y="288861"/>
                  </a:lnTo>
                  <a:lnTo>
                    <a:pt x="190017" y="289177"/>
                  </a:lnTo>
                  <a:lnTo>
                    <a:pt x="188496" y="289366"/>
                  </a:lnTo>
                  <a:lnTo>
                    <a:pt x="186136" y="288988"/>
                  </a:lnTo>
                  <a:lnTo>
                    <a:pt x="176852" y="287281"/>
                  </a:lnTo>
                  <a:lnTo>
                    <a:pt x="171398" y="286459"/>
                  </a:lnTo>
                  <a:lnTo>
                    <a:pt x="159020" y="283995"/>
                  </a:lnTo>
                  <a:lnTo>
                    <a:pt x="158181" y="284184"/>
                  </a:lnTo>
                  <a:lnTo>
                    <a:pt x="156713" y="283805"/>
                  </a:lnTo>
                  <a:lnTo>
                    <a:pt x="151415" y="282036"/>
                  </a:lnTo>
                  <a:lnTo>
                    <a:pt x="150209" y="281404"/>
                  </a:lnTo>
                  <a:lnTo>
                    <a:pt x="149422" y="280709"/>
                  </a:lnTo>
                  <a:lnTo>
                    <a:pt x="148793" y="279887"/>
                  </a:lnTo>
                  <a:lnTo>
                    <a:pt x="146957" y="275653"/>
                  </a:lnTo>
                  <a:lnTo>
                    <a:pt x="145646" y="273820"/>
                  </a:lnTo>
                  <a:lnTo>
                    <a:pt x="142919" y="270660"/>
                  </a:lnTo>
                  <a:lnTo>
                    <a:pt x="141608" y="268322"/>
                  </a:lnTo>
                  <a:lnTo>
                    <a:pt x="137569" y="258905"/>
                  </a:lnTo>
                  <a:lnTo>
                    <a:pt x="136940" y="257831"/>
                  </a:lnTo>
                  <a:lnTo>
                    <a:pt x="134790" y="254924"/>
                  </a:lnTo>
                  <a:lnTo>
                    <a:pt x="133636" y="253914"/>
                  </a:lnTo>
                  <a:lnTo>
                    <a:pt x="131643" y="252523"/>
                  </a:lnTo>
                  <a:lnTo>
                    <a:pt x="125821" y="249047"/>
                  </a:lnTo>
                  <a:lnTo>
                    <a:pt x="121678" y="246267"/>
                  </a:lnTo>
                  <a:lnTo>
                    <a:pt x="118898" y="244813"/>
                  </a:lnTo>
                  <a:lnTo>
                    <a:pt x="109772" y="240643"/>
                  </a:lnTo>
                  <a:lnTo>
                    <a:pt x="101013" y="236345"/>
                  </a:lnTo>
                  <a:lnTo>
                    <a:pt x="98968" y="234703"/>
                  </a:lnTo>
                  <a:lnTo>
                    <a:pt x="95979" y="231985"/>
                  </a:lnTo>
                  <a:lnTo>
                    <a:pt x="86905" y="222759"/>
                  </a:lnTo>
                  <a:lnTo>
                    <a:pt x="83653" y="219600"/>
                  </a:lnTo>
                  <a:lnTo>
                    <a:pt x="83338" y="219347"/>
                  </a:lnTo>
                  <a:lnTo>
                    <a:pt x="82447" y="218968"/>
                  </a:lnTo>
                  <a:lnTo>
                    <a:pt x="81608" y="218526"/>
                  </a:lnTo>
                  <a:lnTo>
                    <a:pt x="80926" y="214165"/>
                  </a:lnTo>
                  <a:lnTo>
                    <a:pt x="80349" y="208921"/>
                  </a:lnTo>
                  <a:lnTo>
                    <a:pt x="78356" y="194830"/>
                  </a:lnTo>
                  <a:lnTo>
                    <a:pt x="76940" y="185478"/>
                  </a:lnTo>
                  <a:lnTo>
                    <a:pt x="76468" y="180044"/>
                  </a:lnTo>
                  <a:lnTo>
                    <a:pt x="74422" y="166586"/>
                  </a:lnTo>
                  <a:lnTo>
                    <a:pt x="74580" y="165575"/>
                  </a:lnTo>
                  <a:lnTo>
                    <a:pt x="75052" y="163553"/>
                  </a:lnTo>
                  <a:lnTo>
                    <a:pt x="75262" y="161342"/>
                  </a:lnTo>
                  <a:lnTo>
                    <a:pt x="75262" y="160331"/>
                  </a:lnTo>
                  <a:lnTo>
                    <a:pt x="75104" y="158499"/>
                  </a:lnTo>
                  <a:lnTo>
                    <a:pt x="74842" y="157172"/>
                  </a:lnTo>
                  <a:lnTo>
                    <a:pt x="74160" y="154898"/>
                  </a:lnTo>
                  <a:lnTo>
                    <a:pt x="73426" y="154139"/>
                  </a:lnTo>
                  <a:lnTo>
                    <a:pt x="72744" y="153823"/>
                  </a:lnTo>
                  <a:lnTo>
                    <a:pt x="72115" y="153507"/>
                  </a:lnTo>
                  <a:lnTo>
                    <a:pt x="71591" y="153002"/>
                  </a:lnTo>
                  <a:lnTo>
                    <a:pt x="70699" y="149654"/>
                  </a:lnTo>
                  <a:lnTo>
                    <a:pt x="68234" y="141819"/>
                  </a:lnTo>
                  <a:lnTo>
                    <a:pt x="67342" y="139355"/>
                  </a:lnTo>
                  <a:lnTo>
                    <a:pt x="63618" y="130889"/>
                  </a:lnTo>
                  <a:lnTo>
                    <a:pt x="63251" y="130447"/>
                  </a:lnTo>
                  <a:lnTo>
                    <a:pt x="61625" y="127856"/>
                  </a:lnTo>
                  <a:lnTo>
                    <a:pt x="61153" y="126782"/>
                  </a:lnTo>
                  <a:lnTo>
                    <a:pt x="59737" y="121665"/>
                  </a:lnTo>
                  <a:lnTo>
                    <a:pt x="58478" y="118759"/>
                  </a:lnTo>
                  <a:lnTo>
                    <a:pt x="58059" y="118064"/>
                  </a:lnTo>
                  <a:lnTo>
                    <a:pt x="57220" y="115347"/>
                  </a:lnTo>
                  <a:lnTo>
                    <a:pt x="56800" y="113515"/>
                  </a:lnTo>
                  <a:lnTo>
                    <a:pt x="55541" y="105618"/>
                  </a:lnTo>
                  <a:lnTo>
                    <a:pt x="55017" y="103028"/>
                  </a:lnTo>
                  <a:lnTo>
                    <a:pt x="54702" y="100501"/>
                  </a:lnTo>
                  <a:lnTo>
                    <a:pt x="54335" y="94373"/>
                  </a:lnTo>
                  <a:lnTo>
                    <a:pt x="54230" y="94057"/>
                  </a:lnTo>
                  <a:lnTo>
                    <a:pt x="54388" y="89003"/>
                  </a:lnTo>
                  <a:lnTo>
                    <a:pt x="54755" y="86097"/>
                  </a:lnTo>
                  <a:lnTo>
                    <a:pt x="55279" y="79275"/>
                  </a:lnTo>
                  <a:lnTo>
                    <a:pt x="55908" y="74220"/>
                  </a:lnTo>
                  <a:lnTo>
                    <a:pt x="55961" y="73210"/>
                  </a:lnTo>
                  <a:lnTo>
                    <a:pt x="56171" y="71946"/>
                  </a:lnTo>
                  <a:lnTo>
                    <a:pt x="56328" y="69104"/>
                  </a:lnTo>
                  <a:lnTo>
                    <a:pt x="56590" y="67019"/>
                  </a:lnTo>
                  <a:lnTo>
                    <a:pt x="56643" y="66008"/>
                  </a:lnTo>
                  <a:lnTo>
                    <a:pt x="56905" y="64240"/>
                  </a:lnTo>
                  <a:lnTo>
                    <a:pt x="57010" y="62281"/>
                  </a:lnTo>
                  <a:lnTo>
                    <a:pt x="57430" y="59754"/>
                  </a:lnTo>
                  <a:lnTo>
                    <a:pt x="57744" y="56469"/>
                  </a:lnTo>
                  <a:lnTo>
                    <a:pt x="57954" y="53564"/>
                  </a:lnTo>
                  <a:lnTo>
                    <a:pt x="57901" y="49332"/>
                  </a:lnTo>
                  <a:lnTo>
                    <a:pt x="58059" y="46805"/>
                  </a:lnTo>
                  <a:lnTo>
                    <a:pt x="58583" y="43457"/>
                  </a:lnTo>
                  <a:lnTo>
                    <a:pt x="59108" y="40930"/>
                  </a:lnTo>
                  <a:lnTo>
                    <a:pt x="60524" y="35940"/>
                  </a:lnTo>
                  <a:lnTo>
                    <a:pt x="61258" y="32845"/>
                  </a:lnTo>
                  <a:lnTo>
                    <a:pt x="61153" y="30129"/>
                  </a:lnTo>
                  <a:lnTo>
                    <a:pt x="60996" y="28865"/>
                  </a:lnTo>
                  <a:lnTo>
                    <a:pt x="60576" y="27223"/>
                  </a:lnTo>
                  <a:lnTo>
                    <a:pt x="59632" y="24886"/>
                  </a:lnTo>
                  <a:lnTo>
                    <a:pt x="58164" y="21854"/>
                  </a:lnTo>
                  <a:lnTo>
                    <a:pt x="57744" y="21286"/>
                  </a:lnTo>
                  <a:lnTo>
                    <a:pt x="57167" y="20717"/>
                  </a:lnTo>
                  <a:lnTo>
                    <a:pt x="55174" y="19833"/>
                  </a:lnTo>
                  <a:lnTo>
                    <a:pt x="54440" y="19643"/>
                  </a:lnTo>
                  <a:lnTo>
                    <a:pt x="53706" y="19201"/>
                  </a:lnTo>
                  <a:lnTo>
                    <a:pt x="52814" y="18506"/>
                  </a:lnTo>
                  <a:lnTo>
                    <a:pt x="52185" y="17938"/>
                  </a:lnTo>
                  <a:lnTo>
                    <a:pt x="52027" y="17622"/>
                  </a:lnTo>
                  <a:lnTo>
                    <a:pt x="51608" y="17306"/>
                  </a:lnTo>
                  <a:lnTo>
                    <a:pt x="46048" y="15159"/>
                  </a:lnTo>
                  <a:lnTo>
                    <a:pt x="44947" y="14653"/>
                  </a:lnTo>
                  <a:lnTo>
                    <a:pt x="44055" y="14148"/>
                  </a:lnTo>
                  <a:lnTo>
                    <a:pt x="43321" y="13516"/>
                  </a:lnTo>
                  <a:lnTo>
                    <a:pt x="41695" y="12506"/>
                  </a:lnTo>
                  <a:lnTo>
                    <a:pt x="38653" y="10231"/>
                  </a:lnTo>
                  <a:lnTo>
                    <a:pt x="37185" y="9284"/>
                  </a:lnTo>
                  <a:lnTo>
                    <a:pt x="35873" y="8905"/>
                  </a:lnTo>
                  <a:lnTo>
                    <a:pt x="32622" y="8273"/>
                  </a:lnTo>
                  <a:lnTo>
                    <a:pt x="31153" y="7137"/>
                  </a:lnTo>
                  <a:lnTo>
                    <a:pt x="28898" y="4863"/>
                  </a:lnTo>
                  <a:lnTo>
                    <a:pt x="28164" y="4294"/>
                  </a:lnTo>
                  <a:lnTo>
                    <a:pt x="27482" y="4168"/>
                  </a:lnTo>
                  <a:lnTo>
                    <a:pt x="25804" y="2273"/>
                  </a:lnTo>
                  <a:lnTo>
                    <a:pt x="23234" y="0"/>
                  </a:lnTo>
                  <a:lnTo>
                    <a:pt x="22395" y="947"/>
                  </a:lnTo>
                  <a:lnTo>
                    <a:pt x="15577" y="7579"/>
                  </a:lnTo>
                  <a:lnTo>
                    <a:pt x="14947" y="8400"/>
                  </a:lnTo>
                  <a:lnTo>
                    <a:pt x="13793" y="7642"/>
                  </a:lnTo>
                  <a:lnTo>
                    <a:pt x="11381" y="6884"/>
                  </a:lnTo>
                  <a:lnTo>
                    <a:pt x="9283" y="6631"/>
                  </a:lnTo>
                  <a:lnTo>
                    <a:pt x="7499" y="6252"/>
                  </a:lnTo>
                  <a:lnTo>
                    <a:pt x="7709" y="4547"/>
                  </a:lnTo>
                  <a:lnTo>
                    <a:pt x="5087" y="4168"/>
                  </a:lnTo>
                  <a:lnTo>
                    <a:pt x="4720" y="9284"/>
                  </a:lnTo>
                  <a:lnTo>
                    <a:pt x="4143" y="15664"/>
                  </a:lnTo>
                  <a:lnTo>
                    <a:pt x="2202" y="15411"/>
                  </a:lnTo>
                  <a:lnTo>
                    <a:pt x="0" y="15601"/>
                  </a:lnTo>
                  <a:lnTo>
                    <a:pt x="314" y="19580"/>
                  </a:lnTo>
                  <a:lnTo>
                    <a:pt x="891" y="25328"/>
                  </a:lnTo>
                  <a:lnTo>
                    <a:pt x="3042" y="25391"/>
                  </a:lnTo>
                  <a:lnTo>
                    <a:pt x="5244" y="25644"/>
                  </a:lnTo>
                  <a:lnTo>
                    <a:pt x="5192" y="31139"/>
                  </a:lnTo>
                  <a:lnTo>
                    <a:pt x="5272" y="35519"/>
                  </a:lnTo>
                </a:path>
              </a:pathLst>
            </a:custGeom>
            <a:ln w="23377" cap="flat">
              <a:solidFill>
                <a:srgbClr val="9A202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" name="pl136"/>
            <p:cNvSpPr/>
            <p:nvPr/>
          </p:nvSpPr>
          <p:spPr>
            <a:xfrm>
              <a:off x="5489496" y="4620997"/>
              <a:ext cx="196048" cy="540572"/>
            </a:xfrm>
            <a:custGeom>
              <a:avLst/>
              <a:gdLst/>
              <a:ahLst/>
              <a:cxnLst/>
              <a:rect l="0" t="0" r="0" b="0"/>
              <a:pathLst>
                <a:path w="196048" h="540572">
                  <a:moveTo>
                    <a:pt x="10577" y="0"/>
                  </a:moveTo>
                  <a:lnTo>
                    <a:pt x="12482" y="3224"/>
                  </a:lnTo>
                  <a:lnTo>
                    <a:pt x="7604" y="5875"/>
                  </a:lnTo>
                  <a:lnTo>
                    <a:pt x="4510" y="11112"/>
                  </a:lnTo>
                  <a:lnTo>
                    <a:pt x="4195" y="11869"/>
                  </a:lnTo>
                  <a:lnTo>
                    <a:pt x="4353" y="12374"/>
                  </a:lnTo>
                  <a:lnTo>
                    <a:pt x="4405" y="12879"/>
                  </a:lnTo>
                  <a:lnTo>
                    <a:pt x="3408" y="15529"/>
                  </a:lnTo>
                  <a:lnTo>
                    <a:pt x="3199" y="16286"/>
                  </a:lnTo>
                  <a:lnTo>
                    <a:pt x="367" y="21650"/>
                  </a:lnTo>
                  <a:lnTo>
                    <a:pt x="209" y="22407"/>
                  </a:lnTo>
                  <a:lnTo>
                    <a:pt x="419" y="24237"/>
                  </a:lnTo>
                  <a:lnTo>
                    <a:pt x="367" y="26635"/>
                  </a:lnTo>
                  <a:lnTo>
                    <a:pt x="0" y="28023"/>
                  </a:lnTo>
                  <a:lnTo>
                    <a:pt x="1625" y="28402"/>
                  </a:lnTo>
                  <a:lnTo>
                    <a:pt x="3618" y="29348"/>
                  </a:lnTo>
                  <a:lnTo>
                    <a:pt x="5034" y="30232"/>
                  </a:lnTo>
                  <a:lnTo>
                    <a:pt x="7657" y="32062"/>
                  </a:lnTo>
                  <a:lnTo>
                    <a:pt x="9702" y="33892"/>
                  </a:lnTo>
                  <a:lnTo>
                    <a:pt x="13059" y="37236"/>
                  </a:lnTo>
                  <a:lnTo>
                    <a:pt x="15524" y="40518"/>
                  </a:lnTo>
                  <a:lnTo>
                    <a:pt x="16940" y="42853"/>
                  </a:lnTo>
                  <a:lnTo>
                    <a:pt x="20716" y="52192"/>
                  </a:lnTo>
                  <a:lnTo>
                    <a:pt x="22762" y="55789"/>
                  </a:lnTo>
                  <a:lnTo>
                    <a:pt x="24178" y="57746"/>
                  </a:lnTo>
                  <a:lnTo>
                    <a:pt x="25961" y="60901"/>
                  </a:lnTo>
                  <a:lnTo>
                    <a:pt x="26643" y="62415"/>
                  </a:lnTo>
                  <a:lnTo>
                    <a:pt x="27167" y="64182"/>
                  </a:lnTo>
                  <a:lnTo>
                    <a:pt x="27587" y="65949"/>
                  </a:lnTo>
                  <a:lnTo>
                    <a:pt x="27797" y="67401"/>
                  </a:lnTo>
                  <a:lnTo>
                    <a:pt x="27849" y="71440"/>
                  </a:lnTo>
                  <a:lnTo>
                    <a:pt x="27639" y="74027"/>
                  </a:lnTo>
                  <a:lnTo>
                    <a:pt x="26275" y="81853"/>
                  </a:lnTo>
                  <a:lnTo>
                    <a:pt x="25646" y="83935"/>
                  </a:lnTo>
                  <a:lnTo>
                    <a:pt x="24492" y="87280"/>
                  </a:lnTo>
                  <a:lnTo>
                    <a:pt x="24020" y="88290"/>
                  </a:lnTo>
                  <a:lnTo>
                    <a:pt x="23181" y="89741"/>
                  </a:lnTo>
                  <a:lnTo>
                    <a:pt x="22499" y="90688"/>
                  </a:lnTo>
                  <a:lnTo>
                    <a:pt x="19352" y="95611"/>
                  </a:lnTo>
                  <a:lnTo>
                    <a:pt x="18776" y="96557"/>
                  </a:lnTo>
                  <a:lnTo>
                    <a:pt x="18303" y="97567"/>
                  </a:lnTo>
                  <a:lnTo>
                    <a:pt x="17622" y="99334"/>
                  </a:lnTo>
                  <a:lnTo>
                    <a:pt x="16310" y="103184"/>
                  </a:lnTo>
                  <a:lnTo>
                    <a:pt x="15943" y="105077"/>
                  </a:lnTo>
                  <a:lnTo>
                    <a:pt x="15943" y="105898"/>
                  </a:lnTo>
                  <a:lnTo>
                    <a:pt x="16363" y="108801"/>
                  </a:lnTo>
                  <a:lnTo>
                    <a:pt x="17412" y="112714"/>
                  </a:lnTo>
                  <a:lnTo>
                    <a:pt x="18408" y="116059"/>
                  </a:lnTo>
                  <a:lnTo>
                    <a:pt x="19458" y="119214"/>
                  </a:lnTo>
                  <a:lnTo>
                    <a:pt x="20559" y="122055"/>
                  </a:lnTo>
                  <a:lnTo>
                    <a:pt x="21608" y="124390"/>
                  </a:lnTo>
                  <a:lnTo>
                    <a:pt x="22762" y="127293"/>
                  </a:lnTo>
                  <a:lnTo>
                    <a:pt x="23391" y="129502"/>
                  </a:lnTo>
                  <a:lnTo>
                    <a:pt x="23653" y="131648"/>
                  </a:lnTo>
                  <a:lnTo>
                    <a:pt x="23811" y="135877"/>
                  </a:lnTo>
                  <a:lnTo>
                    <a:pt x="23233" y="141873"/>
                  </a:lnTo>
                  <a:lnTo>
                    <a:pt x="22762" y="145849"/>
                  </a:lnTo>
                  <a:lnTo>
                    <a:pt x="22237" y="148879"/>
                  </a:lnTo>
                  <a:lnTo>
                    <a:pt x="22080" y="150520"/>
                  </a:lnTo>
                  <a:lnTo>
                    <a:pt x="22447" y="157590"/>
                  </a:lnTo>
                  <a:lnTo>
                    <a:pt x="22709" y="159167"/>
                  </a:lnTo>
                  <a:lnTo>
                    <a:pt x="24020" y="164280"/>
                  </a:lnTo>
                  <a:lnTo>
                    <a:pt x="24178" y="165542"/>
                  </a:lnTo>
                  <a:lnTo>
                    <a:pt x="24178" y="166553"/>
                  </a:lnTo>
                  <a:lnTo>
                    <a:pt x="24073" y="167626"/>
                  </a:lnTo>
                  <a:lnTo>
                    <a:pt x="23758" y="168951"/>
                  </a:lnTo>
                  <a:lnTo>
                    <a:pt x="23233" y="170150"/>
                  </a:lnTo>
                  <a:lnTo>
                    <a:pt x="20611" y="173432"/>
                  </a:lnTo>
                  <a:lnTo>
                    <a:pt x="19877" y="174695"/>
                  </a:lnTo>
                  <a:lnTo>
                    <a:pt x="16940" y="181449"/>
                  </a:lnTo>
                  <a:lnTo>
                    <a:pt x="15996" y="183279"/>
                  </a:lnTo>
                  <a:lnTo>
                    <a:pt x="14422" y="185047"/>
                  </a:lnTo>
                  <a:lnTo>
                    <a:pt x="11066" y="187824"/>
                  </a:lnTo>
                  <a:lnTo>
                    <a:pt x="11171" y="189150"/>
                  </a:lnTo>
                  <a:lnTo>
                    <a:pt x="11276" y="189592"/>
                  </a:lnTo>
                  <a:lnTo>
                    <a:pt x="13793" y="194073"/>
                  </a:lnTo>
                  <a:lnTo>
                    <a:pt x="14947" y="195336"/>
                  </a:lnTo>
                  <a:lnTo>
                    <a:pt x="16258" y="196030"/>
                  </a:lnTo>
                  <a:lnTo>
                    <a:pt x="17097" y="196283"/>
                  </a:lnTo>
                  <a:lnTo>
                    <a:pt x="22237" y="196851"/>
                  </a:lnTo>
                  <a:lnTo>
                    <a:pt x="24545" y="197356"/>
                  </a:lnTo>
                  <a:lnTo>
                    <a:pt x="37080" y="201269"/>
                  </a:lnTo>
                  <a:lnTo>
                    <a:pt x="47569" y="204237"/>
                  </a:lnTo>
                  <a:lnTo>
                    <a:pt x="49667" y="204678"/>
                  </a:lnTo>
                  <a:lnTo>
                    <a:pt x="56485" y="205689"/>
                  </a:lnTo>
                  <a:lnTo>
                    <a:pt x="62255" y="206130"/>
                  </a:lnTo>
                  <a:lnTo>
                    <a:pt x="64457" y="206130"/>
                  </a:lnTo>
                  <a:lnTo>
                    <a:pt x="70489" y="205752"/>
                  </a:lnTo>
                  <a:lnTo>
                    <a:pt x="73373" y="205310"/>
                  </a:lnTo>
                  <a:lnTo>
                    <a:pt x="77517" y="204489"/>
                  </a:lnTo>
                  <a:lnTo>
                    <a:pt x="81503" y="203542"/>
                  </a:lnTo>
                  <a:lnTo>
                    <a:pt x="85174" y="202280"/>
                  </a:lnTo>
                  <a:lnTo>
                    <a:pt x="90576" y="200007"/>
                  </a:lnTo>
                  <a:lnTo>
                    <a:pt x="92884" y="199250"/>
                  </a:lnTo>
                  <a:lnTo>
                    <a:pt x="95978" y="198492"/>
                  </a:lnTo>
                  <a:lnTo>
                    <a:pt x="97867" y="198176"/>
                  </a:lnTo>
                  <a:lnTo>
                    <a:pt x="101223" y="197987"/>
                  </a:lnTo>
                  <a:lnTo>
                    <a:pt x="104055" y="198050"/>
                  </a:lnTo>
                  <a:lnTo>
                    <a:pt x="105471" y="198303"/>
                  </a:lnTo>
                  <a:lnTo>
                    <a:pt x="107307" y="198808"/>
                  </a:lnTo>
                  <a:lnTo>
                    <a:pt x="109352" y="199439"/>
                  </a:lnTo>
                  <a:lnTo>
                    <a:pt x="111031" y="200133"/>
                  </a:lnTo>
                  <a:lnTo>
                    <a:pt x="112866" y="201080"/>
                  </a:lnTo>
                  <a:lnTo>
                    <a:pt x="114544" y="202090"/>
                  </a:lnTo>
                  <a:lnTo>
                    <a:pt x="116066" y="203226"/>
                  </a:lnTo>
                  <a:lnTo>
                    <a:pt x="117744" y="204615"/>
                  </a:lnTo>
                  <a:lnTo>
                    <a:pt x="120419" y="207582"/>
                  </a:lnTo>
                  <a:lnTo>
                    <a:pt x="122097" y="210107"/>
                  </a:lnTo>
                  <a:lnTo>
                    <a:pt x="123304" y="212190"/>
                  </a:lnTo>
                  <a:lnTo>
                    <a:pt x="125086" y="215915"/>
                  </a:lnTo>
                  <a:lnTo>
                    <a:pt x="128338" y="222038"/>
                  </a:lnTo>
                  <a:lnTo>
                    <a:pt x="130594" y="226078"/>
                  </a:lnTo>
                  <a:lnTo>
                    <a:pt x="133583" y="231696"/>
                  </a:lnTo>
                  <a:lnTo>
                    <a:pt x="134999" y="234032"/>
                  </a:lnTo>
                  <a:lnTo>
                    <a:pt x="138671" y="239398"/>
                  </a:lnTo>
                  <a:lnTo>
                    <a:pt x="142919" y="244827"/>
                  </a:lnTo>
                  <a:lnTo>
                    <a:pt x="147954" y="252529"/>
                  </a:lnTo>
                  <a:lnTo>
                    <a:pt x="150471" y="255812"/>
                  </a:lnTo>
                  <a:lnTo>
                    <a:pt x="152255" y="257769"/>
                  </a:lnTo>
                  <a:lnTo>
                    <a:pt x="155086" y="260357"/>
                  </a:lnTo>
                  <a:lnTo>
                    <a:pt x="156608" y="261494"/>
                  </a:lnTo>
                  <a:lnTo>
                    <a:pt x="158076" y="262441"/>
                  </a:lnTo>
                  <a:lnTo>
                    <a:pt x="160436" y="263704"/>
                  </a:lnTo>
                  <a:lnTo>
                    <a:pt x="163898" y="265282"/>
                  </a:lnTo>
                  <a:lnTo>
                    <a:pt x="173338" y="268186"/>
                  </a:lnTo>
                  <a:lnTo>
                    <a:pt x="174964" y="268817"/>
                  </a:lnTo>
                  <a:lnTo>
                    <a:pt x="177692" y="270080"/>
                  </a:lnTo>
                  <a:lnTo>
                    <a:pt x="180681" y="272037"/>
                  </a:lnTo>
                  <a:lnTo>
                    <a:pt x="182726" y="272794"/>
                  </a:lnTo>
                  <a:lnTo>
                    <a:pt x="185873" y="275383"/>
                  </a:lnTo>
                  <a:lnTo>
                    <a:pt x="187342" y="276898"/>
                  </a:lnTo>
                  <a:lnTo>
                    <a:pt x="188705" y="278540"/>
                  </a:lnTo>
                  <a:lnTo>
                    <a:pt x="189964" y="280244"/>
                  </a:lnTo>
                  <a:lnTo>
                    <a:pt x="192115" y="283654"/>
                  </a:lnTo>
                  <a:lnTo>
                    <a:pt x="192587" y="284474"/>
                  </a:lnTo>
                  <a:lnTo>
                    <a:pt x="194632" y="289146"/>
                  </a:lnTo>
                  <a:lnTo>
                    <a:pt x="194737" y="289778"/>
                  </a:lnTo>
                  <a:lnTo>
                    <a:pt x="195314" y="291672"/>
                  </a:lnTo>
                  <a:lnTo>
                    <a:pt x="195628" y="293124"/>
                  </a:lnTo>
                  <a:lnTo>
                    <a:pt x="196048" y="295839"/>
                  </a:lnTo>
                  <a:lnTo>
                    <a:pt x="195996" y="297606"/>
                  </a:lnTo>
                  <a:lnTo>
                    <a:pt x="195681" y="300511"/>
                  </a:lnTo>
                  <a:lnTo>
                    <a:pt x="195419" y="301900"/>
                  </a:lnTo>
                  <a:lnTo>
                    <a:pt x="194737" y="303857"/>
                  </a:lnTo>
                  <a:lnTo>
                    <a:pt x="193950" y="305688"/>
                  </a:lnTo>
                  <a:lnTo>
                    <a:pt x="191957" y="308908"/>
                  </a:lnTo>
                  <a:lnTo>
                    <a:pt x="189860" y="311939"/>
                  </a:lnTo>
                  <a:lnTo>
                    <a:pt x="187289" y="315348"/>
                  </a:lnTo>
                  <a:lnTo>
                    <a:pt x="184772" y="319515"/>
                  </a:lnTo>
                  <a:lnTo>
                    <a:pt x="182359" y="324251"/>
                  </a:lnTo>
                  <a:lnTo>
                    <a:pt x="181520" y="326587"/>
                  </a:lnTo>
                  <a:lnTo>
                    <a:pt x="179999" y="331322"/>
                  </a:lnTo>
                  <a:lnTo>
                    <a:pt x="179265" y="333154"/>
                  </a:lnTo>
                  <a:lnTo>
                    <a:pt x="178531" y="337005"/>
                  </a:lnTo>
                  <a:lnTo>
                    <a:pt x="178216" y="339341"/>
                  </a:lnTo>
                  <a:lnTo>
                    <a:pt x="177796" y="343824"/>
                  </a:lnTo>
                  <a:lnTo>
                    <a:pt x="177482" y="346603"/>
                  </a:lnTo>
                  <a:lnTo>
                    <a:pt x="177272" y="349886"/>
                  </a:lnTo>
                  <a:lnTo>
                    <a:pt x="176380" y="355569"/>
                  </a:lnTo>
                  <a:lnTo>
                    <a:pt x="176118" y="358473"/>
                  </a:lnTo>
                  <a:lnTo>
                    <a:pt x="175961" y="363841"/>
                  </a:lnTo>
                  <a:lnTo>
                    <a:pt x="176013" y="366366"/>
                  </a:lnTo>
                  <a:lnTo>
                    <a:pt x="176380" y="370345"/>
                  </a:lnTo>
                  <a:lnTo>
                    <a:pt x="176852" y="373376"/>
                  </a:lnTo>
                  <a:lnTo>
                    <a:pt x="177849" y="377733"/>
                  </a:lnTo>
                  <a:lnTo>
                    <a:pt x="183566" y="398635"/>
                  </a:lnTo>
                  <a:lnTo>
                    <a:pt x="184457" y="401540"/>
                  </a:lnTo>
                  <a:lnTo>
                    <a:pt x="185349" y="405203"/>
                  </a:lnTo>
                  <a:lnTo>
                    <a:pt x="185664" y="408297"/>
                  </a:lnTo>
                  <a:lnTo>
                    <a:pt x="185664" y="410065"/>
                  </a:lnTo>
                  <a:lnTo>
                    <a:pt x="185349" y="413286"/>
                  </a:lnTo>
                  <a:lnTo>
                    <a:pt x="185086" y="414675"/>
                  </a:lnTo>
                  <a:lnTo>
                    <a:pt x="184405" y="417012"/>
                  </a:lnTo>
                  <a:lnTo>
                    <a:pt x="183880" y="418464"/>
                  </a:lnTo>
                  <a:lnTo>
                    <a:pt x="183146" y="420169"/>
                  </a:lnTo>
                  <a:lnTo>
                    <a:pt x="179685" y="426610"/>
                  </a:lnTo>
                  <a:lnTo>
                    <a:pt x="168251" y="448588"/>
                  </a:lnTo>
                  <a:lnTo>
                    <a:pt x="165839" y="453451"/>
                  </a:lnTo>
                  <a:lnTo>
                    <a:pt x="157289" y="469809"/>
                  </a:lnTo>
                  <a:lnTo>
                    <a:pt x="155873" y="472651"/>
                  </a:lnTo>
                  <a:lnTo>
                    <a:pt x="154457" y="476693"/>
                  </a:lnTo>
                  <a:lnTo>
                    <a:pt x="153775" y="479283"/>
                  </a:lnTo>
                  <a:lnTo>
                    <a:pt x="153146" y="482062"/>
                  </a:lnTo>
                  <a:lnTo>
                    <a:pt x="152884" y="484209"/>
                  </a:lnTo>
                  <a:lnTo>
                    <a:pt x="152517" y="485725"/>
                  </a:lnTo>
                  <a:lnTo>
                    <a:pt x="151468" y="488441"/>
                  </a:lnTo>
                  <a:lnTo>
                    <a:pt x="150786" y="491725"/>
                  </a:lnTo>
                  <a:lnTo>
                    <a:pt x="150419" y="492989"/>
                  </a:lnTo>
                  <a:lnTo>
                    <a:pt x="149842" y="494251"/>
                  </a:lnTo>
                  <a:lnTo>
                    <a:pt x="149632" y="495073"/>
                  </a:lnTo>
                  <a:lnTo>
                    <a:pt x="149370" y="496147"/>
                  </a:lnTo>
                  <a:lnTo>
                    <a:pt x="149370" y="496968"/>
                  </a:lnTo>
                  <a:lnTo>
                    <a:pt x="149475" y="498294"/>
                  </a:lnTo>
                  <a:lnTo>
                    <a:pt x="149894" y="499746"/>
                  </a:lnTo>
                  <a:lnTo>
                    <a:pt x="149999" y="501262"/>
                  </a:lnTo>
                  <a:lnTo>
                    <a:pt x="150262" y="502715"/>
                  </a:lnTo>
                  <a:lnTo>
                    <a:pt x="150838" y="504484"/>
                  </a:lnTo>
                  <a:lnTo>
                    <a:pt x="150838" y="507263"/>
                  </a:lnTo>
                  <a:lnTo>
                    <a:pt x="150943" y="508969"/>
                  </a:lnTo>
                  <a:lnTo>
                    <a:pt x="151415" y="512884"/>
                  </a:lnTo>
                  <a:lnTo>
                    <a:pt x="152097" y="519895"/>
                  </a:lnTo>
                  <a:lnTo>
                    <a:pt x="152097" y="520654"/>
                  </a:lnTo>
                  <a:lnTo>
                    <a:pt x="152412" y="524633"/>
                  </a:lnTo>
                  <a:lnTo>
                    <a:pt x="152989" y="530381"/>
                  </a:lnTo>
                  <a:lnTo>
                    <a:pt x="155139" y="530445"/>
                  </a:lnTo>
                  <a:lnTo>
                    <a:pt x="157342" y="530697"/>
                  </a:lnTo>
                  <a:lnTo>
                    <a:pt x="157289" y="536192"/>
                  </a:lnTo>
                  <a:lnTo>
                    <a:pt x="157370" y="540572"/>
                  </a:lnTo>
                </a:path>
              </a:pathLst>
            </a:custGeom>
            <a:ln w="21915" cap="flat">
              <a:solidFill>
                <a:srgbClr val="8C1D2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" name="pl137"/>
            <p:cNvSpPr/>
            <p:nvPr/>
          </p:nvSpPr>
          <p:spPr>
            <a:xfrm>
              <a:off x="5412660" y="4511041"/>
              <a:ext cx="272884" cy="650528"/>
            </a:xfrm>
            <a:custGeom>
              <a:avLst/>
              <a:gdLst/>
              <a:ahLst/>
              <a:cxnLst/>
              <a:rect l="0" t="0" r="0" b="0"/>
              <a:pathLst>
                <a:path w="272884" h="650528">
                  <a:moveTo>
                    <a:pt x="18299" y="0"/>
                  </a:moveTo>
                  <a:lnTo>
                    <a:pt x="19038" y="1886"/>
                  </a:lnTo>
                  <a:lnTo>
                    <a:pt x="0" y="9141"/>
                  </a:lnTo>
                  <a:lnTo>
                    <a:pt x="3776" y="15260"/>
                  </a:lnTo>
                  <a:lnTo>
                    <a:pt x="9912" y="24849"/>
                  </a:lnTo>
                  <a:lnTo>
                    <a:pt x="17360" y="37152"/>
                  </a:lnTo>
                  <a:lnTo>
                    <a:pt x="18146" y="38224"/>
                  </a:lnTo>
                  <a:lnTo>
                    <a:pt x="25437" y="49959"/>
                  </a:lnTo>
                  <a:lnTo>
                    <a:pt x="32989" y="61442"/>
                  </a:lnTo>
                  <a:lnTo>
                    <a:pt x="36818" y="67373"/>
                  </a:lnTo>
                  <a:lnTo>
                    <a:pt x="43321" y="76837"/>
                  </a:lnTo>
                  <a:lnTo>
                    <a:pt x="45209" y="79424"/>
                  </a:lnTo>
                  <a:lnTo>
                    <a:pt x="46940" y="83083"/>
                  </a:lnTo>
                  <a:lnTo>
                    <a:pt x="48146" y="85355"/>
                  </a:lnTo>
                  <a:lnTo>
                    <a:pt x="49196" y="87563"/>
                  </a:lnTo>
                  <a:lnTo>
                    <a:pt x="50087" y="88951"/>
                  </a:lnTo>
                  <a:lnTo>
                    <a:pt x="51870" y="92295"/>
                  </a:lnTo>
                  <a:lnTo>
                    <a:pt x="53129" y="95892"/>
                  </a:lnTo>
                  <a:lnTo>
                    <a:pt x="53601" y="97659"/>
                  </a:lnTo>
                  <a:lnTo>
                    <a:pt x="53811" y="98795"/>
                  </a:lnTo>
                  <a:lnTo>
                    <a:pt x="54335" y="103842"/>
                  </a:lnTo>
                  <a:lnTo>
                    <a:pt x="55437" y="107944"/>
                  </a:lnTo>
                  <a:lnTo>
                    <a:pt x="55384" y="108638"/>
                  </a:lnTo>
                  <a:lnTo>
                    <a:pt x="54912" y="109143"/>
                  </a:lnTo>
                  <a:lnTo>
                    <a:pt x="50297" y="111856"/>
                  </a:lnTo>
                  <a:lnTo>
                    <a:pt x="50245" y="113812"/>
                  </a:lnTo>
                  <a:lnTo>
                    <a:pt x="49982" y="116209"/>
                  </a:lnTo>
                  <a:lnTo>
                    <a:pt x="49982" y="117472"/>
                  </a:lnTo>
                  <a:lnTo>
                    <a:pt x="50297" y="119049"/>
                  </a:lnTo>
                  <a:lnTo>
                    <a:pt x="50612" y="119807"/>
                  </a:lnTo>
                  <a:lnTo>
                    <a:pt x="51083" y="120626"/>
                  </a:lnTo>
                  <a:lnTo>
                    <a:pt x="52237" y="122330"/>
                  </a:lnTo>
                  <a:lnTo>
                    <a:pt x="53653" y="124161"/>
                  </a:lnTo>
                  <a:lnTo>
                    <a:pt x="54440" y="125044"/>
                  </a:lnTo>
                  <a:lnTo>
                    <a:pt x="59213" y="129461"/>
                  </a:lnTo>
                  <a:lnTo>
                    <a:pt x="61416" y="131732"/>
                  </a:lnTo>
                  <a:lnTo>
                    <a:pt x="63251" y="133878"/>
                  </a:lnTo>
                  <a:lnTo>
                    <a:pt x="63880" y="134446"/>
                  </a:lnTo>
                  <a:lnTo>
                    <a:pt x="65349" y="135392"/>
                  </a:lnTo>
                  <a:lnTo>
                    <a:pt x="66031" y="135708"/>
                  </a:lnTo>
                  <a:lnTo>
                    <a:pt x="68181" y="136339"/>
                  </a:lnTo>
                  <a:lnTo>
                    <a:pt x="71171" y="137033"/>
                  </a:lnTo>
                  <a:lnTo>
                    <a:pt x="75157" y="137664"/>
                  </a:lnTo>
                  <a:lnTo>
                    <a:pt x="78461" y="138358"/>
                  </a:lnTo>
                  <a:lnTo>
                    <a:pt x="80454" y="139305"/>
                  </a:lnTo>
                  <a:lnTo>
                    <a:pt x="81870" y="140188"/>
                  </a:lnTo>
                  <a:lnTo>
                    <a:pt x="84493" y="142018"/>
                  </a:lnTo>
                  <a:lnTo>
                    <a:pt x="86538" y="143848"/>
                  </a:lnTo>
                  <a:lnTo>
                    <a:pt x="89895" y="147193"/>
                  </a:lnTo>
                  <a:lnTo>
                    <a:pt x="92360" y="150474"/>
                  </a:lnTo>
                  <a:lnTo>
                    <a:pt x="93776" y="152809"/>
                  </a:lnTo>
                  <a:lnTo>
                    <a:pt x="97552" y="162148"/>
                  </a:lnTo>
                  <a:lnTo>
                    <a:pt x="99598" y="165746"/>
                  </a:lnTo>
                  <a:lnTo>
                    <a:pt x="101014" y="167702"/>
                  </a:lnTo>
                  <a:lnTo>
                    <a:pt x="102797" y="170857"/>
                  </a:lnTo>
                  <a:lnTo>
                    <a:pt x="103478" y="172372"/>
                  </a:lnTo>
                  <a:lnTo>
                    <a:pt x="104003" y="174139"/>
                  </a:lnTo>
                  <a:lnTo>
                    <a:pt x="104422" y="175906"/>
                  </a:lnTo>
                  <a:lnTo>
                    <a:pt x="104633" y="177357"/>
                  </a:lnTo>
                  <a:lnTo>
                    <a:pt x="104685" y="178998"/>
                  </a:lnTo>
                  <a:lnTo>
                    <a:pt x="104685" y="181396"/>
                  </a:lnTo>
                  <a:lnTo>
                    <a:pt x="104580" y="182911"/>
                  </a:lnTo>
                  <a:lnTo>
                    <a:pt x="104475" y="183983"/>
                  </a:lnTo>
                  <a:lnTo>
                    <a:pt x="103846" y="187833"/>
                  </a:lnTo>
                  <a:lnTo>
                    <a:pt x="103111" y="191809"/>
                  </a:lnTo>
                  <a:lnTo>
                    <a:pt x="102482" y="193891"/>
                  </a:lnTo>
                  <a:lnTo>
                    <a:pt x="101328" y="197237"/>
                  </a:lnTo>
                  <a:lnTo>
                    <a:pt x="100856" y="198246"/>
                  </a:lnTo>
                  <a:lnTo>
                    <a:pt x="100017" y="199698"/>
                  </a:lnTo>
                  <a:lnTo>
                    <a:pt x="99335" y="200644"/>
                  </a:lnTo>
                  <a:lnTo>
                    <a:pt x="96188" y="205567"/>
                  </a:lnTo>
                  <a:lnTo>
                    <a:pt x="95611" y="206514"/>
                  </a:lnTo>
                  <a:lnTo>
                    <a:pt x="95139" y="207524"/>
                  </a:lnTo>
                  <a:lnTo>
                    <a:pt x="94458" y="209291"/>
                  </a:lnTo>
                  <a:lnTo>
                    <a:pt x="93146" y="213140"/>
                  </a:lnTo>
                  <a:lnTo>
                    <a:pt x="92779" y="215034"/>
                  </a:lnTo>
                  <a:lnTo>
                    <a:pt x="92779" y="215854"/>
                  </a:lnTo>
                  <a:lnTo>
                    <a:pt x="93199" y="218757"/>
                  </a:lnTo>
                  <a:lnTo>
                    <a:pt x="94248" y="222671"/>
                  </a:lnTo>
                  <a:lnTo>
                    <a:pt x="95244" y="226015"/>
                  </a:lnTo>
                  <a:lnTo>
                    <a:pt x="96293" y="229171"/>
                  </a:lnTo>
                  <a:lnTo>
                    <a:pt x="97395" y="232011"/>
                  </a:lnTo>
                  <a:lnTo>
                    <a:pt x="98444" y="234346"/>
                  </a:lnTo>
                  <a:lnTo>
                    <a:pt x="99598" y="237250"/>
                  </a:lnTo>
                  <a:lnTo>
                    <a:pt x="100227" y="239458"/>
                  </a:lnTo>
                  <a:lnTo>
                    <a:pt x="100489" y="241605"/>
                  </a:lnTo>
                  <a:lnTo>
                    <a:pt x="100647" y="245834"/>
                  </a:lnTo>
                  <a:lnTo>
                    <a:pt x="100069" y="251830"/>
                  </a:lnTo>
                  <a:lnTo>
                    <a:pt x="99598" y="255806"/>
                  </a:lnTo>
                  <a:lnTo>
                    <a:pt x="99073" y="258836"/>
                  </a:lnTo>
                  <a:lnTo>
                    <a:pt x="98916" y="260476"/>
                  </a:lnTo>
                  <a:lnTo>
                    <a:pt x="99283" y="267546"/>
                  </a:lnTo>
                  <a:lnTo>
                    <a:pt x="99545" y="269124"/>
                  </a:lnTo>
                  <a:lnTo>
                    <a:pt x="100856" y="274236"/>
                  </a:lnTo>
                  <a:lnTo>
                    <a:pt x="101014" y="275499"/>
                  </a:lnTo>
                  <a:lnTo>
                    <a:pt x="101014" y="276509"/>
                  </a:lnTo>
                  <a:lnTo>
                    <a:pt x="100909" y="277582"/>
                  </a:lnTo>
                  <a:lnTo>
                    <a:pt x="100594" y="278908"/>
                  </a:lnTo>
                  <a:lnTo>
                    <a:pt x="100069" y="280107"/>
                  </a:lnTo>
                  <a:lnTo>
                    <a:pt x="97447" y="283389"/>
                  </a:lnTo>
                  <a:lnTo>
                    <a:pt x="96713" y="284651"/>
                  </a:lnTo>
                  <a:lnTo>
                    <a:pt x="93776" y="291405"/>
                  </a:lnTo>
                  <a:lnTo>
                    <a:pt x="92832" y="293236"/>
                  </a:lnTo>
                  <a:lnTo>
                    <a:pt x="91258" y="295003"/>
                  </a:lnTo>
                  <a:lnTo>
                    <a:pt x="87902" y="297781"/>
                  </a:lnTo>
                  <a:lnTo>
                    <a:pt x="88006" y="299106"/>
                  </a:lnTo>
                  <a:lnTo>
                    <a:pt x="88112" y="299548"/>
                  </a:lnTo>
                  <a:lnTo>
                    <a:pt x="90629" y="304030"/>
                  </a:lnTo>
                  <a:lnTo>
                    <a:pt x="91783" y="305292"/>
                  </a:lnTo>
                  <a:lnTo>
                    <a:pt x="93094" y="305986"/>
                  </a:lnTo>
                  <a:lnTo>
                    <a:pt x="93933" y="306239"/>
                  </a:lnTo>
                  <a:lnTo>
                    <a:pt x="99073" y="306807"/>
                  </a:lnTo>
                  <a:lnTo>
                    <a:pt x="101381" y="307312"/>
                  </a:lnTo>
                  <a:lnTo>
                    <a:pt x="113916" y="311226"/>
                  </a:lnTo>
                  <a:lnTo>
                    <a:pt x="124405" y="314193"/>
                  </a:lnTo>
                  <a:lnTo>
                    <a:pt x="126503" y="314635"/>
                  </a:lnTo>
                  <a:lnTo>
                    <a:pt x="133321" y="315645"/>
                  </a:lnTo>
                  <a:lnTo>
                    <a:pt x="139090" y="316087"/>
                  </a:lnTo>
                  <a:lnTo>
                    <a:pt x="141293" y="316087"/>
                  </a:lnTo>
                  <a:lnTo>
                    <a:pt x="147325" y="315708"/>
                  </a:lnTo>
                  <a:lnTo>
                    <a:pt x="150209" y="315266"/>
                  </a:lnTo>
                  <a:lnTo>
                    <a:pt x="154353" y="314445"/>
                  </a:lnTo>
                  <a:lnTo>
                    <a:pt x="158339" y="313499"/>
                  </a:lnTo>
                  <a:lnTo>
                    <a:pt x="162010" y="312236"/>
                  </a:lnTo>
                  <a:lnTo>
                    <a:pt x="167412" y="309964"/>
                  </a:lnTo>
                  <a:lnTo>
                    <a:pt x="169720" y="309206"/>
                  </a:lnTo>
                  <a:lnTo>
                    <a:pt x="172814" y="308449"/>
                  </a:lnTo>
                  <a:lnTo>
                    <a:pt x="174702" y="308133"/>
                  </a:lnTo>
                  <a:lnTo>
                    <a:pt x="178059" y="307943"/>
                  </a:lnTo>
                  <a:lnTo>
                    <a:pt x="180891" y="308007"/>
                  </a:lnTo>
                  <a:lnTo>
                    <a:pt x="182307" y="308259"/>
                  </a:lnTo>
                  <a:lnTo>
                    <a:pt x="184143" y="308764"/>
                  </a:lnTo>
                  <a:lnTo>
                    <a:pt x="186188" y="309395"/>
                  </a:lnTo>
                  <a:lnTo>
                    <a:pt x="187867" y="310090"/>
                  </a:lnTo>
                  <a:lnTo>
                    <a:pt x="189702" y="311036"/>
                  </a:lnTo>
                  <a:lnTo>
                    <a:pt x="191380" y="312047"/>
                  </a:lnTo>
                  <a:lnTo>
                    <a:pt x="192902" y="313183"/>
                  </a:lnTo>
                  <a:lnTo>
                    <a:pt x="194580" y="314572"/>
                  </a:lnTo>
                  <a:lnTo>
                    <a:pt x="197255" y="317538"/>
                  </a:lnTo>
                  <a:lnTo>
                    <a:pt x="198933" y="320064"/>
                  </a:lnTo>
                  <a:lnTo>
                    <a:pt x="200139" y="322146"/>
                  </a:lnTo>
                  <a:lnTo>
                    <a:pt x="201922" y="325871"/>
                  </a:lnTo>
                  <a:lnTo>
                    <a:pt x="205174" y="331994"/>
                  </a:lnTo>
                  <a:lnTo>
                    <a:pt x="207430" y="336035"/>
                  </a:lnTo>
                  <a:lnTo>
                    <a:pt x="210419" y="341653"/>
                  </a:lnTo>
                  <a:lnTo>
                    <a:pt x="211835" y="343989"/>
                  </a:lnTo>
                  <a:lnTo>
                    <a:pt x="215506" y="349355"/>
                  </a:lnTo>
                  <a:lnTo>
                    <a:pt x="219754" y="354783"/>
                  </a:lnTo>
                  <a:lnTo>
                    <a:pt x="224790" y="362485"/>
                  </a:lnTo>
                  <a:lnTo>
                    <a:pt x="227307" y="365768"/>
                  </a:lnTo>
                  <a:lnTo>
                    <a:pt x="229090" y="367725"/>
                  </a:lnTo>
                  <a:lnTo>
                    <a:pt x="231922" y="370314"/>
                  </a:lnTo>
                  <a:lnTo>
                    <a:pt x="233444" y="371450"/>
                  </a:lnTo>
                  <a:lnTo>
                    <a:pt x="234912" y="372397"/>
                  </a:lnTo>
                  <a:lnTo>
                    <a:pt x="237272" y="373660"/>
                  </a:lnTo>
                  <a:lnTo>
                    <a:pt x="240734" y="375238"/>
                  </a:lnTo>
                  <a:lnTo>
                    <a:pt x="250174" y="378142"/>
                  </a:lnTo>
                  <a:lnTo>
                    <a:pt x="251800" y="378774"/>
                  </a:lnTo>
                  <a:lnTo>
                    <a:pt x="254528" y="380036"/>
                  </a:lnTo>
                  <a:lnTo>
                    <a:pt x="257517" y="381994"/>
                  </a:lnTo>
                  <a:lnTo>
                    <a:pt x="259562" y="382751"/>
                  </a:lnTo>
                  <a:lnTo>
                    <a:pt x="262709" y="385339"/>
                  </a:lnTo>
                  <a:lnTo>
                    <a:pt x="264178" y="386855"/>
                  </a:lnTo>
                  <a:lnTo>
                    <a:pt x="265541" y="388496"/>
                  </a:lnTo>
                  <a:lnTo>
                    <a:pt x="266800" y="390201"/>
                  </a:lnTo>
                  <a:lnTo>
                    <a:pt x="268950" y="393610"/>
                  </a:lnTo>
                  <a:lnTo>
                    <a:pt x="269423" y="394430"/>
                  </a:lnTo>
                  <a:lnTo>
                    <a:pt x="271468" y="399103"/>
                  </a:lnTo>
                  <a:lnTo>
                    <a:pt x="271573" y="399734"/>
                  </a:lnTo>
                  <a:lnTo>
                    <a:pt x="272150" y="401628"/>
                  </a:lnTo>
                  <a:lnTo>
                    <a:pt x="272464" y="403080"/>
                  </a:lnTo>
                  <a:lnTo>
                    <a:pt x="272884" y="405795"/>
                  </a:lnTo>
                  <a:lnTo>
                    <a:pt x="272831" y="407563"/>
                  </a:lnTo>
                  <a:lnTo>
                    <a:pt x="272517" y="410467"/>
                  </a:lnTo>
                  <a:lnTo>
                    <a:pt x="272255" y="411856"/>
                  </a:lnTo>
                  <a:lnTo>
                    <a:pt x="271573" y="413813"/>
                  </a:lnTo>
                  <a:lnTo>
                    <a:pt x="270786" y="415644"/>
                  </a:lnTo>
                  <a:lnTo>
                    <a:pt x="268793" y="418864"/>
                  </a:lnTo>
                  <a:lnTo>
                    <a:pt x="266695" y="421895"/>
                  </a:lnTo>
                  <a:lnTo>
                    <a:pt x="264125" y="425304"/>
                  </a:lnTo>
                  <a:lnTo>
                    <a:pt x="261608" y="429471"/>
                  </a:lnTo>
                  <a:lnTo>
                    <a:pt x="259195" y="434207"/>
                  </a:lnTo>
                  <a:lnTo>
                    <a:pt x="258356" y="436543"/>
                  </a:lnTo>
                  <a:lnTo>
                    <a:pt x="256835" y="441279"/>
                  </a:lnTo>
                  <a:lnTo>
                    <a:pt x="256101" y="443110"/>
                  </a:lnTo>
                  <a:lnTo>
                    <a:pt x="255366" y="446961"/>
                  </a:lnTo>
                  <a:lnTo>
                    <a:pt x="255052" y="449298"/>
                  </a:lnTo>
                  <a:lnTo>
                    <a:pt x="254632" y="453781"/>
                  </a:lnTo>
                  <a:lnTo>
                    <a:pt x="254318" y="456559"/>
                  </a:lnTo>
                  <a:lnTo>
                    <a:pt x="254108" y="459842"/>
                  </a:lnTo>
                  <a:lnTo>
                    <a:pt x="253216" y="465525"/>
                  </a:lnTo>
                  <a:lnTo>
                    <a:pt x="252954" y="468430"/>
                  </a:lnTo>
                  <a:lnTo>
                    <a:pt x="252797" y="473797"/>
                  </a:lnTo>
                  <a:lnTo>
                    <a:pt x="252849" y="476323"/>
                  </a:lnTo>
                  <a:lnTo>
                    <a:pt x="253216" y="480302"/>
                  </a:lnTo>
                  <a:lnTo>
                    <a:pt x="253688" y="483332"/>
                  </a:lnTo>
                  <a:lnTo>
                    <a:pt x="254685" y="487689"/>
                  </a:lnTo>
                  <a:lnTo>
                    <a:pt x="260402" y="508591"/>
                  </a:lnTo>
                  <a:lnTo>
                    <a:pt x="261293" y="511496"/>
                  </a:lnTo>
                  <a:lnTo>
                    <a:pt x="262185" y="515159"/>
                  </a:lnTo>
                  <a:lnTo>
                    <a:pt x="262500" y="518253"/>
                  </a:lnTo>
                  <a:lnTo>
                    <a:pt x="262500" y="520021"/>
                  </a:lnTo>
                  <a:lnTo>
                    <a:pt x="262185" y="523242"/>
                  </a:lnTo>
                  <a:lnTo>
                    <a:pt x="261922" y="524631"/>
                  </a:lnTo>
                  <a:lnTo>
                    <a:pt x="261241" y="526968"/>
                  </a:lnTo>
                  <a:lnTo>
                    <a:pt x="260716" y="528420"/>
                  </a:lnTo>
                  <a:lnTo>
                    <a:pt x="259982" y="530126"/>
                  </a:lnTo>
                  <a:lnTo>
                    <a:pt x="256521" y="536567"/>
                  </a:lnTo>
                  <a:lnTo>
                    <a:pt x="245087" y="558545"/>
                  </a:lnTo>
                  <a:lnTo>
                    <a:pt x="242674" y="563408"/>
                  </a:lnTo>
                  <a:lnTo>
                    <a:pt x="234125" y="579765"/>
                  </a:lnTo>
                  <a:lnTo>
                    <a:pt x="232709" y="582608"/>
                  </a:lnTo>
                  <a:lnTo>
                    <a:pt x="231293" y="586649"/>
                  </a:lnTo>
                  <a:lnTo>
                    <a:pt x="230611" y="589239"/>
                  </a:lnTo>
                  <a:lnTo>
                    <a:pt x="229982" y="592018"/>
                  </a:lnTo>
                  <a:lnTo>
                    <a:pt x="229720" y="594165"/>
                  </a:lnTo>
                  <a:lnTo>
                    <a:pt x="229352" y="595681"/>
                  </a:lnTo>
                  <a:lnTo>
                    <a:pt x="228303" y="598397"/>
                  </a:lnTo>
                  <a:lnTo>
                    <a:pt x="227622" y="601682"/>
                  </a:lnTo>
                  <a:lnTo>
                    <a:pt x="227255" y="602945"/>
                  </a:lnTo>
                  <a:lnTo>
                    <a:pt x="226678" y="604208"/>
                  </a:lnTo>
                  <a:lnTo>
                    <a:pt x="226468" y="605029"/>
                  </a:lnTo>
                  <a:lnTo>
                    <a:pt x="226206" y="606103"/>
                  </a:lnTo>
                  <a:lnTo>
                    <a:pt x="226206" y="606924"/>
                  </a:lnTo>
                  <a:lnTo>
                    <a:pt x="226311" y="608251"/>
                  </a:lnTo>
                  <a:lnTo>
                    <a:pt x="226730" y="609703"/>
                  </a:lnTo>
                  <a:lnTo>
                    <a:pt x="226835" y="611219"/>
                  </a:lnTo>
                  <a:lnTo>
                    <a:pt x="227097" y="612672"/>
                  </a:lnTo>
                  <a:lnTo>
                    <a:pt x="227674" y="614440"/>
                  </a:lnTo>
                  <a:lnTo>
                    <a:pt x="227674" y="617220"/>
                  </a:lnTo>
                  <a:lnTo>
                    <a:pt x="227779" y="618925"/>
                  </a:lnTo>
                  <a:lnTo>
                    <a:pt x="228251" y="622841"/>
                  </a:lnTo>
                  <a:lnTo>
                    <a:pt x="228933" y="629852"/>
                  </a:lnTo>
                  <a:lnTo>
                    <a:pt x="228933" y="630610"/>
                  </a:lnTo>
                  <a:lnTo>
                    <a:pt x="229248" y="634589"/>
                  </a:lnTo>
                  <a:lnTo>
                    <a:pt x="229825" y="640337"/>
                  </a:lnTo>
                  <a:lnTo>
                    <a:pt x="231975" y="640401"/>
                  </a:lnTo>
                  <a:lnTo>
                    <a:pt x="234178" y="640653"/>
                  </a:lnTo>
                  <a:lnTo>
                    <a:pt x="234125" y="646149"/>
                  </a:lnTo>
                  <a:lnTo>
                    <a:pt x="234206" y="650528"/>
                  </a:lnTo>
                </a:path>
              </a:pathLst>
            </a:custGeom>
            <a:ln w="12554" cap="flat">
              <a:solidFill>
                <a:srgbClr val="7C191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" name="pl138"/>
            <p:cNvSpPr/>
            <p:nvPr/>
          </p:nvSpPr>
          <p:spPr>
            <a:xfrm>
              <a:off x="5638866" y="4720016"/>
              <a:ext cx="245768" cy="441553"/>
            </a:xfrm>
            <a:custGeom>
              <a:avLst/>
              <a:gdLst/>
              <a:ahLst/>
              <a:cxnLst/>
              <a:rect l="0" t="0" r="0" b="0"/>
              <a:pathLst>
                <a:path w="245768" h="441553">
                  <a:moveTo>
                    <a:pt x="243572" y="12630"/>
                  </a:moveTo>
                  <a:lnTo>
                    <a:pt x="244352" y="8583"/>
                  </a:lnTo>
                  <a:lnTo>
                    <a:pt x="245768" y="0"/>
                  </a:lnTo>
                  <a:lnTo>
                    <a:pt x="234912" y="3660"/>
                  </a:lnTo>
                  <a:lnTo>
                    <a:pt x="232762" y="4607"/>
                  </a:lnTo>
                  <a:lnTo>
                    <a:pt x="230873" y="12875"/>
                  </a:lnTo>
                  <a:lnTo>
                    <a:pt x="229982" y="15841"/>
                  </a:lnTo>
                  <a:lnTo>
                    <a:pt x="228933" y="17734"/>
                  </a:lnTo>
                  <a:lnTo>
                    <a:pt x="228356" y="18492"/>
                  </a:lnTo>
                  <a:lnTo>
                    <a:pt x="227150" y="19817"/>
                  </a:lnTo>
                  <a:lnTo>
                    <a:pt x="225576" y="20953"/>
                  </a:lnTo>
                  <a:lnTo>
                    <a:pt x="224265" y="21647"/>
                  </a:lnTo>
                  <a:lnTo>
                    <a:pt x="218286" y="24361"/>
                  </a:lnTo>
                  <a:lnTo>
                    <a:pt x="212517" y="26696"/>
                  </a:lnTo>
                  <a:lnTo>
                    <a:pt x="205489" y="29284"/>
                  </a:lnTo>
                  <a:lnTo>
                    <a:pt x="204282" y="29978"/>
                  </a:lnTo>
                  <a:lnTo>
                    <a:pt x="203496" y="30610"/>
                  </a:lnTo>
                  <a:lnTo>
                    <a:pt x="202237" y="32251"/>
                  </a:lnTo>
                  <a:lnTo>
                    <a:pt x="201503" y="33702"/>
                  </a:lnTo>
                  <a:lnTo>
                    <a:pt x="201188" y="34712"/>
                  </a:lnTo>
                  <a:lnTo>
                    <a:pt x="200559" y="37174"/>
                  </a:lnTo>
                  <a:lnTo>
                    <a:pt x="199405" y="48914"/>
                  </a:lnTo>
                  <a:lnTo>
                    <a:pt x="199352" y="51754"/>
                  </a:lnTo>
                  <a:lnTo>
                    <a:pt x="199562" y="53142"/>
                  </a:lnTo>
                  <a:lnTo>
                    <a:pt x="201293" y="61663"/>
                  </a:lnTo>
                  <a:lnTo>
                    <a:pt x="201451" y="62295"/>
                  </a:lnTo>
                  <a:lnTo>
                    <a:pt x="202027" y="63620"/>
                  </a:lnTo>
                  <a:lnTo>
                    <a:pt x="202289" y="64693"/>
                  </a:lnTo>
                  <a:lnTo>
                    <a:pt x="203129" y="67155"/>
                  </a:lnTo>
                  <a:lnTo>
                    <a:pt x="203286" y="67849"/>
                  </a:lnTo>
                  <a:lnTo>
                    <a:pt x="203548" y="69238"/>
                  </a:lnTo>
                  <a:lnTo>
                    <a:pt x="203338" y="71573"/>
                  </a:lnTo>
                  <a:lnTo>
                    <a:pt x="203076" y="72520"/>
                  </a:lnTo>
                  <a:lnTo>
                    <a:pt x="202604" y="73340"/>
                  </a:lnTo>
                  <a:lnTo>
                    <a:pt x="202027" y="75360"/>
                  </a:lnTo>
                  <a:lnTo>
                    <a:pt x="201293" y="77191"/>
                  </a:lnTo>
                  <a:lnTo>
                    <a:pt x="200769" y="78264"/>
                  </a:lnTo>
                  <a:lnTo>
                    <a:pt x="194370" y="87417"/>
                  </a:lnTo>
                  <a:lnTo>
                    <a:pt x="192849" y="89437"/>
                  </a:lnTo>
                  <a:lnTo>
                    <a:pt x="190279" y="92403"/>
                  </a:lnTo>
                  <a:lnTo>
                    <a:pt x="189545" y="93540"/>
                  </a:lnTo>
                  <a:lnTo>
                    <a:pt x="189335" y="94045"/>
                  </a:lnTo>
                  <a:lnTo>
                    <a:pt x="189283" y="94928"/>
                  </a:lnTo>
                  <a:lnTo>
                    <a:pt x="189440" y="95433"/>
                  </a:lnTo>
                  <a:lnTo>
                    <a:pt x="190017" y="96317"/>
                  </a:lnTo>
                  <a:lnTo>
                    <a:pt x="191433" y="97327"/>
                  </a:lnTo>
                  <a:lnTo>
                    <a:pt x="192010" y="97642"/>
                  </a:lnTo>
                  <a:lnTo>
                    <a:pt x="192797" y="98590"/>
                  </a:lnTo>
                  <a:lnTo>
                    <a:pt x="193059" y="99347"/>
                  </a:lnTo>
                  <a:lnTo>
                    <a:pt x="193111" y="99915"/>
                  </a:lnTo>
                  <a:lnTo>
                    <a:pt x="193059" y="100420"/>
                  </a:lnTo>
                  <a:lnTo>
                    <a:pt x="192902" y="101051"/>
                  </a:lnTo>
                  <a:lnTo>
                    <a:pt x="192115" y="102187"/>
                  </a:lnTo>
                  <a:lnTo>
                    <a:pt x="190646" y="103450"/>
                  </a:lnTo>
                  <a:lnTo>
                    <a:pt x="190122" y="104081"/>
                  </a:lnTo>
                  <a:lnTo>
                    <a:pt x="189597" y="105091"/>
                  </a:lnTo>
                  <a:lnTo>
                    <a:pt x="188443" y="111151"/>
                  </a:lnTo>
                  <a:lnTo>
                    <a:pt x="188181" y="111908"/>
                  </a:lnTo>
                  <a:lnTo>
                    <a:pt x="187814" y="112603"/>
                  </a:lnTo>
                  <a:lnTo>
                    <a:pt x="186293" y="115065"/>
                  </a:lnTo>
                  <a:lnTo>
                    <a:pt x="185978" y="115759"/>
                  </a:lnTo>
                  <a:lnTo>
                    <a:pt x="185349" y="117969"/>
                  </a:lnTo>
                  <a:lnTo>
                    <a:pt x="185034" y="119357"/>
                  </a:lnTo>
                  <a:lnTo>
                    <a:pt x="184930" y="120178"/>
                  </a:lnTo>
                  <a:lnTo>
                    <a:pt x="184877" y="121756"/>
                  </a:lnTo>
                  <a:lnTo>
                    <a:pt x="185139" y="123524"/>
                  </a:lnTo>
                  <a:lnTo>
                    <a:pt x="185873" y="125797"/>
                  </a:lnTo>
                  <a:lnTo>
                    <a:pt x="186346" y="126807"/>
                  </a:lnTo>
                  <a:lnTo>
                    <a:pt x="186503" y="127375"/>
                  </a:lnTo>
                  <a:lnTo>
                    <a:pt x="187499" y="129900"/>
                  </a:lnTo>
                  <a:lnTo>
                    <a:pt x="188181" y="131983"/>
                  </a:lnTo>
                  <a:lnTo>
                    <a:pt x="188496" y="133056"/>
                  </a:lnTo>
                  <a:lnTo>
                    <a:pt x="189230" y="137097"/>
                  </a:lnTo>
                  <a:lnTo>
                    <a:pt x="189230" y="138043"/>
                  </a:lnTo>
                  <a:lnTo>
                    <a:pt x="188653" y="140884"/>
                  </a:lnTo>
                  <a:lnTo>
                    <a:pt x="188391" y="142652"/>
                  </a:lnTo>
                  <a:lnTo>
                    <a:pt x="188338" y="143851"/>
                  </a:lnTo>
                  <a:lnTo>
                    <a:pt x="188863" y="150227"/>
                  </a:lnTo>
                  <a:lnTo>
                    <a:pt x="188863" y="151300"/>
                  </a:lnTo>
                  <a:lnTo>
                    <a:pt x="188758" y="152374"/>
                  </a:lnTo>
                  <a:lnTo>
                    <a:pt x="188129" y="157488"/>
                  </a:lnTo>
                  <a:lnTo>
                    <a:pt x="187814" y="159255"/>
                  </a:lnTo>
                  <a:lnTo>
                    <a:pt x="187657" y="159950"/>
                  </a:lnTo>
                  <a:lnTo>
                    <a:pt x="186765" y="161338"/>
                  </a:lnTo>
                  <a:lnTo>
                    <a:pt x="176957" y="169104"/>
                  </a:lnTo>
                  <a:lnTo>
                    <a:pt x="174755" y="170997"/>
                  </a:lnTo>
                  <a:lnTo>
                    <a:pt x="174020" y="171503"/>
                  </a:lnTo>
                  <a:lnTo>
                    <a:pt x="173496" y="171566"/>
                  </a:lnTo>
                  <a:lnTo>
                    <a:pt x="168408" y="170997"/>
                  </a:lnTo>
                  <a:lnTo>
                    <a:pt x="164422" y="170682"/>
                  </a:lnTo>
                  <a:lnTo>
                    <a:pt x="150996" y="170619"/>
                  </a:lnTo>
                  <a:lnTo>
                    <a:pt x="149370" y="170745"/>
                  </a:lnTo>
                  <a:lnTo>
                    <a:pt x="146800" y="171250"/>
                  </a:lnTo>
                  <a:lnTo>
                    <a:pt x="145174" y="171818"/>
                  </a:lnTo>
                  <a:lnTo>
                    <a:pt x="141975" y="173649"/>
                  </a:lnTo>
                  <a:lnTo>
                    <a:pt x="139038" y="175606"/>
                  </a:lnTo>
                  <a:lnTo>
                    <a:pt x="137307" y="177121"/>
                  </a:lnTo>
                  <a:lnTo>
                    <a:pt x="127394" y="188675"/>
                  </a:lnTo>
                  <a:lnTo>
                    <a:pt x="126136" y="189938"/>
                  </a:lnTo>
                  <a:lnTo>
                    <a:pt x="125244" y="190695"/>
                  </a:lnTo>
                  <a:lnTo>
                    <a:pt x="123775" y="191706"/>
                  </a:lnTo>
                  <a:lnTo>
                    <a:pt x="114755" y="196883"/>
                  </a:lnTo>
                  <a:lnTo>
                    <a:pt x="113444" y="197767"/>
                  </a:lnTo>
                  <a:lnTo>
                    <a:pt x="112762" y="198272"/>
                  </a:lnTo>
                  <a:lnTo>
                    <a:pt x="108933" y="202123"/>
                  </a:lnTo>
                  <a:lnTo>
                    <a:pt x="107989" y="202944"/>
                  </a:lnTo>
                  <a:lnTo>
                    <a:pt x="105734" y="204333"/>
                  </a:lnTo>
                  <a:lnTo>
                    <a:pt x="104737" y="204775"/>
                  </a:lnTo>
                  <a:lnTo>
                    <a:pt x="98758" y="207932"/>
                  </a:lnTo>
                  <a:lnTo>
                    <a:pt x="88688" y="212478"/>
                  </a:lnTo>
                  <a:lnTo>
                    <a:pt x="86433" y="212983"/>
                  </a:lnTo>
                  <a:lnTo>
                    <a:pt x="85069" y="212983"/>
                  </a:lnTo>
                  <a:lnTo>
                    <a:pt x="84125" y="212857"/>
                  </a:lnTo>
                  <a:lnTo>
                    <a:pt x="82867" y="212541"/>
                  </a:lnTo>
                  <a:lnTo>
                    <a:pt x="77989" y="210394"/>
                  </a:lnTo>
                  <a:lnTo>
                    <a:pt x="64772" y="204144"/>
                  </a:lnTo>
                  <a:lnTo>
                    <a:pt x="61887" y="203954"/>
                  </a:lnTo>
                  <a:lnTo>
                    <a:pt x="57954" y="204207"/>
                  </a:lnTo>
                  <a:lnTo>
                    <a:pt x="49615" y="202944"/>
                  </a:lnTo>
                  <a:lnTo>
                    <a:pt x="48199" y="202818"/>
                  </a:lnTo>
                  <a:lnTo>
                    <a:pt x="45577" y="202881"/>
                  </a:lnTo>
                  <a:lnTo>
                    <a:pt x="44685" y="203133"/>
                  </a:lnTo>
                  <a:lnTo>
                    <a:pt x="43898" y="203891"/>
                  </a:lnTo>
                  <a:lnTo>
                    <a:pt x="43164" y="205470"/>
                  </a:lnTo>
                  <a:lnTo>
                    <a:pt x="42429" y="206416"/>
                  </a:lnTo>
                  <a:lnTo>
                    <a:pt x="39388" y="211657"/>
                  </a:lnTo>
                  <a:lnTo>
                    <a:pt x="36555" y="216771"/>
                  </a:lnTo>
                  <a:lnTo>
                    <a:pt x="35611" y="217718"/>
                  </a:lnTo>
                  <a:lnTo>
                    <a:pt x="33933" y="220938"/>
                  </a:lnTo>
                  <a:lnTo>
                    <a:pt x="32202" y="224853"/>
                  </a:lnTo>
                  <a:lnTo>
                    <a:pt x="31363" y="227063"/>
                  </a:lnTo>
                  <a:lnTo>
                    <a:pt x="30052" y="231546"/>
                  </a:lnTo>
                  <a:lnTo>
                    <a:pt x="29894" y="233124"/>
                  </a:lnTo>
                  <a:lnTo>
                    <a:pt x="29894" y="234135"/>
                  </a:lnTo>
                  <a:lnTo>
                    <a:pt x="29160" y="237986"/>
                  </a:lnTo>
                  <a:lnTo>
                    <a:pt x="28846" y="240322"/>
                  </a:lnTo>
                  <a:lnTo>
                    <a:pt x="28426" y="244805"/>
                  </a:lnTo>
                  <a:lnTo>
                    <a:pt x="28112" y="247584"/>
                  </a:lnTo>
                  <a:lnTo>
                    <a:pt x="27901" y="250867"/>
                  </a:lnTo>
                  <a:lnTo>
                    <a:pt x="27010" y="256550"/>
                  </a:lnTo>
                  <a:lnTo>
                    <a:pt x="26748" y="259454"/>
                  </a:lnTo>
                  <a:lnTo>
                    <a:pt x="26590" y="264822"/>
                  </a:lnTo>
                  <a:lnTo>
                    <a:pt x="26643" y="267348"/>
                  </a:lnTo>
                  <a:lnTo>
                    <a:pt x="27010" y="271326"/>
                  </a:lnTo>
                  <a:lnTo>
                    <a:pt x="27482" y="274357"/>
                  </a:lnTo>
                  <a:lnTo>
                    <a:pt x="28479" y="278714"/>
                  </a:lnTo>
                  <a:lnTo>
                    <a:pt x="34195" y="299616"/>
                  </a:lnTo>
                  <a:lnTo>
                    <a:pt x="35087" y="302521"/>
                  </a:lnTo>
                  <a:lnTo>
                    <a:pt x="35979" y="306184"/>
                  </a:lnTo>
                  <a:lnTo>
                    <a:pt x="36293" y="309278"/>
                  </a:lnTo>
                  <a:lnTo>
                    <a:pt x="36293" y="311046"/>
                  </a:lnTo>
                  <a:lnTo>
                    <a:pt x="35979" y="314267"/>
                  </a:lnTo>
                  <a:lnTo>
                    <a:pt x="35716" y="315656"/>
                  </a:lnTo>
                  <a:lnTo>
                    <a:pt x="35035" y="317993"/>
                  </a:lnTo>
                  <a:lnTo>
                    <a:pt x="34510" y="319445"/>
                  </a:lnTo>
                  <a:lnTo>
                    <a:pt x="33776" y="321150"/>
                  </a:lnTo>
                  <a:lnTo>
                    <a:pt x="30314" y="327591"/>
                  </a:lnTo>
                  <a:lnTo>
                    <a:pt x="18881" y="349569"/>
                  </a:lnTo>
                  <a:lnTo>
                    <a:pt x="16468" y="354432"/>
                  </a:lnTo>
                  <a:lnTo>
                    <a:pt x="7919" y="370790"/>
                  </a:lnTo>
                  <a:lnTo>
                    <a:pt x="6503" y="373632"/>
                  </a:lnTo>
                  <a:lnTo>
                    <a:pt x="5087" y="377674"/>
                  </a:lnTo>
                  <a:lnTo>
                    <a:pt x="4405" y="380264"/>
                  </a:lnTo>
                  <a:lnTo>
                    <a:pt x="3776" y="383043"/>
                  </a:lnTo>
                  <a:lnTo>
                    <a:pt x="3513" y="385190"/>
                  </a:lnTo>
                  <a:lnTo>
                    <a:pt x="3146" y="386706"/>
                  </a:lnTo>
                  <a:lnTo>
                    <a:pt x="2097" y="389422"/>
                  </a:lnTo>
                  <a:lnTo>
                    <a:pt x="1416" y="392706"/>
                  </a:lnTo>
                  <a:lnTo>
                    <a:pt x="1049" y="393970"/>
                  </a:lnTo>
                  <a:lnTo>
                    <a:pt x="472" y="395232"/>
                  </a:lnTo>
                  <a:lnTo>
                    <a:pt x="262" y="396054"/>
                  </a:lnTo>
                  <a:lnTo>
                    <a:pt x="0" y="397128"/>
                  </a:lnTo>
                  <a:lnTo>
                    <a:pt x="0" y="397949"/>
                  </a:lnTo>
                  <a:lnTo>
                    <a:pt x="105" y="399275"/>
                  </a:lnTo>
                  <a:lnTo>
                    <a:pt x="524" y="400727"/>
                  </a:lnTo>
                  <a:lnTo>
                    <a:pt x="629" y="402243"/>
                  </a:lnTo>
                  <a:lnTo>
                    <a:pt x="891" y="403696"/>
                  </a:lnTo>
                  <a:lnTo>
                    <a:pt x="1468" y="405465"/>
                  </a:lnTo>
                  <a:lnTo>
                    <a:pt x="1468" y="408244"/>
                  </a:lnTo>
                  <a:lnTo>
                    <a:pt x="1573" y="409950"/>
                  </a:lnTo>
                  <a:lnTo>
                    <a:pt x="2045" y="413865"/>
                  </a:lnTo>
                  <a:lnTo>
                    <a:pt x="2727" y="420876"/>
                  </a:lnTo>
                  <a:lnTo>
                    <a:pt x="2727" y="421635"/>
                  </a:lnTo>
                  <a:lnTo>
                    <a:pt x="3042" y="425614"/>
                  </a:lnTo>
                  <a:lnTo>
                    <a:pt x="3618" y="431362"/>
                  </a:lnTo>
                  <a:lnTo>
                    <a:pt x="5769" y="431426"/>
                  </a:lnTo>
                  <a:lnTo>
                    <a:pt x="7972" y="431678"/>
                  </a:lnTo>
                  <a:lnTo>
                    <a:pt x="7919" y="437174"/>
                  </a:lnTo>
                  <a:lnTo>
                    <a:pt x="7999" y="441553"/>
                  </a:lnTo>
                </a:path>
              </a:pathLst>
            </a:custGeom>
            <a:ln w="18648" cap="flat">
              <a:solidFill>
                <a:srgbClr val="01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" name="pl139"/>
            <p:cNvSpPr/>
            <p:nvPr/>
          </p:nvSpPr>
          <p:spPr>
            <a:xfrm>
              <a:off x="2435533" y="4453252"/>
              <a:ext cx="733269" cy="411719"/>
            </a:xfrm>
            <a:custGeom>
              <a:avLst/>
              <a:gdLst/>
              <a:ahLst/>
              <a:cxnLst/>
              <a:rect l="0" t="0" r="0" b="0"/>
              <a:pathLst>
                <a:path w="733269" h="411719">
                  <a:moveTo>
                    <a:pt x="0" y="411719"/>
                  </a:moveTo>
                  <a:lnTo>
                    <a:pt x="73326" y="370532"/>
                  </a:lnTo>
                  <a:lnTo>
                    <a:pt x="146653" y="329348"/>
                  </a:lnTo>
                  <a:lnTo>
                    <a:pt x="219980" y="288168"/>
                  </a:lnTo>
                  <a:lnTo>
                    <a:pt x="293307" y="246991"/>
                  </a:lnTo>
                  <a:lnTo>
                    <a:pt x="366634" y="205817"/>
                  </a:lnTo>
                  <a:lnTo>
                    <a:pt x="439961" y="164647"/>
                  </a:lnTo>
                  <a:lnTo>
                    <a:pt x="513288" y="123480"/>
                  </a:lnTo>
                  <a:lnTo>
                    <a:pt x="586615" y="82316"/>
                  </a:lnTo>
                  <a:lnTo>
                    <a:pt x="659942" y="41156"/>
                  </a:lnTo>
                  <a:lnTo>
                    <a:pt x="733269" y="0"/>
                  </a:lnTo>
                </a:path>
              </a:pathLst>
            </a:custGeom>
            <a:ln w="8130" cap="flat">
              <a:solidFill>
                <a:srgbClr val="6A7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" name="pl140"/>
            <p:cNvSpPr/>
            <p:nvPr/>
          </p:nvSpPr>
          <p:spPr>
            <a:xfrm>
              <a:off x="4474021" y="3865664"/>
              <a:ext cx="161319" cy="470015"/>
            </a:xfrm>
            <a:custGeom>
              <a:avLst/>
              <a:gdLst/>
              <a:ahLst/>
              <a:cxnLst/>
              <a:rect l="0" t="0" r="0" b="0"/>
              <a:pathLst>
                <a:path w="161319" h="470015">
                  <a:moveTo>
                    <a:pt x="0" y="0"/>
                  </a:moveTo>
                  <a:lnTo>
                    <a:pt x="26886" y="78305"/>
                  </a:lnTo>
                  <a:lnTo>
                    <a:pt x="53773" y="156623"/>
                  </a:lnTo>
                  <a:lnTo>
                    <a:pt x="80659" y="234953"/>
                  </a:lnTo>
                  <a:lnTo>
                    <a:pt x="107546" y="313295"/>
                  </a:lnTo>
                  <a:lnTo>
                    <a:pt x="134432" y="391649"/>
                  </a:lnTo>
                  <a:lnTo>
                    <a:pt x="161319" y="470015"/>
                  </a:lnTo>
                </a:path>
              </a:pathLst>
            </a:custGeom>
            <a:ln w="8130" cap="flat">
              <a:solidFill>
                <a:srgbClr val="6A7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" name="pl141"/>
            <p:cNvSpPr/>
            <p:nvPr/>
          </p:nvSpPr>
          <p:spPr>
            <a:xfrm>
              <a:off x="4258929" y="5335920"/>
              <a:ext cx="39107" cy="117806"/>
            </a:xfrm>
            <a:custGeom>
              <a:avLst/>
              <a:gdLst/>
              <a:ahLst/>
              <a:cxnLst/>
              <a:rect l="0" t="0" r="0" b="0"/>
              <a:pathLst>
                <a:path w="39107" h="117806">
                  <a:moveTo>
                    <a:pt x="39107" y="0"/>
                  </a:moveTo>
                  <a:lnTo>
                    <a:pt x="0" y="117806"/>
                  </a:lnTo>
                </a:path>
              </a:pathLst>
            </a:custGeom>
            <a:ln w="8130" cap="flat">
              <a:solidFill>
                <a:srgbClr val="6A7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" name="pl142"/>
            <p:cNvSpPr/>
            <p:nvPr/>
          </p:nvSpPr>
          <p:spPr>
            <a:xfrm>
              <a:off x="6008998" y="4500288"/>
              <a:ext cx="337303" cy="99967"/>
            </a:xfrm>
            <a:custGeom>
              <a:avLst/>
              <a:gdLst/>
              <a:ahLst/>
              <a:cxnLst/>
              <a:rect l="0" t="0" r="0" b="0"/>
              <a:pathLst>
                <a:path w="337303" h="99967">
                  <a:moveTo>
                    <a:pt x="337303" y="99967"/>
                  </a:moveTo>
                  <a:lnTo>
                    <a:pt x="252977" y="74973"/>
                  </a:lnTo>
                  <a:lnTo>
                    <a:pt x="168651" y="49981"/>
                  </a:lnTo>
                  <a:lnTo>
                    <a:pt x="84325" y="24989"/>
                  </a:lnTo>
                  <a:lnTo>
                    <a:pt x="0" y="0"/>
                  </a:lnTo>
                </a:path>
              </a:pathLst>
            </a:custGeom>
            <a:ln w="8130" cap="flat">
              <a:solidFill>
                <a:srgbClr val="6A7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" name="pl143"/>
            <p:cNvSpPr/>
            <p:nvPr/>
          </p:nvSpPr>
          <p:spPr>
            <a:xfrm>
              <a:off x="4806437" y="5441945"/>
              <a:ext cx="219980" cy="100154"/>
            </a:xfrm>
            <a:custGeom>
              <a:avLst/>
              <a:gdLst/>
              <a:ahLst/>
              <a:cxnLst/>
              <a:rect l="0" t="0" r="0" b="0"/>
              <a:pathLst>
                <a:path w="219980" h="100154">
                  <a:moveTo>
                    <a:pt x="219980" y="100154"/>
                  </a:moveTo>
                  <a:lnTo>
                    <a:pt x="109990" y="50074"/>
                  </a:lnTo>
                  <a:lnTo>
                    <a:pt x="0" y="0"/>
                  </a:lnTo>
                </a:path>
              </a:pathLst>
            </a:custGeom>
            <a:ln w="8130" cap="flat">
              <a:solidFill>
                <a:srgbClr val="6A7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" name="pl144"/>
            <p:cNvSpPr/>
            <p:nvPr/>
          </p:nvSpPr>
          <p:spPr>
            <a:xfrm>
              <a:off x="5241510" y="4265149"/>
              <a:ext cx="122211" cy="346868"/>
            </a:xfrm>
            <a:custGeom>
              <a:avLst/>
              <a:gdLst/>
              <a:ahLst/>
              <a:cxnLst/>
              <a:rect l="0" t="0" r="0" b="0"/>
              <a:pathLst>
                <a:path w="122211" h="346868">
                  <a:moveTo>
                    <a:pt x="122211" y="0"/>
                  </a:moveTo>
                  <a:lnTo>
                    <a:pt x="91658" y="86694"/>
                  </a:lnTo>
                  <a:lnTo>
                    <a:pt x="61105" y="173404"/>
                  </a:lnTo>
                  <a:lnTo>
                    <a:pt x="30552" y="260129"/>
                  </a:lnTo>
                  <a:lnTo>
                    <a:pt x="0" y="346868"/>
                  </a:lnTo>
                </a:path>
              </a:pathLst>
            </a:custGeom>
            <a:ln w="8130" cap="flat">
              <a:solidFill>
                <a:srgbClr val="6A7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" name="pl145"/>
            <p:cNvSpPr/>
            <p:nvPr/>
          </p:nvSpPr>
          <p:spPr>
            <a:xfrm>
              <a:off x="4635340" y="4864971"/>
              <a:ext cx="24442" cy="176554"/>
            </a:xfrm>
            <a:custGeom>
              <a:avLst/>
              <a:gdLst/>
              <a:ahLst/>
              <a:cxnLst/>
              <a:rect l="0" t="0" r="0" b="0"/>
              <a:pathLst>
                <a:path w="24442" h="176554">
                  <a:moveTo>
                    <a:pt x="24442" y="176554"/>
                  </a:moveTo>
                  <a:lnTo>
                    <a:pt x="12221" y="88269"/>
                  </a:lnTo>
                  <a:lnTo>
                    <a:pt x="0" y="0"/>
                  </a:lnTo>
                </a:path>
              </a:pathLst>
            </a:custGeom>
            <a:ln w="8130" cap="flat">
              <a:solidFill>
                <a:srgbClr val="6A7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" name="pl146"/>
            <p:cNvSpPr/>
            <p:nvPr/>
          </p:nvSpPr>
          <p:spPr>
            <a:xfrm>
              <a:off x="3726087" y="6308651"/>
              <a:ext cx="488846" cy="0"/>
            </a:xfrm>
            <a:custGeom>
              <a:avLst/>
              <a:gdLst/>
              <a:ahLst/>
              <a:cxnLst/>
              <a:rect l="0" t="0" r="0" b="0"/>
              <a:pathLst>
                <a:path w="488846">
                  <a:moveTo>
                    <a:pt x="488846" y="0"/>
                  </a:moveTo>
                  <a:lnTo>
                    <a:pt x="391076" y="0"/>
                  </a:lnTo>
                  <a:lnTo>
                    <a:pt x="293307" y="0"/>
                  </a:lnTo>
                  <a:lnTo>
                    <a:pt x="195538" y="0"/>
                  </a:lnTo>
                  <a:lnTo>
                    <a:pt x="97769" y="0"/>
                  </a:lnTo>
                  <a:lnTo>
                    <a:pt x="0" y="0"/>
                  </a:lnTo>
                </a:path>
              </a:pathLst>
            </a:custGeom>
            <a:ln w="8130" cap="flat">
              <a:solidFill>
                <a:srgbClr val="6A7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" name="pl147"/>
            <p:cNvSpPr/>
            <p:nvPr/>
          </p:nvSpPr>
          <p:spPr>
            <a:xfrm>
              <a:off x="3168802" y="3572126"/>
              <a:ext cx="244423" cy="117394"/>
            </a:xfrm>
            <a:custGeom>
              <a:avLst/>
              <a:gdLst/>
              <a:ahLst/>
              <a:cxnLst/>
              <a:rect l="0" t="0" r="0" b="0"/>
              <a:pathLst>
                <a:path w="244423" h="117394">
                  <a:moveTo>
                    <a:pt x="0" y="117394"/>
                  </a:moveTo>
                  <a:lnTo>
                    <a:pt x="81474" y="78260"/>
                  </a:lnTo>
                  <a:lnTo>
                    <a:pt x="162948" y="39128"/>
                  </a:lnTo>
                  <a:lnTo>
                    <a:pt x="244423" y="0"/>
                  </a:lnTo>
                </a:path>
              </a:pathLst>
            </a:custGeom>
            <a:ln w="8130" cap="flat">
              <a:solidFill>
                <a:srgbClr val="6A7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" name="pl148"/>
            <p:cNvSpPr/>
            <p:nvPr/>
          </p:nvSpPr>
          <p:spPr>
            <a:xfrm>
              <a:off x="1271590" y="4141745"/>
              <a:ext cx="171096" cy="91081"/>
            </a:xfrm>
            <a:custGeom>
              <a:avLst/>
              <a:gdLst/>
              <a:ahLst/>
              <a:cxnLst/>
              <a:rect l="0" t="0" r="0" b="0"/>
              <a:pathLst>
                <a:path w="171096" h="91081">
                  <a:moveTo>
                    <a:pt x="171096" y="0"/>
                  </a:moveTo>
                  <a:lnTo>
                    <a:pt x="85548" y="45538"/>
                  </a:lnTo>
                  <a:lnTo>
                    <a:pt x="0" y="91081"/>
                  </a:lnTo>
                </a:path>
              </a:pathLst>
            </a:custGeom>
            <a:ln w="8130" cap="flat">
              <a:solidFill>
                <a:srgbClr val="6A7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" name="pl149"/>
            <p:cNvSpPr/>
            <p:nvPr/>
          </p:nvSpPr>
          <p:spPr>
            <a:xfrm>
              <a:off x="4879764" y="5866267"/>
              <a:ext cx="14665" cy="235889"/>
            </a:xfrm>
            <a:custGeom>
              <a:avLst/>
              <a:gdLst/>
              <a:ahLst/>
              <a:cxnLst/>
              <a:rect l="0" t="0" r="0" b="0"/>
              <a:pathLst>
                <a:path w="14665" h="235889">
                  <a:moveTo>
                    <a:pt x="0" y="0"/>
                  </a:moveTo>
                  <a:lnTo>
                    <a:pt x="7332" y="117931"/>
                  </a:lnTo>
                  <a:lnTo>
                    <a:pt x="14665" y="235889"/>
                  </a:lnTo>
                </a:path>
              </a:pathLst>
            </a:custGeom>
            <a:ln w="8130" cap="flat">
              <a:solidFill>
                <a:srgbClr val="6A7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" name="pl150"/>
            <p:cNvSpPr/>
            <p:nvPr/>
          </p:nvSpPr>
          <p:spPr>
            <a:xfrm>
              <a:off x="5119298" y="4188165"/>
              <a:ext cx="0" cy="0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6A7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" name="pg151"/>
            <p:cNvSpPr/>
            <p:nvPr/>
          </p:nvSpPr>
          <p:spPr>
            <a:xfrm>
              <a:off x="2290721" y="4819434"/>
              <a:ext cx="289623" cy="91074"/>
            </a:xfrm>
            <a:custGeom>
              <a:avLst/>
              <a:gdLst/>
              <a:ahLst/>
              <a:cxnLst/>
              <a:rect l="0" t="0" r="0" b="0"/>
              <a:pathLst>
                <a:path w="289623" h="91074">
                  <a:moveTo>
                    <a:pt x="25146" y="91074"/>
                  </a:moveTo>
                  <a:lnTo>
                    <a:pt x="264477" y="91074"/>
                  </a:lnTo>
                  <a:lnTo>
                    <a:pt x="263465" y="91054"/>
                  </a:lnTo>
                  <a:lnTo>
                    <a:pt x="267509" y="90891"/>
                  </a:lnTo>
                  <a:lnTo>
                    <a:pt x="271474" y="90082"/>
                  </a:lnTo>
                  <a:lnTo>
                    <a:pt x="275257" y="88647"/>
                  </a:lnTo>
                  <a:lnTo>
                    <a:pt x="278762" y="86623"/>
                  </a:lnTo>
                  <a:lnTo>
                    <a:pt x="281897" y="84064"/>
                  </a:lnTo>
                  <a:lnTo>
                    <a:pt x="284580" y="81035"/>
                  </a:lnTo>
                  <a:lnTo>
                    <a:pt x="286743" y="77614"/>
                  </a:lnTo>
                  <a:lnTo>
                    <a:pt x="288329" y="73891"/>
                  </a:lnTo>
                  <a:lnTo>
                    <a:pt x="289298" y="69962"/>
                  </a:lnTo>
                  <a:lnTo>
                    <a:pt x="289623" y="65928"/>
                  </a:lnTo>
                  <a:lnTo>
                    <a:pt x="289623" y="25146"/>
                  </a:lnTo>
                  <a:lnTo>
                    <a:pt x="289298" y="21112"/>
                  </a:lnTo>
                  <a:lnTo>
                    <a:pt x="288329" y="17183"/>
                  </a:lnTo>
                  <a:lnTo>
                    <a:pt x="286743" y="13460"/>
                  </a:lnTo>
                  <a:lnTo>
                    <a:pt x="284580" y="10039"/>
                  </a:lnTo>
                  <a:lnTo>
                    <a:pt x="281897" y="7010"/>
                  </a:lnTo>
                  <a:lnTo>
                    <a:pt x="278762" y="4451"/>
                  </a:lnTo>
                  <a:lnTo>
                    <a:pt x="275257" y="2427"/>
                  </a:lnTo>
                  <a:lnTo>
                    <a:pt x="271474" y="992"/>
                  </a:lnTo>
                  <a:lnTo>
                    <a:pt x="267509" y="183"/>
                  </a:lnTo>
                  <a:lnTo>
                    <a:pt x="264477" y="0"/>
                  </a:lnTo>
                  <a:lnTo>
                    <a:pt x="25146" y="0"/>
                  </a:lnTo>
                  <a:lnTo>
                    <a:pt x="28177" y="183"/>
                  </a:lnTo>
                  <a:lnTo>
                    <a:pt x="24133" y="20"/>
                  </a:lnTo>
                  <a:lnTo>
                    <a:pt x="20116" y="508"/>
                  </a:lnTo>
                  <a:lnTo>
                    <a:pt x="16229" y="1634"/>
                  </a:lnTo>
                  <a:lnTo>
                    <a:pt x="12573" y="3368"/>
                  </a:lnTo>
                  <a:lnTo>
                    <a:pt x="9242" y="5667"/>
                  </a:lnTo>
                  <a:lnTo>
                    <a:pt x="6323" y="8471"/>
                  </a:lnTo>
                  <a:lnTo>
                    <a:pt x="3892" y="11706"/>
                  </a:lnTo>
                  <a:lnTo>
                    <a:pt x="2012" y="15289"/>
                  </a:lnTo>
                  <a:lnTo>
                    <a:pt x="730" y="19128"/>
                  </a:lnTo>
                  <a:lnTo>
                    <a:pt x="81" y="23122"/>
                  </a:lnTo>
                  <a:lnTo>
                    <a:pt x="0" y="25146"/>
                  </a:lnTo>
                  <a:lnTo>
                    <a:pt x="0" y="65928"/>
                  </a:lnTo>
                  <a:lnTo>
                    <a:pt x="81" y="63905"/>
                  </a:lnTo>
                  <a:lnTo>
                    <a:pt x="81" y="67952"/>
                  </a:lnTo>
                  <a:lnTo>
                    <a:pt x="730" y="71946"/>
                  </a:lnTo>
                  <a:lnTo>
                    <a:pt x="2012" y="75785"/>
                  </a:lnTo>
                  <a:lnTo>
                    <a:pt x="3892" y="79368"/>
                  </a:lnTo>
                  <a:lnTo>
                    <a:pt x="6323" y="82603"/>
                  </a:lnTo>
                  <a:lnTo>
                    <a:pt x="9242" y="85407"/>
                  </a:lnTo>
                  <a:lnTo>
                    <a:pt x="12573" y="87705"/>
                  </a:lnTo>
                  <a:lnTo>
                    <a:pt x="16229" y="89440"/>
                  </a:lnTo>
                  <a:lnTo>
                    <a:pt x="20116" y="90566"/>
                  </a:lnTo>
                  <a:lnTo>
                    <a:pt x="24133" y="910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2" name="tx152"/>
            <p:cNvSpPr/>
            <p:nvPr/>
          </p:nvSpPr>
          <p:spPr>
            <a:xfrm>
              <a:off x="2307485" y="4835602"/>
              <a:ext cx="256095" cy="5814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6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640">
                  <a:solidFill>
                    <a:srgbClr val="6A737B">
                      <a:alpha val="100000"/>
                    </a:srgbClr>
                  </a:solidFill>
                  <a:latin typeface="helvet"/>
                  <a:cs typeface="helvet"/>
                </a:rPr>
                <a:t>Penrith</a:t>
              </a:r>
            </a:p>
          </p:txBody>
        </p:sp>
        <p:sp>
          <p:nvSpPr>
            <p:cNvPr id="153" name="pg153"/>
            <p:cNvSpPr/>
            <p:nvPr/>
          </p:nvSpPr>
          <p:spPr>
            <a:xfrm>
              <a:off x="4276543" y="3820126"/>
              <a:ext cx="394957" cy="91074"/>
            </a:xfrm>
            <a:custGeom>
              <a:avLst/>
              <a:gdLst/>
              <a:ahLst/>
              <a:cxnLst/>
              <a:rect l="0" t="0" r="0" b="0"/>
              <a:pathLst>
                <a:path w="394957" h="91074">
                  <a:moveTo>
                    <a:pt x="25145" y="91074"/>
                  </a:moveTo>
                  <a:lnTo>
                    <a:pt x="369811" y="91074"/>
                  </a:lnTo>
                  <a:lnTo>
                    <a:pt x="368798" y="91054"/>
                  </a:lnTo>
                  <a:lnTo>
                    <a:pt x="372842" y="90891"/>
                  </a:lnTo>
                  <a:lnTo>
                    <a:pt x="376807" y="90082"/>
                  </a:lnTo>
                  <a:lnTo>
                    <a:pt x="380591" y="88647"/>
                  </a:lnTo>
                  <a:lnTo>
                    <a:pt x="384095" y="86623"/>
                  </a:lnTo>
                  <a:lnTo>
                    <a:pt x="387230" y="84064"/>
                  </a:lnTo>
                  <a:lnTo>
                    <a:pt x="389913" y="81035"/>
                  </a:lnTo>
                  <a:lnTo>
                    <a:pt x="392076" y="77614"/>
                  </a:lnTo>
                  <a:lnTo>
                    <a:pt x="393662" y="73891"/>
                  </a:lnTo>
                  <a:lnTo>
                    <a:pt x="394631" y="69962"/>
                  </a:lnTo>
                  <a:lnTo>
                    <a:pt x="394957" y="65928"/>
                  </a:lnTo>
                  <a:lnTo>
                    <a:pt x="394957" y="25145"/>
                  </a:lnTo>
                  <a:lnTo>
                    <a:pt x="394631" y="21112"/>
                  </a:lnTo>
                  <a:lnTo>
                    <a:pt x="393662" y="17183"/>
                  </a:lnTo>
                  <a:lnTo>
                    <a:pt x="392076" y="13460"/>
                  </a:lnTo>
                  <a:lnTo>
                    <a:pt x="389913" y="10039"/>
                  </a:lnTo>
                  <a:lnTo>
                    <a:pt x="387230" y="7010"/>
                  </a:lnTo>
                  <a:lnTo>
                    <a:pt x="384095" y="4451"/>
                  </a:lnTo>
                  <a:lnTo>
                    <a:pt x="380591" y="2427"/>
                  </a:lnTo>
                  <a:lnTo>
                    <a:pt x="376807" y="992"/>
                  </a:lnTo>
                  <a:lnTo>
                    <a:pt x="372842" y="183"/>
                  </a:lnTo>
                  <a:lnTo>
                    <a:pt x="369811" y="0"/>
                  </a:lnTo>
                  <a:lnTo>
                    <a:pt x="25145" y="0"/>
                  </a:lnTo>
                  <a:lnTo>
                    <a:pt x="28177" y="183"/>
                  </a:lnTo>
                  <a:lnTo>
                    <a:pt x="24133" y="20"/>
                  </a:lnTo>
                  <a:lnTo>
                    <a:pt x="20116" y="508"/>
                  </a:lnTo>
                  <a:lnTo>
                    <a:pt x="16229" y="1634"/>
                  </a:lnTo>
                  <a:lnTo>
                    <a:pt x="12572" y="3368"/>
                  </a:lnTo>
                  <a:lnTo>
                    <a:pt x="9242" y="5667"/>
                  </a:lnTo>
                  <a:lnTo>
                    <a:pt x="6323" y="8471"/>
                  </a:lnTo>
                  <a:lnTo>
                    <a:pt x="3892" y="11706"/>
                  </a:lnTo>
                  <a:lnTo>
                    <a:pt x="2012" y="15289"/>
                  </a:lnTo>
                  <a:lnTo>
                    <a:pt x="730" y="19128"/>
                  </a:lnTo>
                  <a:lnTo>
                    <a:pt x="81" y="23122"/>
                  </a:lnTo>
                  <a:lnTo>
                    <a:pt x="0" y="25145"/>
                  </a:lnTo>
                  <a:lnTo>
                    <a:pt x="0" y="65928"/>
                  </a:lnTo>
                  <a:lnTo>
                    <a:pt x="81" y="63905"/>
                  </a:lnTo>
                  <a:lnTo>
                    <a:pt x="81" y="67952"/>
                  </a:lnTo>
                  <a:lnTo>
                    <a:pt x="730" y="71946"/>
                  </a:lnTo>
                  <a:lnTo>
                    <a:pt x="2012" y="75785"/>
                  </a:lnTo>
                  <a:lnTo>
                    <a:pt x="3892" y="79368"/>
                  </a:lnTo>
                  <a:lnTo>
                    <a:pt x="6323" y="82603"/>
                  </a:lnTo>
                  <a:lnTo>
                    <a:pt x="9242" y="85407"/>
                  </a:lnTo>
                  <a:lnTo>
                    <a:pt x="12572" y="87705"/>
                  </a:lnTo>
                  <a:lnTo>
                    <a:pt x="16229" y="89440"/>
                  </a:lnTo>
                  <a:lnTo>
                    <a:pt x="20116" y="90566"/>
                  </a:lnTo>
                  <a:lnTo>
                    <a:pt x="24133" y="910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" name="tx154"/>
            <p:cNvSpPr/>
            <p:nvPr/>
          </p:nvSpPr>
          <p:spPr>
            <a:xfrm>
              <a:off x="4293307" y="3836295"/>
              <a:ext cx="361429" cy="5814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6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640">
                  <a:solidFill>
                    <a:srgbClr val="6A737B">
                      <a:alpha val="100000"/>
                    </a:srgbClr>
                  </a:solidFill>
                  <a:latin typeface="helvet"/>
                  <a:cs typeface="helvet"/>
                </a:rPr>
                <a:t>Castle Hill</a:t>
              </a:r>
            </a:p>
          </p:txBody>
        </p:sp>
        <p:sp>
          <p:nvSpPr>
            <p:cNvPr id="155" name="pg155"/>
            <p:cNvSpPr/>
            <p:nvPr/>
          </p:nvSpPr>
          <p:spPr>
            <a:xfrm>
              <a:off x="4119961" y="5290383"/>
              <a:ext cx="356150" cy="91074"/>
            </a:xfrm>
            <a:custGeom>
              <a:avLst/>
              <a:gdLst/>
              <a:ahLst/>
              <a:cxnLst/>
              <a:rect l="0" t="0" r="0" b="0"/>
              <a:pathLst>
                <a:path w="356150" h="91074">
                  <a:moveTo>
                    <a:pt x="25145" y="91074"/>
                  </a:moveTo>
                  <a:lnTo>
                    <a:pt x="331004" y="91074"/>
                  </a:lnTo>
                  <a:lnTo>
                    <a:pt x="329991" y="91054"/>
                  </a:lnTo>
                  <a:lnTo>
                    <a:pt x="334035" y="90891"/>
                  </a:lnTo>
                  <a:lnTo>
                    <a:pt x="338000" y="90082"/>
                  </a:lnTo>
                  <a:lnTo>
                    <a:pt x="341784" y="88647"/>
                  </a:lnTo>
                  <a:lnTo>
                    <a:pt x="345288" y="86623"/>
                  </a:lnTo>
                  <a:lnTo>
                    <a:pt x="348423" y="84064"/>
                  </a:lnTo>
                  <a:lnTo>
                    <a:pt x="351106" y="81035"/>
                  </a:lnTo>
                  <a:lnTo>
                    <a:pt x="353269" y="77614"/>
                  </a:lnTo>
                  <a:lnTo>
                    <a:pt x="354856" y="73891"/>
                  </a:lnTo>
                  <a:lnTo>
                    <a:pt x="355824" y="69962"/>
                  </a:lnTo>
                  <a:lnTo>
                    <a:pt x="356150" y="65928"/>
                  </a:lnTo>
                  <a:lnTo>
                    <a:pt x="356150" y="25145"/>
                  </a:lnTo>
                  <a:lnTo>
                    <a:pt x="355824" y="21112"/>
                  </a:lnTo>
                  <a:lnTo>
                    <a:pt x="354856" y="17183"/>
                  </a:lnTo>
                  <a:lnTo>
                    <a:pt x="353269" y="13460"/>
                  </a:lnTo>
                  <a:lnTo>
                    <a:pt x="351106" y="10039"/>
                  </a:lnTo>
                  <a:lnTo>
                    <a:pt x="348423" y="7010"/>
                  </a:lnTo>
                  <a:lnTo>
                    <a:pt x="345288" y="4451"/>
                  </a:lnTo>
                  <a:lnTo>
                    <a:pt x="341784" y="2427"/>
                  </a:lnTo>
                  <a:lnTo>
                    <a:pt x="338000" y="992"/>
                  </a:lnTo>
                  <a:lnTo>
                    <a:pt x="334035" y="183"/>
                  </a:lnTo>
                  <a:lnTo>
                    <a:pt x="331004" y="0"/>
                  </a:lnTo>
                  <a:lnTo>
                    <a:pt x="25145" y="0"/>
                  </a:lnTo>
                  <a:lnTo>
                    <a:pt x="28177" y="183"/>
                  </a:lnTo>
                  <a:lnTo>
                    <a:pt x="24133" y="20"/>
                  </a:lnTo>
                  <a:lnTo>
                    <a:pt x="20116" y="508"/>
                  </a:lnTo>
                  <a:lnTo>
                    <a:pt x="16229" y="1634"/>
                  </a:lnTo>
                  <a:lnTo>
                    <a:pt x="12572" y="3368"/>
                  </a:lnTo>
                  <a:lnTo>
                    <a:pt x="9242" y="5667"/>
                  </a:lnTo>
                  <a:lnTo>
                    <a:pt x="6323" y="8471"/>
                  </a:lnTo>
                  <a:lnTo>
                    <a:pt x="3892" y="11706"/>
                  </a:lnTo>
                  <a:lnTo>
                    <a:pt x="2012" y="15289"/>
                  </a:lnTo>
                  <a:lnTo>
                    <a:pt x="730" y="19128"/>
                  </a:lnTo>
                  <a:lnTo>
                    <a:pt x="81" y="23122"/>
                  </a:lnTo>
                  <a:lnTo>
                    <a:pt x="0" y="25145"/>
                  </a:lnTo>
                  <a:lnTo>
                    <a:pt x="0" y="65928"/>
                  </a:lnTo>
                  <a:lnTo>
                    <a:pt x="81" y="63905"/>
                  </a:lnTo>
                  <a:lnTo>
                    <a:pt x="81" y="67952"/>
                  </a:lnTo>
                  <a:lnTo>
                    <a:pt x="730" y="71946"/>
                  </a:lnTo>
                  <a:lnTo>
                    <a:pt x="2012" y="75785"/>
                  </a:lnTo>
                  <a:lnTo>
                    <a:pt x="3892" y="79368"/>
                  </a:lnTo>
                  <a:lnTo>
                    <a:pt x="6323" y="82603"/>
                  </a:lnTo>
                  <a:lnTo>
                    <a:pt x="9242" y="85407"/>
                  </a:lnTo>
                  <a:lnTo>
                    <a:pt x="12572" y="87705"/>
                  </a:lnTo>
                  <a:lnTo>
                    <a:pt x="16229" y="89440"/>
                  </a:lnTo>
                  <a:lnTo>
                    <a:pt x="20116" y="90566"/>
                  </a:lnTo>
                  <a:lnTo>
                    <a:pt x="24133" y="910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" name="tx156"/>
            <p:cNvSpPr/>
            <p:nvPr/>
          </p:nvSpPr>
          <p:spPr>
            <a:xfrm>
              <a:off x="4136725" y="5293653"/>
              <a:ext cx="322622" cy="7104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6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640">
                  <a:solidFill>
                    <a:srgbClr val="6A737B">
                      <a:alpha val="100000"/>
                    </a:srgbClr>
                  </a:solidFill>
                  <a:latin typeface="helvet"/>
                  <a:cs typeface="helvet"/>
                </a:rPr>
                <a:t>Liverpool</a:t>
              </a:r>
            </a:p>
          </p:txBody>
        </p:sp>
        <p:sp>
          <p:nvSpPr>
            <p:cNvPr id="157" name="pg157"/>
            <p:cNvSpPr/>
            <p:nvPr/>
          </p:nvSpPr>
          <p:spPr>
            <a:xfrm>
              <a:off x="6171855" y="4554718"/>
              <a:ext cx="348894" cy="91074"/>
            </a:xfrm>
            <a:custGeom>
              <a:avLst/>
              <a:gdLst/>
              <a:ahLst/>
              <a:cxnLst/>
              <a:rect l="0" t="0" r="0" b="0"/>
              <a:pathLst>
                <a:path w="348894" h="91074">
                  <a:moveTo>
                    <a:pt x="25146" y="91074"/>
                  </a:moveTo>
                  <a:lnTo>
                    <a:pt x="323748" y="91074"/>
                  </a:lnTo>
                  <a:lnTo>
                    <a:pt x="322736" y="91054"/>
                  </a:lnTo>
                  <a:lnTo>
                    <a:pt x="326779" y="90891"/>
                  </a:lnTo>
                  <a:lnTo>
                    <a:pt x="330744" y="90082"/>
                  </a:lnTo>
                  <a:lnTo>
                    <a:pt x="334528" y="88647"/>
                  </a:lnTo>
                  <a:lnTo>
                    <a:pt x="338033" y="86623"/>
                  </a:lnTo>
                  <a:lnTo>
                    <a:pt x="341168" y="84064"/>
                  </a:lnTo>
                  <a:lnTo>
                    <a:pt x="343851" y="81035"/>
                  </a:lnTo>
                  <a:lnTo>
                    <a:pt x="346014" y="77614"/>
                  </a:lnTo>
                  <a:lnTo>
                    <a:pt x="347600" y="73891"/>
                  </a:lnTo>
                  <a:lnTo>
                    <a:pt x="348569" y="69962"/>
                  </a:lnTo>
                  <a:lnTo>
                    <a:pt x="348894" y="65928"/>
                  </a:lnTo>
                  <a:lnTo>
                    <a:pt x="348894" y="25146"/>
                  </a:lnTo>
                  <a:lnTo>
                    <a:pt x="348569" y="21112"/>
                  </a:lnTo>
                  <a:lnTo>
                    <a:pt x="347600" y="17183"/>
                  </a:lnTo>
                  <a:lnTo>
                    <a:pt x="346014" y="13460"/>
                  </a:lnTo>
                  <a:lnTo>
                    <a:pt x="343851" y="10039"/>
                  </a:lnTo>
                  <a:lnTo>
                    <a:pt x="341168" y="7010"/>
                  </a:lnTo>
                  <a:lnTo>
                    <a:pt x="338033" y="4451"/>
                  </a:lnTo>
                  <a:lnTo>
                    <a:pt x="334528" y="2427"/>
                  </a:lnTo>
                  <a:lnTo>
                    <a:pt x="330744" y="992"/>
                  </a:lnTo>
                  <a:lnTo>
                    <a:pt x="326779" y="183"/>
                  </a:lnTo>
                  <a:lnTo>
                    <a:pt x="323748" y="0"/>
                  </a:lnTo>
                  <a:lnTo>
                    <a:pt x="25146" y="0"/>
                  </a:lnTo>
                  <a:lnTo>
                    <a:pt x="28177" y="183"/>
                  </a:lnTo>
                  <a:lnTo>
                    <a:pt x="24133" y="20"/>
                  </a:lnTo>
                  <a:lnTo>
                    <a:pt x="20116" y="508"/>
                  </a:lnTo>
                  <a:lnTo>
                    <a:pt x="16229" y="1634"/>
                  </a:lnTo>
                  <a:lnTo>
                    <a:pt x="12573" y="3368"/>
                  </a:lnTo>
                  <a:lnTo>
                    <a:pt x="9242" y="5667"/>
                  </a:lnTo>
                  <a:lnTo>
                    <a:pt x="6323" y="8471"/>
                  </a:lnTo>
                  <a:lnTo>
                    <a:pt x="3892" y="11706"/>
                  </a:lnTo>
                  <a:lnTo>
                    <a:pt x="2012" y="15289"/>
                  </a:lnTo>
                  <a:lnTo>
                    <a:pt x="730" y="19128"/>
                  </a:lnTo>
                  <a:lnTo>
                    <a:pt x="81" y="23122"/>
                  </a:lnTo>
                  <a:lnTo>
                    <a:pt x="0" y="25146"/>
                  </a:lnTo>
                  <a:lnTo>
                    <a:pt x="0" y="65928"/>
                  </a:lnTo>
                  <a:lnTo>
                    <a:pt x="81" y="63905"/>
                  </a:lnTo>
                  <a:lnTo>
                    <a:pt x="81" y="67952"/>
                  </a:lnTo>
                  <a:lnTo>
                    <a:pt x="730" y="71946"/>
                  </a:lnTo>
                  <a:lnTo>
                    <a:pt x="2012" y="75785"/>
                  </a:lnTo>
                  <a:lnTo>
                    <a:pt x="3892" y="79368"/>
                  </a:lnTo>
                  <a:lnTo>
                    <a:pt x="6323" y="82603"/>
                  </a:lnTo>
                  <a:lnTo>
                    <a:pt x="9242" y="85407"/>
                  </a:lnTo>
                  <a:lnTo>
                    <a:pt x="12573" y="87705"/>
                  </a:lnTo>
                  <a:lnTo>
                    <a:pt x="16229" y="89440"/>
                  </a:lnTo>
                  <a:lnTo>
                    <a:pt x="20116" y="90566"/>
                  </a:lnTo>
                  <a:lnTo>
                    <a:pt x="24133" y="910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" name="tx158"/>
            <p:cNvSpPr/>
            <p:nvPr/>
          </p:nvSpPr>
          <p:spPr>
            <a:xfrm>
              <a:off x="6188619" y="4557988"/>
              <a:ext cx="315366" cy="7104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6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640">
                  <a:solidFill>
                    <a:srgbClr val="6A737B">
                      <a:alpha val="100000"/>
                    </a:srgbClr>
                  </a:solidFill>
                  <a:latin typeface="helvet"/>
                  <a:cs typeface="helvet"/>
                </a:rPr>
                <a:t>Dee Why</a:t>
              </a:r>
            </a:p>
          </p:txBody>
        </p:sp>
        <p:sp>
          <p:nvSpPr>
            <p:cNvPr id="159" name="pg159"/>
            <p:cNvSpPr/>
            <p:nvPr/>
          </p:nvSpPr>
          <p:spPr>
            <a:xfrm>
              <a:off x="4814763" y="5496562"/>
              <a:ext cx="423308" cy="91074"/>
            </a:xfrm>
            <a:custGeom>
              <a:avLst/>
              <a:gdLst/>
              <a:ahLst/>
              <a:cxnLst/>
              <a:rect l="0" t="0" r="0" b="0"/>
              <a:pathLst>
                <a:path w="423308" h="91074">
                  <a:moveTo>
                    <a:pt x="25145" y="91074"/>
                  </a:moveTo>
                  <a:lnTo>
                    <a:pt x="398162" y="91074"/>
                  </a:lnTo>
                  <a:lnTo>
                    <a:pt x="397150" y="91054"/>
                  </a:lnTo>
                  <a:lnTo>
                    <a:pt x="401193" y="90891"/>
                  </a:lnTo>
                  <a:lnTo>
                    <a:pt x="405158" y="90082"/>
                  </a:lnTo>
                  <a:lnTo>
                    <a:pt x="408942" y="88647"/>
                  </a:lnTo>
                  <a:lnTo>
                    <a:pt x="412447" y="86623"/>
                  </a:lnTo>
                  <a:lnTo>
                    <a:pt x="415582" y="84064"/>
                  </a:lnTo>
                  <a:lnTo>
                    <a:pt x="418265" y="81035"/>
                  </a:lnTo>
                  <a:lnTo>
                    <a:pt x="420428" y="77614"/>
                  </a:lnTo>
                  <a:lnTo>
                    <a:pt x="422014" y="73891"/>
                  </a:lnTo>
                  <a:lnTo>
                    <a:pt x="422983" y="69962"/>
                  </a:lnTo>
                  <a:lnTo>
                    <a:pt x="423308" y="65928"/>
                  </a:lnTo>
                  <a:lnTo>
                    <a:pt x="423308" y="25146"/>
                  </a:lnTo>
                  <a:lnTo>
                    <a:pt x="422983" y="21112"/>
                  </a:lnTo>
                  <a:lnTo>
                    <a:pt x="422014" y="17183"/>
                  </a:lnTo>
                  <a:lnTo>
                    <a:pt x="420428" y="13460"/>
                  </a:lnTo>
                  <a:lnTo>
                    <a:pt x="418265" y="10039"/>
                  </a:lnTo>
                  <a:lnTo>
                    <a:pt x="415582" y="7010"/>
                  </a:lnTo>
                  <a:lnTo>
                    <a:pt x="412447" y="4451"/>
                  </a:lnTo>
                  <a:lnTo>
                    <a:pt x="408942" y="2427"/>
                  </a:lnTo>
                  <a:lnTo>
                    <a:pt x="405158" y="992"/>
                  </a:lnTo>
                  <a:lnTo>
                    <a:pt x="401193" y="183"/>
                  </a:lnTo>
                  <a:lnTo>
                    <a:pt x="398162" y="0"/>
                  </a:lnTo>
                  <a:lnTo>
                    <a:pt x="25145" y="0"/>
                  </a:lnTo>
                  <a:lnTo>
                    <a:pt x="28177" y="183"/>
                  </a:lnTo>
                  <a:lnTo>
                    <a:pt x="24133" y="20"/>
                  </a:lnTo>
                  <a:lnTo>
                    <a:pt x="20116" y="508"/>
                  </a:lnTo>
                  <a:lnTo>
                    <a:pt x="16229" y="1634"/>
                  </a:lnTo>
                  <a:lnTo>
                    <a:pt x="12573" y="3368"/>
                  </a:lnTo>
                  <a:lnTo>
                    <a:pt x="9242" y="5667"/>
                  </a:lnTo>
                  <a:lnTo>
                    <a:pt x="6323" y="8471"/>
                  </a:lnTo>
                  <a:lnTo>
                    <a:pt x="3892" y="11706"/>
                  </a:lnTo>
                  <a:lnTo>
                    <a:pt x="2012" y="15289"/>
                  </a:lnTo>
                  <a:lnTo>
                    <a:pt x="730" y="19128"/>
                  </a:lnTo>
                  <a:lnTo>
                    <a:pt x="81" y="23122"/>
                  </a:lnTo>
                  <a:lnTo>
                    <a:pt x="0" y="25146"/>
                  </a:lnTo>
                  <a:lnTo>
                    <a:pt x="0" y="65928"/>
                  </a:lnTo>
                  <a:lnTo>
                    <a:pt x="81" y="63905"/>
                  </a:lnTo>
                  <a:lnTo>
                    <a:pt x="81" y="67952"/>
                  </a:lnTo>
                  <a:lnTo>
                    <a:pt x="730" y="71946"/>
                  </a:lnTo>
                  <a:lnTo>
                    <a:pt x="2012" y="75785"/>
                  </a:lnTo>
                  <a:lnTo>
                    <a:pt x="3892" y="79368"/>
                  </a:lnTo>
                  <a:lnTo>
                    <a:pt x="6323" y="82603"/>
                  </a:lnTo>
                  <a:lnTo>
                    <a:pt x="9242" y="85407"/>
                  </a:lnTo>
                  <a:lnTo>
                    <a:pt x="12573" y="87705"/>
                  </a:lnTo>
                  <a:lnTo>
                    <a:pt x="16229" y="89440"/>
                  </a:lnTo>
                  <a:lnTo>
                    <a:pt x="20116" y="90566"/>
                  </a:lnTo>
                  <a:lnTo>
                    <a:pt x="24133" y="910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" name="tx160"/>
            <p:cNvSpPr/>
            <p:nvPr/>
          </p:nvSpPr>
          <p:spPr>
            <a:xfrm>
              <a:off x="4831527" y="5512731"/>
              <a:ext cx="389780" cy="5814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6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640">
                  <a:solidFill>
                    <a:srgbClr val="6A737B">
                      <a:alpha val="100000"/>
                    </a:srgbClr>
                  </a:solidFill>
                  <a:latin typeface="helvet"/>
                  <a:cs typeface="helvet"/>
                </a:rPr>
                <a:t>Bankstown</a:t>
              </a:r>
            </a:p>
          </p:txBody>
        </p:sp>
        <p:sp>
          <p:nvSpPr>
            <p:cNvPr id="161" name="pg161"/>
            <p:cNvSpPr/>
            <p:nvPr/>
          </p:nvSpPr>
          <p:spPr>
            <a:xfrm>
              <a:off x="5182893" y="4219612"/>
              <a:ext cx="361656" cy="91074"/>
            </a:xfrm>
            <a:custGeom>
              <a:avLst/>
              <a:gdLst/>
              <a:ahLst/>
              <a:cxnLst/>
              <a:rect l="0" t="0" r="0" b="0"/>
              <a:pathLst>
                <a:path w="361656" h="91074">
                  <a:moveTo>
                    <a:pt x="25145" y="91074"/>
                  </a:moveTo>
                  <a:lnTo>
                    <a:pt x="336510" y="91074"/>
                  </a:lnTo>
                  <a:lnTo>
                    <a:pt x="335498" y="91054"/>
                  </a:lnTo>
                  <a:lnTo>
                    <a:pt x="339541" y="90891"/>
                  </a:lnTo>
                  <a:lnTo>
                    <a:pt x="343506" y="90082"/>
                  </a:lnTo>
                  <a:lnTo>
                    <a:pt x="347290" y="88647"/>
                  </a:lnTo>
                  <a:lnTo>
                    <a:pt x="350795" y="86623"/>
                  </a:lnTo>
                  <a:lnTo>
                    <a:pt x="353930" y="84064"/>
                  </a:lnTo>
                  <a:lnTo>
                    <a:pt x="356613" y="81035"/>
                  </a:lnTo>
                  <a:lnTo>
                    <a:pt x="358776" y="77614"/>
                  </a:lnTo>
                  <a:lnTo>
                    <a:pt x="360362" y="73891"/>
                  </a:lnTo>
                  <a:lnTo>
                    <a:pt x="361331" y="69962"/>
                  </a:lnTo>
                  <a:lnTo>
                    <a:pt x="361656" y="65928"/>
                  </a:lnTo>
                  <a:lnTo>
                    <a:pt x="361656" y="25146"/>
                  </a:lnTo>
                  <a:lnTo>
                    <a:pt x="361331" y="21112"/>
                  </a:lnTo>
                  <a:lnTo>
                    <a:pt x="360362" y="17183"/>
                  </a:lnTo>
                  <a:lnTo>
                    <a:pt x="358776" y="13460"/>
                  </a:lnTo>
                  <a:lnTo>
                    <a:pt x="356613" y="10039"/>
                  </a:lnTo>
                  <a:lnTo>
                    <a:pt x="353930" y="7010"/>
                  </a:lnTo>
                  <a:lnTo>
                    <a:pt x="350795" y="4451"/>
                  </a:lnTo>
                  <a:lnTo>
                    <a:pt x="347290" y="2427"/>
                  </a:lnTo>
                  <a:lnTo>
                    <a:pt x="343506" y="992"/>
                  </a:lnTo>
                  <a:lnTo>
                    <a:pt x="339541" y="183"/>
                  </a:lnTo>
                  <a:lnTo>
                    <a:pt x="336510" y="0"/>
                  </a:lnTo>
                  <a:lnTo>
                    <a:pt x="25145" y="0"/>
                  </a:lnTo>
                  <a:lnTo>
                    <a:pt x="28177" y="183"/>
                  </a:lnTo>
                  <a:lnTo>
                    <a:pt x="24133" y="20"/>
                  </a:lnTo>
                  <a:lnTo>
                    <a:pt x="20116" y="508"/>
                  </a:lnTo>
                  <a:lnTo>
                    <a:pt x="16229" y="1634"/>
                  </a:lnTo>
                  <a:lnTo>
                    <a:pt x="12572" y="3368"/>
                  </a:lnTo>
                  <a:lnTo>
                    <a:pt x="9242" y="5667"/>
                  </a:lnTo>
                  <a:lnTo>
                    <a:pt x="6323" y="8471"/>
                  </a:lnTo>
                  <a:lnTo>
                    <a:pt x="3892" y="11706"/>
                  </a:lnTo>
                  <a:lnTo>
                    <a:pt x="2012" y="15289"/>
                  </a:lnTo>
                  <a:lnTo>
                    <a:pt x="730" y="19128"/>
                  </a:lnTo>
                  <a:lnTo>
                    <a:pt x="81" y="23122"/>
                  </a:lnTo>
                  <a:lnTo>
                    <a:pt x="0" y="25146"/>
                  </a:lnTo>
                  <a:lnTo>
                    <a:pt x="0" y="65928"/>
                  </a:lnTo>
                  <a:lnTo>
                    <a:pt x="81" y="63905"/>
                  </a:lnTo>
                  <a:lnTo>
                    <a:pt x="81" y="67952"/>
                  </a:lnTo>
                  <a:lnTo>
                    <a:pt x="730" y="71946"/>
                  </a:lnTo>
                  <a:lnTo>
                    <a:pt x="2012" y="75785"/>
                  </a:lnTo>
                  <a:lnTo>
                    <a:pt x="3892" y="79368"/>
                  </a:lnTo>
                  <a:lnTo>
                    <a:pt x="6323" y="82603"/>
                  </a:lnTo>
                  <a:lnTo>
                    <a:pt x="9242" y="85407"/>
                  </a:lnTo>
                  <a:lnTo>
                    <a:pt x="12572" y="87705"/>
                  </a:lnTo>
                  <a:lnTo>
                    <a:pt x="16229" y="89440"/>
                  </a:lnTo>
                  <a:lnTo>
                    <a:pt x="20116" y="90566"/>
                  </a:lnTo>
                  <a:lnTo>
                    <a:pt x="24133" y="910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2" name="tx162"/>
            <p:cNvSpPr/>
            <p:nvPr/>
          </p:nvSpPr>
          <p:spPr>
            <a:xfrm>
              <a:off x="5199657" y="4222882"/>
              <a:ext cx="328128" cy="7104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6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640">
                  <a:solidFill>
                    <a:srgbClr val="6A737B">
                      <a:alpha val="100000"/>
                    </a:srgbClr>
                  </a:solidFill>
                  <a:latin typeface="helvet"/>
                  <a:cs typeface="helvet"/>
                </a:rPr>
                <a:t>Macq. Pk</a:t>
              </a:r>
            </a:p>
          </p:txBody>
        </p:sp>
        <p:sp>
          <p:nvSpPr>
            <p:cNvPr id="163" name="pg163"/>
            <p:cNvSpPr/>
            <p:nvPr/>
          </p:nvSpPr>
          <p:spPr>
            <a:xfrm>
              <a:off x="4445877" y="4995988"/>
              <a:ext cx="427810" cy="91074"/>
            </a:xfrm>
            <a:custGeom>
              <a:avLst/>
              <a:gdLst/>
              <a:ahLst/>
              <a:cxnLst/>
              <a:rect l="0" t="0" r="0" b="0"/>
              <a:pathLst>
                <a:path w="427810" h="91074">
                  <a:moveTo>
                    <a:pt x="25145" y="91074"/>
                  </a:moveTo>
                  <a:lnTo>
                    <a:pt x="402664" y="91074"/>
                  </a:lnTo>
                  <a:lnTo>
                    <a:pt x="401652" y="91054"/>
                  </a:lnTo>
                  <a:lnTo>
                    <a:pt x="405695" y="90891"/>
                  </a:lnTo>
                  <a:lnTo>
                    <a:pt x="409660" y="90082"/>
                  </a:lnTo>
                  <a:lnTo>
                    <a:pt x="413444" y="88647"/>
                  </a:lnTo>
                  <a:lnTo>
                    <a:pt x="416949" y="86623"/>
                  </a:lnTo>
                  <a:lnTo>
                    <a:pt x="420084" y="84064"/>
                  </a:lnTo>
                  <a:lnTo>
                    <a:pt x="422767" y="81035"/>
                  </a:lnTo>
                  <a:lnTo>
                    <a:pt x="424930" y="77614"/>
                  </a:lnTo>
                  <a:lnTo>
                    <a:pt x="426516" y="73891"/>
                  </a:lnTo>
                  <a:lnTo>
                    <a:pt x="427485" y="69962"/>
                  </a:lnTo>
                  <a:lnTo>
                    <a:pt x="427810" y="65928"/>
                  </a:lnTo>
                  <a:lnTo>
                    <a:pt x="427810" y="25145"/>
                  </a:lnTo>
                  <a:lnTo>
                    <a:pt x="427485" y="21112"/>
                  </a:lnTo>
                  <a:lnTo>
                    <a:pt x="426516" y="17183"/>
                  </a:lnTo>
                  <a:lnTo>
                    <a:pt x="424930" y="13460"/>
                  </a:lnTo>
                  <a:lnTo>
                    <a:pt x="422767" y="10039"/>
                  </a:lnTo>
                  <a:lnTo>
                    <a:pt x="420084" y="7010"/>
                  </a:lnTo>
                  <a:lnTo>
                    <a:pt x="416949" y="4451"/>
                  </a:lnTo>
                  <a:lnTo>
                    <a:pt x="413444" y="2427"/>
                  </a:lnTo>
                  <a:lnTo>
                    <a:pt x="409660" y="992"/>
                  </a:lnTo>
                  <a:lnTo>
                    <a:pt x="405695" y="183"/>
                  </a:lnTo>
                  <a:lnTo>
                    <a:pt x="402664" y="0"/>
                  </a:lnTo>
                  <a:lnTo>
                    <a:pt x="25145" y="0"/>
                  </a:lnTo>
                  <a:lnTo>
                    <a:pt x="28177" y="183"/>
                  </a:lnTo>
                  <a:lnTo>
                    <a:pt x="24133" y="20"/>
                  </a:lnTo>
                  <a:lnTo>
                    <a:pt x="20116" y="508"/>
                  </a:lnTo>
                  <a:lnTo>
                    <a:pt x="16229" y="1634"/>
                  </a:lnTo>
                  <a:lnTo>
                    <a:pt x="12572" y="3368"/>
                  </a:lnTo>
                  <a:lnTo>
                    <a:pt x="9242" y="5667"/>
                  </a:lnTo>
                  <a:lnTo>
                    <a:pt x="6323" y="8471"/>
                  </a:lnTo>
                  <a:lnTo>
                    <a:pt x="3892" y="11706"/>
                  </a:lnTo>
                  <a:lnTo>
                    <a:pt x="2012" y="15289"/>
                  </a:lnTo>
                  <a:lnTo>
                    <a:pt x="730" y="19128"/>
                  </a:lnTo>
                  <a:lnTo>
                    <a:pt x="81" y="23122"/>
                  </a:lnTo>
                  <a:lnTo>
                    <a:pt x="0" y="25145"/>
                  </a:lnTo>
                  <a:lnTo>
                    <a:pt x="0" y="65928"/>
                  </a:lnTo>
                  <a:lnTo>
                    <a:pt x="81" y="63905"/>
                  </a:lnTo>
                  <a:lnTo>
                    <a:pt x="81" y="67952"/>
                  </a:lnTo>
                  <a:lnTo>
                    <a:pt x="730" y="71946"/>
                  </a:lnTo>
                  <a:lnTo>
                    <a:pt x="2012" y="75785"/>
                  </a:lnTo>
                  <a:lnTo>
                    <a:pt x="3892" y="79368"/>
                  </a:lnTo>
                  <a:lnTo>
                    <a:pt x="6323" y="82603"/>
                  </a:lnTo>
                  <a:lnTo>
                    <a:pt x="9242" y="85407"/>
                  </a:lnTo>
                  <a:lnTo>
                    <a:pt x="12572" y="87705"/>
                  </a:lnTo>
                  <a:lnTo>
                    <a:pt x="16229" y="89440"/>
                  </a:lnTo>
                  <a:lnTo>
                    <a:pt x="20116" y="90566"/>
                  </a:lnTo>
                  <a:lnTo>
                    <a:pt x="24133" y="910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4" name="tx164"/>
            <p:cNvSpPr/>
            <p:nvPr/>
          </p:nvSpPr>
          <p:spPr>
            <a:xfrm>
              <a:off x="4462641" y="5013149"/>
              <a:ext cx="394282" cy="5715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6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640">
                  <a:solidFill>
                    <a:srgbClr val="6A737B">
                      <a:alpha val="100000"/>
                    </a:srgbClr>
                  </a:solidFill>
                  <a:latin typeface="helvet"/>
                  <a:cs typeface="helvet"/>
                </a:rPr>
                <a:t>Parramatta</a:t>
              </a:r>
            </a:p>
          </p:txBody>
        </p:sp>
        <p:sp>
          <p:nvSpPr>
            <p:cNvPr id="165" name="pg165"/>
            <p:cNvSpPr/>
            <p:nvPr/>
          </p:nvSpPr>
          <p:spPr>
            <a:xfrm>
              <a:off x="3946556" y="6263114"/>
              <a:ext cx="536753" cy="91074"/>
            </a:xfrm>
            <a:custGeom>
              <a:avLst/>
              <a:gdLst/>
              <a:ahLst/>
              <a:cxnLst/>
              <a:rect l="0" t="0" r="0" b="0"/>
              <a:pathLst>
                <a:path w="536753" h="91074">
                  <a:moveTo>
                    <a:pt x="25146" y="91074"/>
                  </a:moveTo>
                  <a:lnTo>
                    <a:pt x="511607" y="91074"/>
                  </a:lnTo>
                  <a:lnTo>
                    <a:pt x="510594" y="91054"/>
                  </a:lnTo>
                  <a:lnTo>
                    <a:pt x="514638" y="90891"/>
                  </a:lnTo>
                  <a:lnTo>
                    <a:pt x="518603" y="90082"/>
                  </a:lnTo>
                  <a:lnTo>
                    <a:pt x="522387" y="88647"/>
                  </a:lnTo>
                  <a:lnTo>
                    <a:pt x="525891" y="86623"/>
                  </a:lnTo>
                  <a:lnTo>
                    <a:pt x="529026" y="84064"/>
                  </a:lnTo>
                  <a:lnTo>
                    <a:pt x="531709" y="81035"/>
                  </a:lnTo>
                  <a:lnTo>
                    <a:pt x="533872" y="77614"/>
                  </a:lnTo>
                  <a:lnTo>
                    <a:pt x="535458" y="73891"/>
                  </a:lnTo>
                  <a:lnTo>
                    <a:pt x="536427" y="69962"/>
                  </a:lnTo>
                  <a:lnTo>
                    <a:pt x="536753" y="65928"/>
                  </a:lnTo>
                  <a:lnTo>
                    <a:pt x="536753" y="25146"/>
                  </a:lnTo>
                  <a:lnTo>
                    <a:pt x="536427" y="21112"/>
                  </a:lnTo>
                  <a:lnTo>
                    <a:pt x="535458" y="17183"/>
                  </a:lnTo>
                  <a:lnTo>
                    <a:pt x="533872" y="13460"/>
                  </a:lnTo>
                  <a:lnTo>
                    <a:pt x="531709" y="10039"/>
                  </a:lnTo>
                  <a:lnTo>
                    <a:pt x="529026" y="7010"/>
                  </a:lnTo>
                  <a:lnTo>
                    <a:pt x="525891" y="4451"/>
                  </a:lnTo>
                  <a:lnTo>
                    <a:pt x="522387" y="2427"/>
                  </a:lnTo>
                  <a:lnTo>
                    <a:pt x="518603" y="992"/>
                  </a:lnTo>
                  <a:lnTo>
                    <a:pt x="514638" y="183"/>
                  </a:lnTo>
                  <a:lnTo>
                    <a:pt x="511607" y="0"/>
                  </a:lnTo>
                  <a:lnTo>
                    <a:pt x="25146" y="0"/>
                  </a:lnTo>
                  <a:lnTo>
                    <a:pt x="28177" y="183"/>
                  </a:lnTo>
                  <a:lnTo>
                    <a:pt x="24133" y="20"/>
                  </a:lnTo>
                  <a:lnTo>
                    <a:pt x="20116" y="508"/>
                  </a:lnTo>
                  <a:lnTo>
                    <a:pt x="16229" y="1634"/>
                  </a:lnTo>
                  <a:lnTo>
                    <a:pt x="12573" y="3368"/>
                  </a:lnTo>
                  <a:lnTo>
                    <a:pt x="9242" y="5667"/>
                  </a:lnTo>
                  <a:lnTo>
                    <a:pt x="6323" y="8471"/>
                  </a:lnTo>
                  <a:lnTo>
                    <a:pt x="3892" y="11706"/>
                  </a:lnTo>
                  <a:lnTo>
                    <a:pt x="2012" y="15289"/>
                  </a:lnTo>
                  <a:lnTo>
                    <a:pt x="730" y="19128"/>
                  </a:lnTo>
                  <a:lnTo>
                    <a:pt x="81" y="23122"/>
                  </a:lnTo>
                  <a:lnTo>
                    <a:pt x="0" y="25146"/>
                  </a:lnTo>
                  <a:lnTo>
                    <a:pt x="0" y="65928"/>
                  </a:lnTo>
                  <a:lnTo>
                    <a:pt x="81" y="63905"/>
                  </a:lnTo>
                  <a:lnTo>
                    <a:pt x="81" y="67952"/>
                  </a:lnTo>
                  <a:lnTo>
                    <a:pt x="730" y="71946"/>
                  </a:lnTo>
                  <a:lnTo>
                    <a:pt x="2012" y="75785"/>
                  </a:lnTo>
                  <a:lnTo>
                    <a:pt x="3892" y="79368"/>
                  </a:lnTo>
                  <a:lnTo>
                    <a:pt x="6323" y="82603"/>
                  </a:lnTo>
                  <a:lnTo>
                    <a:pt x="9242" y="85407"/>
                  </a:lnTo>
                  <a:lnTo>
                    <a:pt x="12573" y="87705"/>
                  </a:lnTo>
                  <a:lnTo>
                    <a:pt x="16229" y="89440"/>
                  </a:lnTo>
                  <a:lnTo>
                    <a:pt x="20116" y="90566"/>
                  </a:lnTo>
                  <a:lnTo>
                    <a:pt x="24133" y="910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" name="tx166"/>
            <p:cNvSpPr/>
            <p:nvPr/>
          </p:nvSpPr>
          <p:spPr>
            <a:xfrm>
              <a:off x="3963320" y="6266384"/>
              <a:ext cx="503225" cy="7104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6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640">
                  <a:solidFill>
                    <a:srgbClr val="6A737B">
                      <a:alpha val="100000"/>
                    </a:srgbClr>
                  </a:solidFill>
                  <a:latin typeface="helvet"/>
                  <a:cs typeface="helvet"/>
                </a:rPr>
                <a:t>Campbelltown</a:t>
              </a:r>
            </a:p>
          </p:txBody>
        </p:sp>
        <p:sp>
          <p:nvSpPr>
            <p:cNvPr id="167" name="pg167"/>
            <p:cNvSpPr/>
            <p:nvPr/>
          </p:nvSpPr>
          <p:spPr>
            <a:xfrm>
              <a:off x="2976272" y="3643983"/>
              <a:ext cx="385060" cy="91074"/>
            </a:xfrm>
            <a:custGeom>
              <a:avLst/>
              <a:gdLst/>
              <a:ahLst/>
              <a:cxnLst/>
              <a:rect l="0" t="0" r="0" b="0"/>
              <a:pathLst>
                <a:path w="385060" h="91074">
                  <a:moveTo>
                    <a:pt x="25145" y="91074"/>
                  </a:moveTo>
                  <a:lnTo>
                    <a:pt x="359914" y="91074"/>
                  </a:lnTo>
                  <a:lnTo>
                    <a:pt x="358901" y="91054"/>
                  </a:lnTo>
                  <a:lnTo>
                    <a:pt x="362945" y="90891"/>
                  </a:lnTo>
                  <a:lnTo>
                    <a:pt x="366910" y="90082"/>
                  </a:lnTo>
                  <a:lnTo>
                    <a:pt x="370693" y="88647"/>
                  </a:lnTo>
                  <a:lnTo>
                    <a:pt x="374198" y="86623"/>
                  </a:lnTo>
                  <a:lnTo>
                    <a:pt x="377333" y="84064"/>
                  </a:lnTo>
                  <a:lnTo>
                    <a:pt x="380016" y="81035"/>
                  </a:lnTo>
                  <a:lnTo>
                    <a:pt x="382179" y="77614"/>
                  </a:lnTo>
                  <a:lnTo>
                    <a:pt x="383765" y="73891"/>
                  </a:lnTo>
                  <a:lnTo>
                    <a:pt x="384734" y="69962"/>
                  </a:lnTo>
                  <a:lnTo>
                    <a:pt x="385060" y="65928"/>
                  </a:lnTo>
                  <a:lnTo>
                    <a:pt x="385060" y="25146"/>
                  </a:lnTo>
                  <a:lnTo>
                    <a:pt x="384734" y="21112"/>
                  </a:lnTo>
                  <a:lnTo>
                    <a:pt x="383765" y="17183"/>
                  </a:lnTo>
                  <a:lnTo>
                    <a:pt x="382179" y="13460"/>
                  </a:lnTo>
                  <a:lnTo>
                    <a:pt x="380016" y="10039"/>
                  </a:lnTo>
                  <a:lnTo>
                    <a:pt x="377333" y="7010"/>
                  </a:lnTo>
                  <a:lnTo>
                    <a:pt x="374198" y="4451"/>
                  </a:lnTo>
                  <a:lnTo>
                    <a:pt x="370693" y="2427"/>
                  </a:lnTo>
                  <a:lnTo>
                    <a:pt x="366910" y="992"/>
                  </a:lnTo>
                  <a:lnTo>
                    <a:pt x="362945" y="183"/>
                  </a:lnTo>
                  <a:lnTo>
                    <a:pt x="359914" y="0"/>
                  </a:lnTo>
                  <a:lnTo>
                    <a:pt x="25145" y="0"/>
                  </a:lnTo>
                  <a:lnTo>
                    <a:pt x="28177" y="183"/>
                  </a:lnTo>
                  <a:lnTo>
                    <a:pt x="24133" y="20"/>
                  </a:lnTo>
                  <a:lnTo>
                    <a:pt x="20116" y="508"/>
                  </a:lnTo>
                  <a:lnTo>
                    <a:pt x="16229" y="1634"/>
                  </a:lnTo>
                  <a:lnTo>
                    <a:pt x="12572" y="3368"/>
                  </a:lnTo>
                  <a:lnTo>
                    <a:pt x="9242" y="5667"/>
                  </a:lnTo>
                  <a:lnTo>
                    <a:pt x="6323" y="8471"/>
                  </a:lnTo>
                  <a:lnTo>
                    <a:pt x="3892" y="11706"/>
                  </a:lnTo>
                  <a:lnTo>
                    <a:pt x="2012" y="15289"/>
                  </a:lnTo>
                  <a:lnTo>
                    <a:pt x="730" y="19128"/>
                  </a:lnTo>
                  <a:lnTo>
                    <a:pt x="81" y="23122"/>
                  </a:lnTo>
                  <a:lnTo>
                    <a:pt x="0" y="25146"/>
                  </a:lnTo>
                  <a:lnTo>
                    <a:pt x="0" y="65928"/>
                  </a:lnTo>
                  <a:lnTo>
                    <a:pt x="81" y="63905"/>
                  </a:lnTo>
                  <a:lnTo>
                    <a:pt x="81" y="67952"/>
                  </a:lnTo>
                  <a:lnTo>
                    <a:pt x="730" y="71946"/>
                  </a:lnTo>
                  <a:lnTo>
                    <a:pt x="2012" y="75785"/>
                  </a:lnTo>
                  <a:lnTo>
                    <a:pt x="3892" y="79368"/>
                  </a:lnTo>
                  <a:lnTo>
                    <a:pt x="6323" y="82603"/>
                  </a:lnTo>
                  <a:lnTo>
                    <a:pt x="9242" y="85407"/>
                  </a:lnTo>
                  <a:lnTo>
                    <a:pt x="12572" y="87705"/>
                  </a:lnTo>
                  <a:lnTo>
                    <a:pt x="16229" y="89440"/>
                  </a:lnTo>
                  <a:lnTo>
                    <a:pt x="20116" y="90566"/>
                  </a:lnTo>
                  <a:lnTo>
                    <a:pt x="24133" y="910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" name="tx168"/>
            <p:cNvSpPr/>
            <p:nvPr/>
          </p:nvSpPr>
          <p:spPr>
            <a:xfrm>
              <a:off x="2993036" y="3660152"/>
              <a:ext cx="351532" cy="5814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6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640">
                  <a:solidFill>
                    <a:srgbClr val="6A737B">
                      <a:alpha val="100000"/>
                    </a:srgbClr>
                  </a:solidFill>
                  <a:latin typeface="helvet"/>
                  <a:cs typeface="helvet"/>
                </a:rPr>
                <a:t>Richmond</a:t>
              </a:r>
            </a:p>
          </p:txBody>
        </p:sp>
        <p:sp>
          <p:nvSpPr>
            <p:cNvPr id="169" name="pg169"/>
            <p:cNvSpPr/>
            <p:nvPr/>
          </p:nvSpPr>
          <p:spPr>
            <a:xfrm>
              <a:off x="1246565" y="4096207"/>
              <a:ext cx="392240" cy="91074"/>
            </a:xfrm>
            <a:custGeom>
              <a:avLst/>
              <a:gdLst/>
              <a:ahLst/>
              <a:cxnLst/>
              <a:rect l="0" t="0" r="0" b="0"/>
              <a:pathLst>
                <a:path w="392240" h="91074">
                  <a:moveTo>
                    <a:pt x="25145" y="91074"/>
                  </a:moveTo>
                  <a:lnTo>
                    <a:pt x="367094" y="91074"/>
                  </a:lnTo>
                  <a:lnTo>
                    <a:pt x="366082" y="91054"/>
                  </a:lnTo>
                  <a:lnTo>
                    <a:pt x="370126" y="90891"/>
                  </a:lnTo>
                  <a:lnTo>
                    <a:pt x="374091" y="90082"/>
                  </a:lnTo>
                  <a:lnTo>
                    <a:pt x="377874" y="88647"/>
                  </a:lnTo>
                  <a:lnTo>
                    <a:pt x="381379" y="86623"/>
                  </a:lnTo>
                  <a:lnTo>
                    <a:pt x="384514" y="84064"/>
                  </a:lnTo>
                  <a:lnTo>
                    <a:pt x="387197" y="81035"/>
                  </a:lnTo>
                  <a:lnTo>
                    <a:pt x="389360" y="77614"/>
                  </a:lnTo>
                  <a:lnTo>
                    <a:pt x="390946" y="73891"/>
                  </a:lnTo>
                  <a:lnTo>
                    <a:pt x="391915" y="69962"/>
                  </a:lnTo>
                  <a:lnTo>
                    <a:pt x="392240" y="65928"/>
                  </a:lnTo>
                  <a:lnTo>
                    <a:pt x="392240" y="25146"/>
                  </a:lnTo>
                  <a:lnTo>
                    <a:pt x="391915" y="21112"/>
                  </a:lnTo>
                  <a:lnTo>
                    <a:pt x="390946" y="17183"/>
                  </a:lnTo>
                  <a:lnTo>
                    <a:pt x="389360" y="13460"/>
                  </a:lnTo>
                  <a:lnTo>
                    <a:pt x="387197" y="10039"/>
                  </a:lnTo>
                  <a:lnTo>
                    <a:pt x="384514" y="7010"/>
                  </a:lnTo>
                  <a:lnTo>
                    <a:pt x="381379" y="4451"/>
                  </a:lnTo>
                  <a:lnTo>
                    <a:pt x="377874" y="2427"/>
                  </a:lnTo>
                  <a:lnTo>
                    <a:pt x="374091" y="992"/>
                  </a:lnTo>
                  <a:lnTo>
                    <a:pt x="370126" y="183"/>
                  </a:lnTo>
                  <a:lnTo>
                    <a:pt x="367094" y="0"/>
                  </a:lnTo>
                  <a:lnTo>
                    <a:pt x="25145" y="0"/>
                  </a:lnTo>
                  <a:lnTo>
                    <a:pt x="28177" y="183"/>
                  </a:lnTo>
                  <a:lnTo>
                    <a:pt x="24133" y="20"/>
                  </a:lnTo>
                  <a:lnTo>
                    <a:pt x="20116" y="508"/>
                  </a:lnTo>
                  <a:lnTo>
                    <a:pt x="16229" y="1634"/>
                  </a:lnTo>
                  <a:lnTo>
                    <a:pt x="12572" y="3368"/>
                  </a:lnTo>
                  <a:lnTo>
                    <a:pt x="9242" y="5667"/>
                  </a:lnTo>
                  <a:lnTo>
                    <a:pt x="6323" y="8471"/>
                  </a:lnTo>
                  <a:lnTo>
                    <a:pt x="3892" y="11706"/>
                  </a:lnTo>
                  <a:lnTo>
                    <a:pt x="2012" y="15289"/>
                  </a:lnTo>
                  <a:lnTo>
                    <a:pt x="730" y="19128"/>
                  </a:lnTo>
                  <a:lnTo>
                    <a:pt x="81" y="23122"/>
                  </a:lnTo>
                  <a:lnTo>
                    <a:pt x="0" y="25146"/>
                  </a:lnTo>
                  <a:lnTo>
                    <a:pt x="0" y="65928"/>
                  </a:lnTo>
                  <a:lnTo>
                    <a:pt x="81" y="63905"/>
                  </a:lnTo>
                  <a:lnTo>
                    <a:pt x="81" y="67952"/>
                  </a:lnTo>
                  <a:lnTo>
                    <a:pt x="730" y="71946"/>
                  </a:lnTo>
                  <a:lnTo>
                    <a:pt x="2012" y="75785"/>
                  </a:lnTo>
                  <a:lnTo>
                    <a:pt x="3892" y="79368"/>
                  </a:lnTo>
                  <a:lnTo>
                    <a:pt x="6323" y="82603"/>
                  </a:lnTo>
                  <a:lnTo>
                    <a:pt x="9242" y="85407"/>
                  </a:lnTo>
                  <a:lnTo>
                    <a:pt x="12572" y="87705"/>
                  </a:lnTo>
                  <a:lnTo>
                    <a:pt x="16229" y="89440"/>
                  </a:lnTo>
                  <a:lnTo>
                    <a:pt x="20116" y="90566"/>
                  </a:lnTo>
                  <a:lnTo>
                    <a:pt x="24133" y="910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" name="tx170"/>
            <p:cNvSpPr/>
            <p:nvPr/>
          </p:nvSpPr>
          <p:spPr>
            <a:xfrm>
              <a:off x="1263329" y="4112376"/>
              <a:ext cx="358712" cy="5814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6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640">
                  <a:solidFill>
                    <a:srgbClr val="6A737B">
                      <a:alpha val="100000"/>
                    </a:srgbClr>
                  </a:solidFill>
                  <a:latin typeface="helvet"/>
                  <a:cs typeface="helvet"/>
                </a:rPr>
                <a:t>Katoomba</a:t>
              </a:r>
            </a:p>
          </p:txBody>
        </p:sp>
        <p:sp>
          <p:nvSpPr>
            <p:cNvPr id="171" name="pg171"/>
            <p:cNvSpPr/>
            <p:nvPr/>
          </p:nvSpPr>
          <p:spPr>
            <a:xfrm>
              <a:off x="4671086" y="5820729"/>
              <a:ext cx="417355" cy="91074"/>
            </a:xfrm>
            <a:custGeom>
              <a:avLst/>
              <a:gdLst/>
              <a:ahLst/>
              <a:cxnLst/>
              <a:rect l="0" t="0" r="0" b="0"/>
              <a:pathLst>
                <a:path w="417355" h="91074">
                  <a:moveTo>
                    <a:pt x="25146" y="91074"/>
                  </a:moveTo>
                  <a:lnTo>
                    <a:pt x="392209" y="91074"/>
                  </a:lnTo>
                  <a:lnTo>
                    <a:pt x="391197" y="91054"/>
                  </a:lnTo>
                  <a:lnTo>
                    <a:pt x="395240" y="90891"/>
                  </a:lnTo>
                  <a:lnTo>
                    <a:pt x="399205" y="90082"/>
                  </a:lnTo>
                  <a:lnTo>
                    <a:pt x="402989" y="88647"/>
                  </a:lnTo>
                  <a:lnTo>
                    <a:pt x="406494" y="86623"/>
                  </a:lnTo>
                  <a:lnTo>
                    <a:pt x="409628" y="84064"/>
                  </a:lnTo>
                  <a:lnTo>
                    <a:pt x="412312" y="81035"/>
                  </a:lnTo>
                  <a:lnTo>
                    <a:pt x="414475" y="77614"/>
                  </a:lnTo>
                  <a:lnTo>
                    <a:pt x="416061" y="73891"/>
                  </a:lnTo>
                  <a:lnTo>
                    <a:pt x="417030" y="69962"/>
                  </a:lnTo>
                  <a:lnTo>
                    <a:pt x="417355" y="65928"/>
                  </a:lnTo>
                  <a:lnTo>
                    <a:pt x="417355" y="25146"/>
                  </a:lnTo>
                  <a:lnTo>
                    <a:pt x="417030" y="21112"/>
                  </a:lnTo>
                  <a:lnTo>
                    <a:pt x="416061" y="17183"/>
                  </a:lnTo>
                  <a:lnTo>
                    <a:pt x="414475" y="13460"/>
                  </a:lnTo>
                  <a:lnTo>
                    <a:pt x="412312" y="10039"/>
                  </a:lnTo>
                  <a:lnTo>
                    <a:pt x="409628" y="7010"/>
                  </a:lnTo>
                  <a:lnTo>
                    <a:pt x="406494" y="4451"/>
                  </a:lnTo>
                  <a:lnTo>
                    <a:pt x="402989" y="2427"/>
                  </a:lnTo>
                  <a:lnTo>
                    <a:pt x="399205" y="992"/>
                  </a:lnTo>
                  <a:lnTo>
                    <a:pt x="395240" y="183"/>
                  </a:lnTo>
                  <a:lnTo>
                    <a:pt x="392209" y="0"/>
                  </a:lnTo>
                  <a:lnTo>
                    <a:pt x="25146" y="0"/>
                  </a:lnTo>
                  <a:lnTo>
                    <a:pt x="28177" y="183"/>
                  </a:lnTo>
                  <a:lnTo>
                    <a:pt x="24133" y="20"/>
                  </a:lnTo>
                  <a:lnTo>
                    <a:pt x="20116" y="508"/>
                  </a:lnTo>
                  <a:lnTo>
                    <a:pt x="16229" y="1634"/>
                  </a:lnTo>
                  <a:lnTo>
                    <a:pt x="12573" y="3368"/>
                  </a:lnTo>
                  <a:lnTo>
                    <a:pt x="9242" y="5667"/>
                  </a:lnTo>
                  <a:lnTo>
                    <a:pt x="6323" y="8471"/>
                  </a:lnTo>
                  <a:lnTo>
                    <a:pt x="3892" y="11706"/>
                  </a:lnTo>
                  <a:lnTo>
                    <a:pt x="2012" y="15289"/>
                  </a:lnTo>
                  <a:lnTo>
                    <a:pt x="730" y="19128"/>
                  </a:lnTo>
                  <a:lnTo>
                    <a:pt x="81" y="23122"/>
                  </a:lnTo>
                  <a:lnTo>
                    <a:pt x="0" y="25146"/>
                  </a:lnTo>
                  <a:lnTo>
                    <a:pt x="0" y="65928"/>
                  </a:lnTo>
                  <a:lnTo>
                    <a:pt x="81" y="63905"/>
                  </a:lnTo>
                  <a:lnTo>
                    <a:pt x="81" y="67952"/>
                  </a:lnTo>
                  <a:lnTo>
                    <a:pt x="730" y="71946"/>
                  </a:lnTo>
                  <a:lnTo>
                    <a:pt x="2012" y="75785"/>
                  </a:lnTo>
                  <a:lnTo>
                    <a:pt x="3892" y="79368"/>
                  </a:lnTo>
                  <a:lnTo>
                    <a:pt x="6323" y="82603"/>
                  </a:lnTo>
                  <a:lnTo>
                    <a:pt x="9242" y="85407"/>
                  </a:lnTo>
                  <a:lnTo>
                    <a:pt x="12573" y="87705"/>
                  </a:lnTo>
                  <a:lnTo>
                    <a:pt x="16229" y="89440"/>
                  </a:lnTo>
                  <a:lnTo>
                    <a:pt x="20116" y="90566"/>
                  </a:lnTo>
                  <a:lnTo>
                    <a:pt x="24133" y="910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" name="tx172"/>
            <p:cNvSpPr/>
            <p:nvPr/>
          </p:nvSpPr>
          <p:spPr>
            <a:xfrm>
              <a:off x="4687850" y="5836898"/>
              <a:ext cx="383827" cy="5814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6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640">
                  <a:solidFill>
                    <a:srgbClr val="6A737B">
                      <a:alpha val="100000"/>
                    </a:srgbClr>
                  </a:solidFill>
                  <a:latin typeface="helvet"/>
                  <a:cs typeface="helvet"/>
                </a:rPr>
                <a:t>Sutherland</a:t>
              </a:r>
            </a:p>
          </p:txBody>
        </p:sp>
        <p:sp>
          <p:nvSpPr>
            <p:cNvPr id="173" name="pg173"/>
            <p:cNvSpPr/>
            <p:nvPr/>
          </p:nvSpPr>
          <p:spPr>
            <a:xfrm>
              <a:off x="5166998" y="4055079"/>
              <a:ext cx="325007" cy="91074"/>
            </a:xfrm>
            <a:custGeom>
              <a:avLst/>
              <a:gdLst/>
              <a:ahLst/>
              <a:cxnLst/>
              <a:rect l="0" t="0" r="0" b="0"/>
              <a:pathLst>
                <a:path w="325007" h="91074">
                  <a:moveTo>
                    <a:pt x="25146" y="91074"/>
                  </a:moveTo>
                  <a:lnTo>
                    <a:pt x="299861" y="91074"/>
                  </a:lnTo>
                  <a:lnTo>
                    <a:pt x="298849" y="91054"/>
                  </a:lnTo>
                  <a:lnTo>
                    <a:pt x="302892" y="90891"/>
                  </a:lnTo>
                  <a:lnTo>
                    <a:pt x="306857" y="90082"/>
                  </a:lnTo>
                  <a:lnTo>
                    <a:pt x="310641" y="88647"/>
                  </a:lnTo>
                  <a:lnTo>
                    <a:pt x="314146" y="86623"/>
                  </a:lnTo>
                  <a:lnTo>
                    <a:pt x="317281" y="84064"/>
                  </a:lnTo>
                  <a:lnTo>
                    <a:pt x="319964" y="81035"/>
                  </a:lnTo>
                  <a:lnTo>
                    <a:pt x="322127" y="77614"/>
                  </a:lnTo>
                  <a:lnTo>
                    <a:pt x="323713" y="73891"/>
                  </a:lnTo>
                  <a:lnTo>
                    <a:pt x="324682" y="69962"/>
                  </a:lnTo>
                  <a:lnTo>
                    <a:pt x="325007" y="65928"/>
                  </a:lnTo>
                  <a:lnTo>
                    <a:pt x="325007" y="25145"/>
                  </a:lnTo>
                  <a:lnTo>
                    <a:pt x="324682" y="21112"/>
                  </a:lnTo>
                  <a:lnTo>
                    <a:pt x="323713" y="17183"/>
                  </a:lnTo>
                  <a:lnTo>
                    <a:pt x="322127" y="13460"/>
                  </a:lnTo>
                  <a:lnTo>
                    <a:pt x="319964" y="10039"/>
                  </a:lnTo>
                  <a:lnTo>
                    <a:pt x="317281" y="7010"/>
                  </a:lnTo>
                  <a:lnTo>
                    <a:pt x="314146" y="4451"/>
                  </a:lnTo>
                  <a:lnTo>
                    <a:pt x="310641" y="2427"/>
                  </a:lnTo>
                  <a:lnTo>
                    <a:pt x="306857" y="992"/>
                  </a:lnTo>
                  <a:lnTo>
                    <a:pt x="302892" y="183"/>
                  </a:lnTo>
                  <a:lnTo>
                    <a:pt x="299861" y="0"/>
                  </a:lnTo>
                  <a:lnTo>
                    <a:pt x="25146" y="0"/>
                  </a:lnTo>
                  <a:lnTo>
                    <a:pt x="28177" y="183"/>
                  </a:lnTo>
                  <a:lnTo>
                    <a:pt x="24133" y="20"/>
                  </a:lnTo>
                  <a:lnTo>
                    <a:pt x="20116" y="508"/>
                  </a:lnTo>
                  <a:lnTo>
                    <a:pt x="16229" y="1634"/>
                  </a:lnTo>
                  <a:lnTo>
                    <a:pt x="12573" y="3368"/>
                  </a:lnTo>
                  <a:lnTo>
                    <a:pt x="9242" y="5667"/>
                  </a:lnTo>
                  <a:lnTo>
                    <a:pt x="6323" y="8471"/>
                  </a:lnTo>
                  <a:lnTo>
                    <a:pt x="3892" y="11706"/>
                  </a:lnTo>
                  <a:lnTo>
                    <a:pt x="2012" y="15289"/>
                  </a:lnTo>
                  <a:lnTo>
                    <a:pt x="730" y="19128"/>
                  </a:lnTo>
                  <a:lnTo>
                    <a:pt x="81" y="23122"/>
                  </a:lnTo>
                  <a:lnTo>
                    <a:pt x="0" y="25145"/>
                  </a:lnTo>
                  <a:lnTo>
                    <a:pt x="0" y="65928"/>
                  </a:lnTo>
                  <a:lnTo>
                    <a:pt x="81" y="63905"/>
                  </a:lnTo>
                  <a:lnTo>
                    <a:pt x="81" y="67952"/>
                  </a:lnTo>
                  <a:lnTo>
                    <a:pt x="730" y="71946"/>
                  </a:lnTo>
                  <a:lnTo>
                    <a:pt x="2012" y="75785"/>
                  </a:lnTo>
                  <a:lnTo>
                    <a:pt x="3892" y="79368"/>
                  </a:lnTo>
                  <a:lnTo>
                    <a:pt x="6323" y="82603"/>
                  </a:lnTo>
                  <a:lnTo>
                    <a:pt x="9242" y="85407"/>
                  </a:lnTo>
                  <a:lnTo>
                    <a:pt x="12573" y="87705"/>
                  </a:lnTo>
                  <a:lnTo>
                    <a:pt x="16229" y="89440"/>
                  </a:lnTo>
                  <a:lnTo>
                    <a:pt x="20116" y="90566"/>
                  </a:lnTo>
                  <a:lnTo>
                    <a:pt x="24133" y="910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4" name="tx174"/>
            <p:cNvSpPr/>
            <p:nvPr/>
          </p:nvSpPr>
          <p:spPr>
            <a:xfrm>
              <a:off x="5183762" y="4058350"/>
              <a:ext cx="291479" cy="7104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6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640">
                  <a:solidFill>
                    <a:srgbClr val="6A737B">
                      <a:alpha val="100000"/>
                    </a:srgbClr>
                  </a:solidFill>
                  <a:latin typeface="helvet"/>
                  <a:cs typeface="helvet"/>
                </a:rPr>
                <a:t>Hornsby</a:t>
              </a:r>
            </a:p>
          </p:txBody>
        </p:sp>
        <p:sp>
          <p:nvSpPr>
            <p:cNvPr id="175" name="tx175"/>
            <p:cNvSpPr/>
            <p:nvPr/>
          </p:nvSpPr>
          <p:spPr>
            <a:xfrm>
              <a:off x="6326786" y="6291225"/>
              <a:ext cx="283455" cy="97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6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2">
                  <a:solidFill>
                    <a:srgbClr val="6A737B">
                      <a:alpha val="100000"/>
                    </a:srgbClr>
                  </a:solidFill>
                  <a:latin typeface="helvet"/>
                  <a:cs typeface="helvet"/>
                </a:rPr>
                <a:t>0 km</a:t>
              </a:r>
            </a:p>
          </p:txBody>
        </p:sp>
        <p:sp>
          <p:nvSpPr>
            <p:cNvPr id="176" name="pg176"/>
            <p:cNvSpPr/>
            <p:nvPr/>
          </p:nvSpPr>
          <p:spPr>
            <a:xfrm>
              <a:off x="6468514" y="6220143"/>
              <a:ext cx="530601" cy="53103"/>
            </a:xfrm>
            <a:custGeom>
              <a:avLst/>
              <a:gdLst/>
              <a:ahLst/>
              <a:cxnLst/>
              <a:rect l="0" t="0" r="0" b="0"/>
              <a:pathLst>
                <a:path w="530601" h="53103">
                  <a:moveTo>
                    <a:pt x="0" y="0"/>
                  </a:moveTo>
                  <a:lnTo>
                    <a:pt x="88433" y="0"/>
                  </a:lnTo>
                  <a:lnTo>
                    <a:pt x="176867" y="0"/>
                  </a:lnTo>
                  <a:lnTo>
                    <a:pt x="265300" y="0"/>
                  </a:lnTo>
                  <a:lnTo>
                    <a:pt x="353734" y="0"/>
                  </a:lnTo>
                  <a:lnTo>
                    <a:pt x="442168" y="0"/>
                  </a:lnTo>
                  <a:lnTo>
                    <a:pt x="530601" y="0"/>
                  </a:lnTo>
                  <a:lnTo>
                    <a:pt x="530601" y="53103"/>
                  </a:lnTo>
                  <a:lnTo>
                    <a:pt x="442168" y="53103"/>
                  </a:lnTo>
                  <a:lnTo>
                    <a:pt x="353734" y="53103"/>
                  </a:lnTo>
                  <a:lnTo>
                    <a:pt x="265300" y="53103"/>
                  </a:lnTo>
                  <a:lnTo>
                    <a:pt x="176867" y="53103"/>
                  </a:lnTo>
                  <a:lnTo>
                    <a:pt x="88433" y="53103"/>
                  </a:lnTo>
                  <a:lnTo>
                    <a:pt x="0" y="531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13550" cap="rnd">
              <a:solidFill>
                <a:srgbClr val="6A7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" name="tx177"/>
            <p:cNvSpPr/>
            <p:nvPr/>
          </p:nvSpPr>
          <p:spPr>
            <a:xfrm>
              <a:off x="6822134" y="6291225"/>
              <a:ext cx="353962" cy="97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6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2">
                  <a:solidFill>
                    <a:srgbClr val="6A737B">
                      <a:alpha val="100000"/>
                    </a:srgbClr>
                  </a:solidFill>
                  <a:latin typeface="helvet"/>
                  <a:cs typeface="helvet"/>
                </a:rPr>
                <a:t>10 km</a:t>
              </a:r>
            </a:p>
          </p:txBody>
        </p:sp>
        <p:sp>
          <p:nvSpPr>
            <p:cNvPr id="178" name="pg178"/>
            <p:cNvSpPr/>
            <p:nvPr/>
          </p:nvSpPr>
          <p:spPr>
            <a:xfrm>
              <a:off x="6999116" y="6220143"/>
              <a:ext cx="530600" cy="53103"/>
            </a:xfrm>
            <a:custGeom>
              <a:avLst/>
              <a:gdLst/>
              <a:ahLst/>
              <a:cxnLst/>
              <a:rect l="0" t="0" r="0" b="0"/>
              <a:pathLst>
                <a:path w="530600" h="53103">
                  <a:moveTo>
                    <a:pt x="0" y="0"/>
                  </a:moveTo>
                  <a:lnTo>
                    <a:pt x="88433" y="0"/>
                  </a:lnTo>
                  <a:lnTo>
                    <a:pt x="176866" y="0"/>
                  </a:lnTo>
                  <a:lnTo>
                    <a:pt x="265300" y="0"/>
                  </a:lnTo>
                  <a:lnTo>
                    <a:pt x="353733" y="0"/>
                  </a:lnTo>
                  <a:lnTo>
                    <a:pt x="442167" y="0"/>
                  </a:lnTo>
                  <a:lnTo>
                    <a:pt x="530600" y="0"/>
                  </a:lnTo>
                  <a:lnTo>
                    <a:pt x="530600" y="53103"/>
                  </a:lnTo>
                  <a:lnTo>
                    <a:pt x="442167" y="53103"/>
                  </a:lnTo>
                  <a:lnTo>
                    <a:pt x="353733" y="53103"/>
                  </a:lnTo>
                  <a:lnTo>
                    <a:pt x="265300" y="53103"/>
                  </a:lnTo>
                  <a:lnTo>
                    <a:pt x="176866" y="53103"/>
                  </a:lnTo>
                  <a:lnTo>
                    <a:pt x="88433" y="53103"/>
                  </a:lnTo>
                  <a:lnTo>
                    <a:pt x="0" y="53103"/>
                  </a:lnTo>
                  <a:close/>
                </a:path>
              </a:pathLst>
            </a:custGeom>
            <a:solidFill>
              <a:srgbClr val="6A737B">
                <a:alpha val="100000"/>
              </a:srgbClr>
            </a:solidFill>
            <a:ln w="13550" cap="rnd">
              <a:solidFill>
                <a:srgbClr val="6A7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" name="tx179"/>
            <p:cNvSpPr/>
            <p:nvPr/>
          </p:nvSpPr>
          <p:spPr>
            <a:xfrm>
              <a:off x="7352735" y="6291225"/>
              <a:ext cx="353962" cy="97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6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2">
                  <a:solidFill>
                    <a:srgbClr val="6A737B">
                      <a:alpha val="100000"/>
                    </a:srgbClr>
                  </a:solidFill>
                  <a:latin typeface="helvet"/>
                  <a:cs typeface="helvet"/>
                </a:rPr>
                <a:t>20 km</a:t>
              </a:r>
            </a:p>
          </p:txBody>
        </p:sp>
        <p:sp>
          <p:nvSpPr>
            <p:cNvPr id="180" name="tx180"/>
            <p:cNvSpPr/>
            <p:nvPr/>
          </p:nvSpPr>
          <p:spPr>
            <a:xfrm>
              <a:off x="8058622" y="3485008"/>
              <a:ext cx="460095" cy="10457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Drivers</a:t>
              </a:r>
            </a:p>
          </p:txBody>
        </p:sp>
        <p:sp>
          <p:nvSpPr>
            <p:cNvPr id="181" name="pl181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" name="pl182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" name="pl183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" name="pl184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" name="pl185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" name="pl186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" name="pl187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" name="pl188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" name="pl189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" name="pl190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" name="pl191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" name="pl192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" name="pl193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" name="pl194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" name="pl195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" name="pl196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" name="pl197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" name="pl198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" name="pl199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" name="pl200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" name="pl201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" name="pl202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" name="pl203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" name="pl204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" name="pl205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" name="pl206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" name="pl207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" name="pl208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" name="pl209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" name="pl210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" name="pl211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" name="pl212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" name="pl213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" name="pl214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" name="pl215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" name="pl216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" name="pl217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" name="pl218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" name="pl219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" name="pl220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" name="pl221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" name="pl222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" name="pl223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" name="pl224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" name="pl225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" name="pl226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" name="pl227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" name="pl228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" name="pl229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" name="pl230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" name="pl231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" name="pl232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" name="pl233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" name="pl234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" name="pl235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" name="pl236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" name="pl237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" name="pl238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" name="pl239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" name="pl240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" name="pl241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" name="pl242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" name="pl243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" name="pl244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" name="pl245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" name="pl246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" name="pl247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" name="pl248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" name="pl249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" name="pl250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" name="pl251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" name="pl252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" name="pl253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" name="pl254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" name="pl255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" name="pl256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" name="pl257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" name="pl258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" name="pl259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" name="pl260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" name="pl261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" name="pl262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" name="pl263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" name="pl264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" name="pl265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" name="pl266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" name="pl267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" name="pl268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" name="pl269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" name="pl270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" name="pl271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" name="pl272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" name="pl273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" name="pl274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" name="pl275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" name="pl276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" name="pl277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" name="pl278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" name="pl279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" name="pl280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" name="pl281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" name="pl282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" name="pl283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" name="pl284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" name="pl285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" name="pl286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" name="pl287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" name="pl288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" name="pl289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" name="pl290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" name="pl291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" name="pl292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" name="pl293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" name="pl294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" name="pl295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" name="pl296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" name="pl297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" name="pl298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" name="pl299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" name="pl300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" name="pl301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" name="pl302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" name="pl303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" name="pl304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" name="pl305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" name="pl306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" name="pl307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" name="pl308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" name="pl309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" name="pl310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" name="pl311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" name="pl312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" name="pl313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" name="pl314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" name="pl315"/>
            <p:cNvSpPr/>
            <p:nvPr/>
          </p:nvSpPr>
          <p:spPr>
            <a:xfrm>
              <a:off x="8075386" y="372767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1084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" name="pl316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" name="pl317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" name="pl318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" name="pl319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" name="pl320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" name="pl321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" name="pl322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" name="pl323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" name="pl324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" name="pl325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" name="pl326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" name="pl327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" name="pl328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" name="pl329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" name="pl330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" name="pl331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" name="pl332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" name="pl333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" name="pl334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" name="pl335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" name="pl336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" name="pl337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" name="pl338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" name="pl339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" name="pl340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" name="pl341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" name="pl342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" name="pl343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" name="pl344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" name="pl345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" name="pl346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" name="pl347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" name="pl348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" name="pl349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" name="pl350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" name="pl351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" name="pl352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" name="pl353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" name="pl354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" name="pl355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" name="pl356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" name="pl357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" name="pl358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" name="pl359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" name="pl360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" name="pl361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" name="pl362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" name="pl363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" name="pl364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" name="pl365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" name="pl366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" name="pl367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" name="pl368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" name="pl369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" name="pl370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" name="pl371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" name="pl372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" name="pl373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" name="pl374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" name="pl375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" name="pl376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" name="pl377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" name="pl378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" name="pl379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" name="pl380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" name="pl381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" name="pl382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" name="pl383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" name="pl384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" name="pl385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" name="pl386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" name="pl387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" name="pl388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" name="pl389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" name="pl390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" name="pl391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" name="pl392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" name="pl393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" name="pl394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" name="pl395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" name="pl396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" name="pl397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" name="pl398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" name="pl399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" name="pl400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" name="pl401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" name="pl402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" name="pl403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" name="pl404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" name="pl405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" name="pl406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" name="pl407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" name="pl408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" name="pl409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" name="pl410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" name="pl411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" name="pl412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" name="pl413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" name="pl414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" name="pl415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" name="pl416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" name="pl417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" name="pl418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" name="pl419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" name="pl420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" name="pl421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" name="pl422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" name="pl423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" name="pl424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" name="pl425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" name="pl426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" name="pl427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" name="pl428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" name="pl429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" name="pl430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" name="pl431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" name="pl432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" name="pl433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" name="pl434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" name="pl435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" name="pl436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" name="pl437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" name="pl438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" name="pl439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" name="pl440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" name="pl441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" name="pl442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" name="pl443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" name="pl444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" name="pl445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" name="pl446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" name="pl447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" name="pl448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" name="pl449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" name="pl450"/>
            <p:cNvSpPr/>
            <p:nvPr/>
          </p:nvSpPr>
          <p:spPr>
            <a:xfrm>
              <a:off x="8075386" y="389531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279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" name="pl451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" name="pl452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" name="pl453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" name="pl454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" name="pl455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" name="pl456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" name="pl457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" name="pl458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" name="pl459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" name="pl460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" name="pl461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" name="pl462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" name="pl463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" name="pl464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" name="pl465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" name="pl466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" name="pl467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" name="pl468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" name="pl469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" name="pl470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" name="pl471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" name="pl472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" name="pl473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" name="pl474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" name="pl475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" name="pl476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" name="pl477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" name="pl478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" name="pl479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" name="pl480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" name="pl481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" name="pl482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" name="pl483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" name="pl484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" name="pl485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" name="pl486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" name="pl487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" name="pl488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" name="pl489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" name="pl490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" name="pl491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" name="pl492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" name="pl493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" name="pl494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" name="pl495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" name="pl496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" name="pl497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" name="pl498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" name="pl499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" name="pl500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" name="pl501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" name="pl502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" name="pl503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" name="pl504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" name="pl505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" name="pl506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" name="pl507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" name="pl508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" name="pl509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" name="pl510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" name="pl511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" name="pl512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" name="pl513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" name="pl514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" name="pl515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" name="pl516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" name="pl517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" name="pl518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" name="pl519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" name="pl520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" name="pl521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" name="pl522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" name="pl523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" name="pl524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" name="pl525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" name="pl526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" name="pl527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" name="pl528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" name="pl529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" name="pl530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" name="pl531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" name="pl532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" name="pl533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" name="pl534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" name="pl535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" name="pl536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" name="pl537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" name="pl538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" name="pl539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" name="pl540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" name="pl541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" name="pl542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" name="pl543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" name="pl544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" name="pl545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" name="pl546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" name="pl547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" name="pl548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" name="pl549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" name="pl550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" name="pl551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" name="pl552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" name="pl553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" name="pl554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" name="pl555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" name="pl556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" name="pl557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" name="pl558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" name="pl559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" name="pl560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" name="pl561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" name="pl562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" name="pl563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" name="pl564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" name="pl565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" name="pl566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" name="pl567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" name="pl568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" name="pl569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" name="pl570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" name="pl571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" name="pl572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" name="pl573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" name="pl574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" name="pl575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" name="pl576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" name="pl577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" name="pl578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" name="pl579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" name="pl580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" name="pl581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" name="pl582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" name="pl583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" name="pl584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" name="pl585"/>
            <p:cNvSpPr/>
            <p:nvPr/>
          </p:nvSpPr>
          <p:spPr>
            <a:xfrm>
              <a:off x="8075386" y="4062958"/>
              <a:ext cx="134111" cy="0"/>
            </a:xfrm>
            <a:custGeom>
              <a:avLst/>
              <a:gdLst/>
              <a:ahLst/>
              <a:cxnLst/>
              <a:rect l="0" t="0" r="0" b="0"/>
              <a:pathLst>
                <a:path w="134111">
                  <a:moveTo>
                    <a:pt x="0" y="0"/>
                  </a:moveTo>
                  <a:lnTo>
                    <a:pt x="134111" y="0"/>
                  </a:lnTo>
                </a:path>
              </a:pathLst>
            </a:custGeom>
            <a:ln w="3508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" name="tx586"/>
            <p:cNvSpPr/>
            <p:nvPr/>
          </p:nvSpPr>
          <p:spPr>
            <a:xfrm>
              <a:off x="8251408" y="3685113"/>
              <a:ext cx="190369" cy="8572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400</a:t>
              </a:r>
            </a:p>
          </p:txBody>
        </p:sp>
        <p:sp>
          <p:nvSpPr>
            <p:cNvPr id="587" name="tx587"/>
            <p:cNvSpPr/>
            <p:nvPr/>
          </p:nvSpPr>
          <p:spPr>
            <a:xfrm>
              <a:off x="8251408" y="3852753"/>
              <a:ext cx="190369" cy="8572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800</a:t>
              </a:r>
            </a:p>
          </p:txBody>
        </p:sp>
        <p:sp>
          <p:nvSpPr>
            <p:cNvPr id="588" name="tx588"/>
            <p:cNvSpPr/>
            <p:nvPr/>
          </p:nvSpPr>
          <p:spPr>
            <a:xfrm>
              <a:off x="8251408" y="4020393"/>
              <a:ext cx="253826" cy="8572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1200</a:t>
              </a:r>
            </a:p>
          </p:txBody>
        </p:sp>
        <p:pic>
          <p:nvPicPr>
            <p:cNvPr id="589" name="pic58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058622" y="4595214"/>
              <a:ext cx="167640" cy="838200"/>
            </a:xfrm>
            <a:prstGeom prst="rect">
              <a:avLst/>
            </a:prstGeom>
          </p:spPr>
        </p:pic>
        <p:sp>
          <p:nvSpPr>
            <p:cNvPr id="590" name="tx590"/>
            <p:cNvSpPr/>
            <p:nvPr/>
          </p:nvSpPr>
          <p:spPr>
            <a:xfrm>
              <a:off x="8279741" y="5369894"/>
              <a:ext cx="63456" cy="8572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0</a:t>
              </a:r>
            </a:p>
          </p:txBody>
        </p:sp>
        <p:sp>
          <p:nvSpPr>
            <p:cNvPr id="591" name="tx591"/>
            <p:cNvSpPr/>
            <p:nvPr/>
          </p:nvSpPr>
          <p:spPr>
            <a:xfrm>
              <a:off x="8279741" y="5122443"/>
              <a:ext cx="63456" cy="843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5</a:t>
              </a:r>
            </a:p>
          </p:txBody>
        </p:sp>
        <p:sp>
          <p:nvSpPr>
            <p:cNvPr id="592" name="tx592"/>
            <p:cNvSpPr/>
            <p:nvPr/>
          </p:nvSpPr>
          <p:spPr>
            <a:xfrm>
              <a:off x="8279741" y="4872213"/>
              <a:ext cx="126913" cy="8572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10</a:t>
              </a:r>
            </a:p>
          </p:txBody>
        </p:sp>
        <p:sp>
          <p:nvSpPr>
            <p:cNvPr id="593" name="tx593"/>
            <p:cNvSpPr/>
            <p:nvPr/>
          </p:nvSpPr>
          <p:spPr>
            <a:xfrm>
              <a:off x="8279741" y="4623968"/>
              <a:ext cx="126913" cy="85129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15</a:t>
              </a:r>
            </a:p>
          </p:txBody>
        </p:sp>
        <p:sp>
          <p:nvSpPr>
            <p:cNvPr id="594" name="tx594"/>
            <p:cNvSpPr/>
            <p:nvPr/>
          </p:nvSpPr>
          <p:spPr>
            <a:xfrm>
              <a:off x="8058622" y="4436365"/>
              <a:ext cx="889018" cy="10457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Extra minutes</a:t>
              </a:r>
            </a:p>
          </p:txBody>
        </p:sp>
        <p:sp>
          <p:nvSpPr>
            <p:cNvPr id="595" name="pl595"/>
            <p:cNvSpPr/>
            <p:nvPr/>
          </p:nvSpPr>
          <p:spPr>
            <a:xfrm>
              <a:off x="8058622" y="5412459"/>
              <a:ext cx="33527" cy="0"/>
            </a:xfrm>
            <a:custGeom>
              <a:avLst/>
              <a:gdLst/>
              <a:ahLst/>
              <a:cxnLst/>
              <a:rect l="0" t="0" r="0" b="0"/>
              <a:pathLst>
                <a:path w="33527">
                  <a:moveTo>
                    <a:pt x="0" y="0"/>
                  </a:moveTo>
                  <a:lnTo>
                    <a:pt x="33527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" name="pl596"/>
            <p:cNvSpPr/>
            <p:nvPr/>
          </p:nvSpPr>
          <p:spPr>
            <a:xfrm>
              <a:off x="8058622" y="5163619"/>
              <a:ext cx="33527" cy="0"/>
            </a:xfrm>
            <a:custGeom>
              <a:avLst/>
              <a:gdLst/>
              <a:ahLst/>
              <a:cxnLst/>
              <a:rect l="0" t="0" r="0" b="0"/>
              <a:pathLst>
                <a:path w="33527">
                  <a:moveTo>
                    <a:pt x="0" y="0"/>
                  </a:moveTo>
                  <a:lnTo>
                    <a:pt x="33527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" name="pl597"/>
            <p:cNvSpPr/>
            <p:nvPr/>
          </p:nvSpPr>
          <p:spPr>
            <a:xfrm>
              <a:off x="8058622" y="4914778"/>
              <a:ext cx="33527" cy="0"/>
            </a:xfrm>
            <a:custGeom>
              <a:avLst/>
              <a:gdLst/>
              <a:ahLst/>
              <a:cxnLst/>
              <a:rect l="0" t="0" r="0" b="0"/>
              <a:pathLst>
                <a:path w="33527">
                  <a:moveTo>
                    <a:pt x="0" y="0"/>
                  </a:moveTo>
                  <a:lnTo>
                    <a:pt x="33527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" name="pl598"/>
            <p:cNvSpPr/>
            <p:nvPr/>
          </p:nvSpPr>
          <p:spPr>
            <a:xfrm>
              <a:off x="8058622" y="4665937"/>
              <a:ext cx="33527" cy="0"/>
            </a:xfrm>
            <a:custGeom>
              <a:avLst/>
              <a:gdLst/>
              <a:ahLst/>
              <a:cxnLst/>
              <a:rect l="0" t="0" r="0" b="0"/>
              <a:pathLst>
                <a:path w="33527">
                  <a:moveTo>
                    <a:pt x="0" y="0"/>
                  </a:moveTo>
                  <a:lnTo>
                    <a:pt x="33527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" name="pl599"/>
            <p:cNvSpPr/>
            <p:nvPr/>
          </p:nvSpPr>
          <p:spPr>
            <a:xfrm>
              <a:off x="8192734" y="5412459"/>
              <a:ext cx="33528" cy="0"/>
            </a:xfrm>
            <a:custGeom>
              <a:avLst/>
              <a:gdLst/>
              <a:ahLst/>
              <a:cxnLst/>
              <a:rect l="0" t="0" r="0" b="0"/>
              <a:pathLst>
                <a:path w="33528">
                  <a:moveTo>
                    <a:pt x="0" y="0"/>
                  </a:moveTo>
                  <a:lnTo>
                    <a:pt x="33528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" name="pl600"/>
            <p:cNvSpPr/>
            <p:nvPr/>
          </p:nvSpPr>
          <p:spPr>
            <a:xfrm>
              <a:off x="8192734" y="5163619"/>
              <a:ext cx="33528" cy="0"/>
            </a:xfrm>
            <a:custGeom>
              <a:avLst/>
              <a:gdLst/>
              <a:ahLst/>
              <a:cxnLst/>
              <a:rect l="0" t="0" r="0" b="0"/>
              <a:pathLst>
                <a:path w="33528">
                  <a:moveTo>
                    <a:pt x="0" y="0"/>
                  </a:moveTo>
                  <a:lnTo>
                    <a:pt x="33528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" name="pl601"/>
            <p:cNvSpPr/>
            <p:nvPr/>
          </p:nvSpPr>
          <p:spPr>
            <a:xfrm>
              <a:off x="8192734" y="4914778"/>
              <a:ext cx="33528" cy="0"/>
            </a:xfrm>
            <a:custGeom>
              <a:avLst/>
              <a:gdLst/>
              <a:ahLst/>
              <a:cxnLst/>
              <a:rect l="0" t="0" r="0" b="0"/>
              <a:pathLst>
                <a:path w="33528">
                  <a:moveTo>
                    <a:pt x="0" y="0"/>
                  </a:moveTo>
                  <a:lnTo>
                    <a:pt x="33528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" name="pl602"/>
            <p:cNvSpPr/>
            <p:nvPr/>
          </p:nvSpPr>
          <p:spPr>
            <a:xfrm>
              <a:off x="8192734" y="4665937"/>
              <a:ext cx="33528" cy="0"/>
            </a:xfrm>
            <a:custGeom>
              <a:avLst/>
              <a:gdLst/>
              <a:ahLst/>
              <a:cxnLst/>
              <a:rect l="0" t="0" r="0" b="0"/>
              <a:pathLst>
                <a:path w="33528">
                  <a:moveTo>
                    <a:pt x="0" y="0"/>
                  </a:moveTo>
                  <a:lnTo>
                    <a:pt x="33528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xmlns="" id="{5DF5A770-4CF1-4317-8208-8009205EDB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7700" y="241120"/>
            <a:ext cx="6381750" cy="553998"/>
          </a:xfrm>
        </p:spPr>
        <p:txBody>
          <a:bodyPr/>
          <a:lstStyle/>
          <a:p>
            <a:r>
              <a:rPr lang="en-AU" dirty="0"/>
              <a:t>Commuters outside central Sydney typically experience only small delays</a:t>
            </a:r>
          </a:p>
        </p:txBody>
      </p:sp>
      <p:sp>
        <p:nvSpPr>
          <p:cNvPr id="603" name="Text Placeholder 602">
            <a:extLst>
              <a:ext uri="{FF2B5EF4-FFF2-40B4-BE49-F238E27FC236}">
                <a16:creationId xmlns:a16="http://schemas.microsoft.com/office/drawing/2014/main" xmlns="" id="{B447173C-B3B3-4A78-92CE-5FCFFCA179D5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AU" dirty="0"/>
              <a:t>Commutes between suburbs with more than 400 </a:t>
            </a:r>
            <a:r>
              <a:rPr lang="en-AU" dirty="0" smtClean="0"/>
              <a:t>drivers, 2011</a:t>
            </a:r>
            <a:endParaRPr lang="en-AU" dirty="0"/>
          </a:p>
        </p:txBody>
      </p:sp>
      <p:sp>
        <p:nvSpPr>
          <p:cNvPr id="604" name="Text Placeholder 603">
            <a:extLst>
              <a:ext uri="{FF2B5EF4-FFF2-40B4-BE49-F238E27FC236}">
                <a16:creationId xmlns:a16="http://schemas.microsoft.com/office/drawing/2014/main" xmlns="" id="{B4724A07-9E6A-4129-96CD-D5DD13AD1A22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161641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p2"/>
          <p:cNvGrpSpPr/>
          <p:nvPr/>
        </p:nvGrpSpPr>
        <p:grpSpPr>
          <a:xfrm>
            <a:off x="670564" y="1154545"/>
            <a:ext cx="7987966" cy="5226783"/>
            <a:chOff x="914400" y="1828800"/>
            <a:chExt cx="8105241" cy="5303520"/>
          </a:xfrm>
        </p:grpSpPr>
        <p:sp>
          <p:nvSpPr>
            <p:cNvPr id="4" name="pl4"/>
            <p:cNvSpPr/>
            <p:nvPr/>
          </p:nvSpPr>
          <p:spPr>
            <a:xfrm>
              <a:off x="1447907" y="5371342"/>
              <a:ext cx="2899740" cy="0"/>
            </a:xfrm>
            <a:custGeom>
              <a:avLst/>
              <a:gdLst/>
              <a:ahLst/>
              <a:cxnLst/>
              <a:rect l="0" t="0" r="0" b="0"/>
              <a:pathLst>
                <a:path w="2899740">
                  <a:moveTo>
                    <a:pt x="0" y="0"/>
                  </a:moveTo>
                  <a:lnTo>
                    <a:pt x="2899740" y="0"/>
                  </a:lnTo>
                  <a:lnTo>
                    <a:pt x="2899740" y="0"/>
                  </a:lnTo>
                </a:path>
              </a:pathLst>
            </a:custGeom>
            <a:ln w="13550" cap="flat">
              <a:solidFill>
                <a:srgbClr val="DADA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" name="pl5"/>
            <p:cNvSpPr/>
            <p:nvPr/>
          </p:nvSpPr>
          <p:spPr>
            <a:xfrm>
              <a:off x="1447907" y="4241622"/>
              <a:ext cx="2899740" cy="0"/>
            </a:xfrm>
            <a:custGeom>
              <a:avLst/>
              <a:gdLst/>
              <a:ahLst/>
              <a:cxnLst/>
              <a:rect l="0" t="0" r="0" b="0"/>
              <a:pathLst>
                <a:path w="2899740">
                  <a:moveTo>
                    <a:pt x="0" y="0"/>
                  </a:moveTo>
                  <a:lnTo>
                    <a:pt x="2899740" y="0"/>
                  </a:lnTo>
                  <a:lnTo>
                    <a:pt x="2899740" y="0"/>
                  </a:lnTo>
                </a:path>
              </a:pathLst>
            </a:custGeom>
            <a:ln w="13550" cap="flat">
              <a:solidFill>
                <a:srgbClr val="DADA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" name="pl6"/>
            <p:cNvSpPr/>
            <p:nvPr/>
          </p:nvSpPr>
          <p:spPr>
            <a:xfrm>
              <a:off x="1447907" y="3111903"/>
              <a:ext cx="2899740" cy="0"/>
            </a:xfrm>
            <a:custGeom>
              <a:avLst/>
              <a:gdLst/>
              <a:ahLst/>
              <a:cxnLst/>
              <a:rect l="0" t="0" r="0" b="0"/>
              <a:pathLst>
                <a:path w="2899740">
                  <a:moveTo>
                    <a:pt x="0" y="0"/>
                  </a:moveTo>
                  <a:lnTo>
                    <a:pt x="2899740" y="0"/>
                  </a:lnTo>
                  <a:lnTo>
                    <a:pt x="2899740" y="0"/>
                  </a:lnTo>
                </a:path>
              </a:pathLst>
            </a:custGeom>
            <a:ln w="13550" cap="flat">
              <a:solidFill>
                <a:srgbClr val="DADA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" name="pl7"/>
            <p:cNvSpPr/>
            <p:nvPr/>
          </p:nvSpPr>
          <p:spPr>
            <a:xfrm>
              <a:off x="1516948" y="2780749"/>
              <a:ext cx="2761657" cy="3325381"/>
            </a:xfrm>
            <a:custGeom>
              <a:avLst/>
              <a:gdLst/>
              <a:ahLst/>
              <a:cxnLst/>
              <a:rect l="0" t="0" r="0" b="0"/>
              <a:pathLst>
                <a:path w="2761657" h="3325381">
                  <a:moveTo>
                    <a:pt x="0" y="3295348"/>
                  </a:moveTo>
                  <a:lnTo>
                    <a:pt x="23207" y="3293446"/>
                  </a:lnTo>
                  <a:lnTo>
                    <a:pt x="46414" y="3292132"/>
                  </a:lnTo>
                  <a:lnTo>
                    <a:pt x="69621" y="3291278"/>
                  </a:lnTo>
                  <a:lnTo>
                    <a:pt x="92828" y="3290759"/>
                  </a:lnTo>
                  <a:lnTo>
                    <a:pt x="116036" y="3290447"/>
                  </a:lnTo>
                  <a:lnTo>
                    <a:pt x="139243" y="3290217"/>
                  </a:lnTo>
                  <a:lnTo>
                    <a:pt x="162450" y="3289940"/>
                  </a:lnTo>
                  <a:lnTo>
                    <a:pt x="185657" y="3289491"/>
                  </a:lnTo>
                  <a:lnTo>
                    <a:pt x="208864" y="3288743"/>
                  </a:lnTo>
                  <a:lnTo>
                    <a:pt x="232072" y="3287568"/>
                  </a:lnTo>
                  <a:lnTo>
                    <a:pt x="255279" y="3285841"/>
                  </a:lnTo>
                  <a:lnTo>
                    <a:pt x="278486" y="3283435"/>
                  </a:lnTo>
                  <a:lnTo>
                    <a:pt x="301693" y="3280222"/>
                  </a:lnTo>
                  <a:lnTo>
                    <a:pt x="324900" y="3276077"/>
                  </a:lnTo>
                  <a:lnTo>
                    <a:pt x="348108" y="3270871"/>
                  </a:lnTo>
                  <a:lnTo>
                    <a:pt x="371315" y="3264480"/>
                  </a:lnTo>
                  <a:lnTo>
                    <a:pt x="394522" y="3256776"/>
                  </a:lnTo>
                  <a:lnTo>
                    <a:pt x="417729" y="3247633"/>
                  </a:lnTo>
                  <a:lnTo>
                    <a:pt x="440936" y="3245271"/>
                  </a:lnTo>
                  <a:lnTo>
                    <a:pt x="464144" y="3254635"/>
                  </a:lnTo>
                  <a:lnTo>
                    <a:pt x="487351" y="3271382"/>
                  </a:lnTo>
                  <a:lnTo>
                    <a:pt x="510558" y="3291173"/>
                  </a:lnTo>
                  <a:lnTo>
                    <a:pt x="533765" y="3309664"/>
                  </a:lnTo>
                  <a:lnTo>
                    <a:pt x="556972" y="3322514"/>
                  </a:lnTo>
                  <a:lnTo>
                    <a:pt x="580180" y="3325381"/>
                  </a:lnTo>
                  <a:lnTo>
                    <a:pt x="603387" y="3313924"/>
                  </a:lnTo>
                  <a:lnTo>
                    <a:pt x="626594" y="3283801"/>
                  </a:lnTo>
                  <a:lnTo>
                    <a:pt x="649801" y="3230670"/>
                  </a:lnTo>
                  <a:lnTo>
                    <a:pt x="673008" y="3157600"/>
                  </a:lnTo>
                  <a:lnTo>
                    <a:pt x="696216" y="3085015"/>
                  </a:lnTo>
                  <a:lnTo>
                    <a:pt x="719423" y="3010737"/>
                  </a:lnTo>
                  <a:lnTo>
                    <a:pt x="742630" y="2930621"/>
                  </a:lnTo>
                  <a:lnTo>
                    <a:pt x="765837" y="2840911"/>
                  </a:lnTo>
                  <a:lnTo>
                    <a:pt x="789044" y="2750045"/>
                  </a:lnTo>
                  <a:lnTo>
                    <a:pt x="812252" y="2654721"/>
                  </a:lnTo>
                  <a:lnTo>
                    <a:pt x="835459" y="2546888"/>
                  </a:lnTo>
                  <a:lnTo>
                    <a:pt x="858666" y="2439568"/>
                  </a:lnTo>
                  <a:lnTo>
                    <a:pt x="881873" y="2331086"/>
                  </a:lnTo>
                  <a:lnTo>
                    <a:pt x="905080" y="2236632"/>
                  </a:lnTo>
                  <a:lnTo>
                    <a:pt x="928288" y="2172019"/>
                  </a:lnTo>
                  <a:lnTo>
                    <a:pt x="951495" y="2137506"/>
                  </a:lnTo>
                  <a:lnTo>
                    <a:pt x="974702" y="2135527"/>
                  </a:lnTo>
                  <a:lnTo>
                    <a:pt x="997909" y="2160245"/>
                  </a:lnTo>
                  <a:lnTo>
                    <a:pt x="1021116" y="2199927"/>
                  </a:lnTo>
                  <a:lnTo>
                    <a:pt x="1044324" y="2238871"/>
                  </a:lnTo>
                  <a:lnTo>
                    <a:pt x="1067531" y="2276615"/>
                  </a:lnTo>
                  <a:lnTo>
                    <a:pt x="1090738" y="2303846"/>
                  </a:lnTo>
                  <a:lnTo>
                    <a:pt x="1113945" y="2329125"/>
                  </a:lnTo>
                  <a:lnTo>
                    <a:pt x="1137152" y="2344260"/>
                  </a:lnTo>
                  <a:lnTo>
                    <a:pt x="1160360" y="2350807"/>
                  </a:lnTo>
                  <a:lnTo>
                    <a:pt x="1183567" y="2353989"/>
                  </a:lnTo>
                  <a:lnTo>
                    <a:pt x="1206774" y="2351297"/>
                  </a:lnTo>
                  <a:lnTo>
                    <a:pt x="1229981" y="2343640"/>
                  </a:lnTo>
                  <a:lnTo>
                    <a:pt x="1253188" y="2332523"/>
                  </a:lnTo>
                  <a:lnTo>
                    <a:pt x="1276396" y="2319452"/>
                  </a:lnTo>
                  <a:lnTo>
                    <a:pt x="1299603" y="2306337"/>
                  </a:lnTo>
                  <a:lnTo>
                    <a:pt x="1322810" y="2293740"/>
                  </a:lnTo>
                  <a:lnTo>
                    <a:pt x="1346017" y="2280515"/>
                  </a:lnTo>
                  <a:lnTo>
                    <a:pt x="1369224" y="2267757"/>
                  </a:lnTo>
                  <a:lnTo>
                    <a:pt x="1392432" y="2256617"/>
                  </a:lnTo>
                  <a:lnTo>
                    <a:pt x="1415639" y="2246923"/>
                  </a:lnTo>
                  <a:lnTo>
                    <a:pt x="1438846" y="2238503"/>
                  </a:lnTo>
                  <a:lnTo>
                    <a:pt x="1462053" y="2230554"/>
                  </a:lnTo>
                  <a:lnTo>
                    <a:pt x="1485260" y="2218897"/>
                  </a:lnTo>
                  <a:lnTo>
                    <a:pt x="1508468" y="2205550"/>
                  </a:lnTo>
                  <a:lnTo>
                    <a:pt x="1531675" y="2193113"/>
                  </a:lnTo>
                  <a:lnTo>
                    <a:pt x="1554882" y="2178177"/>
                  </a:lnTo>
                  <a:lnTo>
                    <a:pt x="1578089" y="2154858"/>
                  </a:lnTo>
                  <a:lnTo>
                    <a:pt x="1601297" y="2117294"/>
                  </a:lnTo>
                  <a:lnTo>
                    <a:pt x="1624504" y="2059627"/>
                  </a:lnTo>
                  <a:lnTo>
                    <a:pt x="1647711" y="1988204"/>
                  </a:lnTo>
                  <a:lnTo>
                    <a:pt x="1670918" y="1897261"/>
                  </a:lnTo>
                  <a:lnTo>
                    <a:pt x="1694125" y="1769659"/>
                  </a:lnTo>
                  <a:lnTo>
                    <a:pt x="1717333" y="1635183"/>
                  </a:lnTo>
                  <a:lnTo>
                    <a:pt x="1740540" y="1462867"/>
                  </a:lnTo>
                  <a:lnTo>
                    <a:pt x="1763747" y="1261392"/>
                  </a:lnTo>
                  <a:lnTo>
                    <a:pt x="1786954" y="1059733"/>
                  </a:lnTo>
                  <a:lnTo>
                    <a:pt x="1810161" y="857500"/>
                  </a:lnTo>
                  <a:lnTo>
                    <a:pt x="1833369" y="670430"/>
                  </a:lnTo>
                  <a:lnTo>
                    <a:pt x="1856576" y="507344"/>
                  </a:lnTo>
                  <a:lnTo>
                    <a:pt x="1879783" y="372174"/>
                  </a:lnTo>
                  <a:lnTo>
                    <a:pt x="1902990" y="256022"/>
                  </a:lnTo>
                  <a:lnTo>
                    <a:pt x="1926197" y="155340"/>
                  </a:lnTo>
                  <a:lnTo>
                    <a:pt x="1949405" y="72458"/>
                  </a:lnTo>
                  <a:lnTo>
                    <a:pt x="1972612" y="11032"/>
                  </a:lnTo>
                  <a:lnTo>
                    <a:pt x="1995819" y="0"/>
                  </a:lnTo>
                  <a:lnTo>
                    <a:pt x="2019026" y="54543"/>
                  </a:lnTo>
                  <a:lnTo>
                    <a:pt x="2042233" y="199129"/>
                  </a:lnTo>
                  <a:lnTo>
                    <a:pt x="2065441" y="396971"/>
                  </a:lnTo>
                  <a:lnTo>
                    <a:pt x="2088648" y="657136"/>
                  </a:lnTo>
                  <a:lnTo>
                    <a:pt x="2111855" y="943635"/>
                  </a:lnTo>
                  <a:lnTo>
                    <a:pt x="2135062" y="1238590"/>
                  </a:lnTo>
                  <a:lnTo>
                    <a:pt x="2158269" y="1545611"/>
                  </a:lnTo>
                  <a:lnTo>
                    <a:pt x="2181477" y="1810157"/>
                  </a:lnTo>
                  <a:lnTo>
                    <a:pt x="2204684" y="2031123"/>
                  </a:lnTo>
                  <a:lnTo>
                    <a:pt x="2227891" y="2224249"/>
                  </a:lnTo>
                  <a:lnTo>
                    <a:pt x="2251098" y="2405278"/>
                  </a:lnTo>
                  <a:lnTo>
                    <a:pt x="2274305" y="2545243"/>
                  </a:lnTo>
                  <a:lnTo>
                    <a:pt x="2297513" y="2612025"/>
                  </a:lnTo>
                  <a:lnTo>
                    <a:pt x="2320720" y="2670525"/>
                  </a:lnTo>
                  <a:lnTo>
                    <a:pt x="2343927" y="2727886"/>
                  </a:lnTo>
                  <a:lnTo>
                    <a:pt x="2367134" y="2767229"/>
                  </a:lnTo>
                  <a:lnTo>
                    <a:pt x="2390341" y="2791709"/>
                  </a:lnTo>
                  <a:lnTo>
                    <a:pt x="2413549" y="2804483"/>
                  </a:lnTo>
                  <a:lnTo>
                    <a:pt x="2436756" y="2808707"/>
                  </a:lnTo>
                  <a:lnTo>
                    <a:pt x="2459963" y="2807536"/>
                  </a:lnTo>
                  <a:lnTo>
                    <a:pt x="2483170" y="2804127"/>
                  </a:lnTo>
                  <a:lnTo>
                    <a:pt x="2506377" y="2801635"/>
                  </a:lnTo>
                  <a:lnTo>
                    <a:pt x="2529585" y="2803217"/>
                  </a:lnTo>
                  <a:lnTo>
                    <a:pt x="2552792" y="2810873"/>
                  </a:lnTo>
                  <a:lnTo>
                    <a:pt x="2575999" y="2820046"/>
                  </a:lnTo>
                  <a:lnTo>
                    <a:pt x="2599206" y="2829627"/>
                  </a:lnTo>
                  <a:lnTo>
                    <a:pt x="2622413" y="2839359"/>
                  </a:lnTo>
                  <a:lnTo>
                    <a:pt x="2645621" y="2848983"/>
                  </a:lnTo>
                  <a:lnTo>
                    <a:pt x="2668828" y="2858286"/>
                  </a:lnTo>
                  <a:lnTo>
                    <a:pt x="2692035" y="2867759"/>
                  </a:lnTo>
                  <a:lnTo>
                    <a:pt x="2715242" y="2877490"/>
                  </a:lnTo>
                  <a:lnTo>
                    <a:pt x="2738449" y="2887324"/>
                  </a:lnTo>
                  <a:lnTo>
                    <a:pt x="2761657" y="2897104"/>
                  </a:lnTo>
                </a:path>
              </a:pathLst>
            </a:custGeom>
            <a:ln w="54202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" name="pl8"/>
            <p:cNvSpPr/>
            <p:nvPr/>
          </p:nvSpPr>
          <p:spPr>
            <a:xfrm>
              <a:off x="1521999" y="3651399"/>
              <a:ext cx="2754752" cy="2396450"/>
            </a:xfrm>
            <a:custGeom>
              <a:avLst/>
              <a:gdLst/>
              <a:ahLst/>
              <a:cxnLst/>
              <a:rect l="0" t="0" r="0" b="0"/>
              <a:pathLst>
                <a:path w="2754752" h="2396450">
                  <a:moveTo>
                    <a:pt x="0" y="2367432"/>
                  </a:moveTo>
                  <a:lnTo>
                    <a:pt x="23149" y="2358722"/>
                  </a:lnTo>
                  <a:lnTo>
                    <a:pt x="46298" y="2350739"/>
                  </a:lnTo>
                  <a:lnTo>
                    <a:pt x="69447" y="2343323"/>
                  </a:lnTo>
                  <a:lnTo>
                    <a:pt x="92596" y="2336314"/>
                  </a:lnTo>
                  <a:lnTo>
                    <a:pt x="115745" y="2329552"/>
                  </a:lnTo>
                  <a:lnTo>
                    <a:pt x="138895" y="2322879"/>
                  </a:lnTo>
                  <a:lnTo>
                    <a:pt x="162044" y="2316134"/>
                  </a:lnTo>
                  <a:lnTo>
                    <a:pt x="185193" y="2309158"/>
                  </a:lnTo>
                  <a:lnTo>
                    <a:pt x="208342" y="2301791"/>
                  </a:lnTo>
                  <a:lnTo>
                    <a:pt x="231491" y="2293873"/>
                  </a:lnTo>
                  <a:lnTo>
                    <a:pt x="254641" y="2285245"/>
                  </a:lnTo>
                  <a:lnTo>
                    <a:pt x="277790" y="2275748"/>
                  </a:lnTo>
                  <a:lnTo>
                    <a:pt x="300939" y="2265221"/>
                  </a:lnTo>
                  <a:lnTo>
                    <a:pt x="324088" y="2253505"/>
                  </a:lnTo>
                  <a:lnTo>
                    <a:pt x="347237" y="2240441"/>
                  </a:lnTo>
                  <a:lnTo>
                    <a:pt x="370386" y="2225868"/>
                  </a:lnTo>
                  <a:lnTo>
                    <a:pt x="393536" y="2209627"/>
                  </a:lnTo>
                  <a:lnTo>
                    <a:pt x="416685" y="2194617"/>
                  </a:lnTo>
                  <a:lnTo>
                    <a:pt x="439834" y="2203712"/>
                  </a:lnTo>
                  <a:lnTo>
                    <a:pt x="462983" y="2234347"/>
                  </a:lnTo>
                  <a:lnTo>
                    <a:pt x="486132" y="2277545"/>
                  </a:lnTo>
                  <a:lnTo>
                    <a:pt x="509282" y="2324331"/>
                  </a:lnTo>
                  <a:lnTo>
                    <a:pt x="532431" y="2365729"/>
                  </a:lnTo>
                  <a:lnTo>
                    <a:pt x="555580" y="2392760"/>
                  </a:lnTo>
                  <a:lnTo>
                    <a:pt x="578729" y="2396450"/>
                  </a:lnTo>
                  <a:lnTo>
                    <a:pt x="601878" y="2367821"/>
                  </a:lnTo>
                  <a:lnTo>
                    <a:pt x="625027" y="2297897"/>
                  </a:lnTo>
                  <a:lnTo>
                    <a:pt x="648177" y="2177702"/>
                  </a:lnTo>
                  <a:lnTo>
                    <a:pt x="671326" y="2029705"/>
                  </a:lnTo>
                  <a:lnTo>
                    <a:pt x="694475" y="1884798"/>
                  </a:lnTo>
                  <a:lnTo>
                    <a:pt x="717624" y="1734422"/>
                  </a:lnTo>
                  <a:lnTo>
                    <a:pt x="740773" y="1569888"/>
                  </a:lnTo>
                  <a:lnTo>
                    <a:pt x="763923" y="1387545"/>
                  </a:lnTo>
                  <a:lnTo>
                    <a:pt x="787072" y="1205100"/>
                  </a:lnTo>
                  <a:lnTo>
                    <a:pt x="810221" y="1017963"/>
                  </a:lnTo>
                  <a:lnTo>
                    <a:pt x="833370" y="823274"/>
                  </a:lnTo>
                  <a:lnTo>
                    <a:pt x="856519" y="636570"/>
                  </a:lnTo>
                  <a:lnTo>
                    <a:pt x="879668" y="466787"/>
                  </a:lnTo>
                  <a:lnTo>
                    <a:pt x="902818" y="332463"/>
                  </a:lnTo>
                  <a:lnTo>
                    <a:pt x="925967" y="259311"/>
                  </a:lnTo>
                  <a:lnTo>
                    <a:pt x="949116" y="246067"/>
                  </a:lnTo>
                  <a:lnTo>
                    <a:pt x="972265" y="289189"/>
                  </a:lnTo>
                  <a:lnTo>
                    <a:pt x="995414" y="380876"/>
                  </a:lnTo>
                  <a:lnTo>
                    <a:pt x="1018564" y="498697"/>
                  </a:lnTo>
                  <a:lnTo>
                    <a:pt x="1041713" y="627221"/>
                  </a:lnTo>
                  <a:lnTo>
                    <a:pt x="1064862" y="753052"/>
                  </a:lnTo>
                  <a:lnTo>
                    <a:pt x="1088011" y="869120"/>
                  </a:lnTo>
                  <a:lnTo>
                    <a:pt x="1111160" y="983241"/>
                  </a:lnTo>
                  <a:lnTo>
                    <a:pt x="1134309" y="1074863"/>
                  </a:lnTo>
                  <a:lnTo>
                    <a:pt x="1157459" y="1154297"/>
                  </a:lnTo>
                  <a:lnTo>
                    <a:pt x="1180608" y="1223722"/>
                  </a:lnTo>
                  <a:lnTo>
                    <a:pt x="1203757" y="1273215"/>
                  </a:lnTo>
                  <a:lnTo>
                    <a:pt x="1226906" y="1307291"/>
                  </a:lnTo>
                  <a:lnTo>
                    <a:pt x="1250055" y="1330697"/>
                  </a:lnTo>
                  <a:lnTo>
                    <a:pt x="1273205" y="1348138"/>
                  </a:lnTo>
                  <a:lnTo>
                    <a:pt x="1296354" y="1361349"/>
                  </a:lnTo>
                  <a:lnTo>
                    <a:pt x="1319503" y="1368885"/>
                  </a:lnTo>
                  <a:lnTo>
                    <a:pt x="1342652" y="1369992"/>
                  </a:lnTo>
                  <a:lnTo>
                    <a:pt x="1365801" y="1369033"/>
                  </a:lnTo>
                  <a:lnTo>
                    <a:pt x="1388951" y="1367092"/>
                  </a:lnTo>
                  <a:lnTo>
                    <a:pt x="1412100" y="1364036"/>
                  </a:lnTo>
                  <a:lnTo>
                    <a:pt x="1435249" y="1359730"/>
                  </a:lnTo>
                  <a:lnTo>
                    <a:pt x="1458398" y="1353349"/>
                  </a:lnTo>
                  <a:lnTo>
                    <a:pt x="1481547" y="1344154"/>
                  </a:lnTo>
                  <a:lnTo>
                    <a:pt x="1504696" y="1334218"/>
                  </a:lnTo>
                  <a:lnTo>
                    <a:pt x="1527846" y="1324886"/>
                  </a:lnTo>
                  <a:lnTo>
                    <a:pt x="1550995" y="1313101"/>
                  </a:lnTo>
                  <a:lnTo>
                    <a:pt x="1574144" y="1294368"/>
                  </a:lnTo>
                  <a:lnTo>
                    <a:pt x="1597293" y="1264193"/>
                  </a:lnTo>
                  <a:lnTo>
                    <a:pt x="1620442" y="1219004"/>
                  </a:lnTo>
                  <a:lnTo>
                    <a:pt x="1643592" y="1167640"/>
                  </a:lnTo>
                  <a:lnTo>
                    <a:pt x="1666741" y="1101356"/>
                  </a:lnTo>
                  <a:lnTo>
                    <a:pt x="1689890" y="1011248"/>
                  </a:lnTo>
                  <a:lnTo>
                    <a:pt x="1713039" y="917913"/>
                  </a:lnTo>
                  <a:lnTo>
                    <a:pt x="1736188" y="799837"/>
                  </a:lnTo>
                  <a:lnTo>
                    <a:pt x="1759337" y="677721"/>
                  </a:lnTo>
                  <a:lnTo>
                    <a:pt x="1782487" y="562544"/>
                  </a:lnTo>
                  <a:lnTo>
                    <a:pt x="1805636" y="458575"/>
                  </a:lnTo>
                  <a:lnTo>
                    <a:pt x="1828785" y="369898"/>
                  </a:lnTo>
                  <a:lnTo>
                    <a:pt x="1851934" y="299798"/>
                  </a:lnTo>
                  <a:lnTo>
                    <a:pt x="1875083" y="244911"/>
                  </a:lnTo>
                  <a:lnTo>
                    <a:pt x="1898233" y="186059"/>
                  </a:lnTo>
                  <a:lnTo>
                    <a:pt x="1921382" y="126371"/>
                  </a:lnTo>
                  <a:lnTo>
                    <a:pt x="1944531" y="71141"/>
                  </a:lnTo>
                  <a:lnTo>
                    <a:pt x="1967680" y="16583"/>
                  </a:lnTo>
                  <a:lnTo>
                    <a:pt x="1990829" y="0"/>
                  </a:lnTo>
                  <a:lnTo>
                    <a:pt x="2013978" y="33954"/>
                  </a:lnTo>
                  <a:lnTo>
                    <a:pt x="2037128" y="148331"/>
                  </a:lnTo>
                  <a:lnTo>
                    <a:pt x="2060277" y="288606"/>
                  </a:lnTo>
                  <a:lnTo>
                    <a:pt x="2083426" y="468958"/>
                  </a:lnTo>
                  <a:lnTo>
                    <a:pt x="2106575" y="664735"/>
                  </a:lnTo>
                  <a:lnTo>
                    <a:pt x="2129724" y="859524"/>
                  </a:lnTo>
                  <a:lnTo>
                    <a:pt x="2152874" y="1057818"/>
                  </a:lnTo>
                  <a:lnTo>
                    <a:pt x="2176023" y="1224049"/>
                  </a:lnTo>
                  <a:lnTo>
                    <a:pt x="2199172" y="1363458"/>
                  </a:lnTo>
                  <a:lnTo>
                    <a:pt x="2222321" y="1485803"/>
                  </a:lnTo>
                  <a:lnTo>
                    <a:pt x="2245470" y="1600842"/>
                  </a:lnTo>
                  <a:lnTo>
                    <a:pt x="2268619" y="1680073"/>
                  </a:lnTo>
                  <a:lnTo>
                    <a:pt x="2291769" y="1716377"/>
                  </a:lnTo>
                  <a:lnTo>
                    <a:pt x="2314918" y="1757011"/>
                  </a:lnTo>
                  <a:lnTo>
                    <a:pt x="2338067" y="1795394"/>
                  </a:lnTo>
                  <a:lnTo>
                    <a:pt x="2361216" y="1824624"/>
                  </a:lnTo>
                  <a:lnTo>
                    <a:pt x="2384365" y="1846359"/>
                  </a:lnTo>
                  <a:lnTo>
                    <a:pt x="2407515" y="1862259"/>
                  </a:lnTo>
                  <a:lnTo>
                    <a:pt x="2430664" y="1873981"/>
                  </a:lnTo>
                  <a:lnTo>
                    <a:pt x="2453813" y="1883186"/>
                  </a:lnTo>
                  <a:lnTo>
                    <a:pt x="2476962" y="1891531"/>
                  </a:lnTo>
                  <a:lnTo>
                    <a:pt x="2500111" y="1900675"/>
                  </a:lnTo>
                  <a:lnTo>
                    <a:pt x="2523261" y="1912278"/>
                  </a:lnTo>
                  <a:lnTo>
                    <a:pt x="2546410" y="1927225"/>
                  </a:lnTo>
                  <a:lnTo>
                    <a:pt x="2569559" y="1943071"/>
                  </a:lnTo>
                  <a:lnTo>
                    <a:pt x="2592708" y="1959283"/>
                  </a:lnTo>
                  <a:lnTo>
                    <a:pt x="2615857" y="1975652"/>
                  </a:lnTo>
                  <a:lnTo>
                    <a:pt x="2639006" y="1991969"/>
                  </a:lnTo>
                  <a:lnTo>
                    <a:pt x="2662156" y="2008136"/>
                  </a:lnTo>
                  <a:lnTo>
                    <a:pt x="2685305" y="2024716"/>
                  </a:lnTo>
                  <a:lnTo>
                    <a:pt x="2708454" y="2041633"/>
                  </a:lnTo>
                  <a:lnTo>
                    <a:pt x="2731603" y="2058663"/>
                  </a:lnTo>
                  <a:lnTo>
                    <a:pt x="2754752" y="2075583"/>
                  </a:lnTo>
                </a:path>
              </a:pathLst>
            </a:custGeom>
            <a:ln w="54202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" name="pl9"/>
            <p:cNvSpPr/>
            <p:nvPr/>
          </p:nvSpPr>
          <p:spPr>
            <a:xfrm>
              <a:off x="1523629" y="2410979"/>
              <a:ext cx="2745515" cy="3733424"/>
            </a:xfrm>
            <a:custGeom>
              <a:avLst/>
              <a:gdLst/>
              <a:ahLst/>
              <a:cxnLst/>
              <a:rect l="0" t="0" r="0" b="0"/>
              <a:pathLst>
                <a:path w="2745515" h="3733424">
                  <a:moveTo>
                    <a:pt x="0" y="3718013"/>
                  </a:moveTo>
                  <a:lnTo>
                    <a:pt x="23071" y="3706162"/>
                  </a:lnTo>
                  <a:lnTo>
                    <a:pt x="46143" y="3695513"/>
                  </a:lnTo>
                  <a:lnTo>
                    <a:pt x="69214" y="3685798"/>
                  </a:lnTo>
                  <a:lnTo>
                    <a:pt x="92286" y="3676744"/>
                  </a:lnTo>
                  <a:lnTo>
                    <a:pt x="115357" y="3668082"/>
                  </a:lnTo>
                  <a:lnTo>
                    <a:pt x="138429" y="3659542"/>
                  </a:lnTo>
                  <a:lnTo>
                    <a:pt x="161500" y="3650853"/>
                  </a:lnTo>
                  <a:lnTo>
                    <a:pt x="184572" y="3641744"/>
                  </a:lnTo>
                  <a:lnTo>
                    <a:pt x="207644" y="3631946"/>
                  </a:lnTo>
                  <a:lnTo>
                    <a:pt x="230715" y="3621188"/>
                  </a:lnTo>
                  <a:lnTo>
                    <a:pt x="253787" y="3609199"/>
                  </a:lnTo>
                  <a:lnTo>
                    <a:pt x="276858" y="3595710"/>
                  </a:lnTo>
                  <a:lnTo>
                    <a:pt x="299930" y="3580450"/>
                  </a:lnTo>
                  <a:lnTo>
                    <a:pt x="323001" y="3563148"/>
                  </a:lnTo>
                  <a:lnTo>
                    <a:pt x="346073" y="3543535"/>
                  </a:lnTo>
                  <a:lnTo>
                    <a:pt x="369144" y="3521339"/>
                  </a:lnTo>
                  <a:lnTo>
                    <a:pt x="392216" y="3496291"/>
                  </a:lnTo>
                  <a:lnTo>
                    <a:pt x="415288" y="3476337"/>
                  </a:lnTo>
                  <a:lnTo>
                    <a:pt x="438359" y="3493280"/>
                  </a:lnTo>
                  <a:lnTo>
                    <a:pt x="461431" y="3538629"/>
                  </a:lnTo>
                  <a:lnTo>
                    <a:pt x="484502" y="3598851"/>
                  </a:lnTo>
                  <a:lnTo>
                    <a:pt x="507574" y="3660413"/>
                  </a:lnTo>
                  <a:lnTo>
                    <a:pt x="530645" y="3709782"/>
                  </a:lnTo>
                  <a:lnTo>
                    <a:pt x="553717" y="3733424"/>
                  </a:lnTo>
                  <a:lnTo>
                    <a:pt x="576788" y="3717808"/>
                  </a:lnTo>
                  <a:lnTo>
                    <a:pt x="599860" y="3649399"/>
                  </a:lnTo>
                  <a:lnTo>
                    <a:pt x="622932" y="3514665"/>
                  </a:lnTo>
                  <a:lnTo>
                    <a:pt x="646003" y="3305705"/>
                  </a:lnTo>
                  <a:lnTo>
                    <a:pt x="669075" y="3087526"/>
                  </a:lnTo>
                  <a:lnTo>
                    <a:pt x="692146" y="2869315"/>
                  </a:lnTo>
                  <a:lnTo>
                    <a:pt x="715218" y="2634300"/>
                  </a:lnTo>
                  <a:lnTo>
                    <a:pt x="738289" y="2365708"/>
                  </a:lnTo>
                  <a:lnTo>
                    <a:pt x="761361" y="2060118"/>
                  </a:lnTo>
                  <a:lnTo>
                    <a:pt x="784432" y="1752552"/>
                  </a:lnTo>
                  <a:lnTo>
                    <a:pt x="807504" y="1430005"/>
                  </a:lnTo>
                  <a:lnTo>
                    <a:pt x="830576" y="1095755"/>
                  </a:lnTo>
                  <a:lnTo>
                    <a:pt x="853647" y="769513"/>
                  </a:lnTo>
                  <a:lnTo>
                    <a:pt x="876719" y="452314"/>
                  </a:lnTo>
                  <a:lnTo>
                    <a:pt x="899790" y="194503"/>
                  </a:lnTo>
                  <a:lnTo>
                    <a:pt x="922862" y="39625"/>
                  </a:lnTo>
                  <a:lnTo>
                    <a:pt x="945933" y="0"/>
                  </a:lnTo>
                  <a:lnTo>
                    <a:pt x="969005" y="90905"/>
                  </a:lnTo>
                  <a:lnTo>
                    <a:pt x="992076" y="281652"/>
                  </a:lnTo>
                  <a:lnTo>
                    <a:pt x="1015148" y="513063"/>
                  </a:lnTo>
                  <a:lnTo>
                    <a:pt x="1038220" y="761917"/>
                  </a:lnTo>
                  <a:lnTo>
                    <a:pt x="1061291" y="1003318"/>
                  </a:lnTo>
                  <a:lnTo>
                    <a:pt x="1084363" y="1226007"/>
                  </a:lnTo>
                  <a:lnTo>
                    <a:pt x="1107434" y="1446973"/>
                  </a:lnTo>
                  <a:lnTo>
                    <a:pt x="1130506" y="1628661"/>
                  </a:lnTo>
                  <a:lnTo>
                    <a:pt x="1153577" y="1786886"/>
                  </a:lnTo>
                  <a:lnTo>
                    <a:pt x="1176649" y="1921750"/>
                  </a:lnTo>
                  <a:lnTo>
                    <a:pt x="1199720" y="2020164"/>
                  </a:lnTo>
                  <a:lnTo>
                    <a:pt x="1222792" y="2091189"/>
                  </a:lnTo>
                  <a:lnTo>
                    <a:pt x="1245864" y="2143967"/>
                  </a:lnTo>
                  <a:lnTo>
                    <a:pt x="1268935" y="2187685"/>
                  </a:lnTo>
                  <a:lnTo>
                    <a:pt x="1292007" y="2229664"/>
                  </a:lnTo>
                  <a:lnTo>
                    <a:pt x="1315078" y="2265095"/>
                  </a:lnTo>
                  <a:lnTo>
                    <a:pt x="1338150" y="2288132"/>
                  </a:lnTo>
                  <a:lnTo>
                    <a:pt x="1361221" y="2308918"/>
                  </a:lnTo>
                  <a:lnTo>
                    <a:pt x="1384293" y="2330230"/>
                  </a:lnTo>
                  <a:lnTo>
                    <a:pt x="1407364" y="2352127"/>
                  </a:lnTo>
                  <a:lnTo>
                    <a:pt x="1430436" y="2374672"/>
                  </a:lnTo>
                  <a:lnTo>
                    <a:pt x="1453508" y="2396202"/>
                  </a:lnTo>
                  <a:lnTo>
                    <a:pt x="1476579" y="2413738"/>
                  </a:lnTo>
                  <a:lnTo>
                    <a:pt x="1499651" y="2431560"/>
                  </a:lnTo>
                  <a:lnTo>
                    <a:pt x="1522722" y="2451533"/>
                  </a:lnTo>
                  <a:lnTo>
                    <a:pt x="1545794" y="2469287"/>
                  </a:lnTo>
                  <a:lnTo>
                    <a:pt x="1568865" y="2480369"/>
                  </a:lnTo>
                  <a:lnTo>
                    <a:pt x="1591937" y="2480329"/>
                  </a:lnTo>
                  <a:lnTo>
                    <a:pt x="1615008" y="2465200"/>
                  </a:lnTo>
                  <a:lnTo>
                    <a:pt x="1638080" y="2443684"/>
                  </a:lnTo>
                  <a:lnTo>
                    <a:pt x="1661152" y="2410906"/>
                  </a:lnTo>
                  <a:lnTo>
                    <a:pt x="1684223" y="2359639"/>
                  </a:lnTo>
                  <a:lnTo>
                    <a:pt x="1707295" y="2306259"/>
                  </a:lnTo>
                  <a:lnTo>
                    <a:pt x="1730366" y="2234695"/>
                  </a:lnTo>
                  <a:lnTo>
                    <a:pt x="1753438" y="2160198"/>
                  </a:lnTo>
                  <a:lnTo>
                    <a:pt x="1776509" y="2093480"/>
                  </a:lnTo>
                  <a:lnTo>
                    <a:pt x="1799581" y="2034991"/>
                  </a:lnTo>
                  <a:lnTo>
                    <a:pt x="1822652" y="1984403"/>
                  </a:lnTo>
                  <a:lnTo>
                    <a:pt x="1845724" y="1935261"/>
                  </a:lnTo>
                  <a:lnTo>
                    <a:pt x="1868796" y="1891236"/>
                  </a:lnTo>
                  <a:lnTo>
                    <a:pt x="1891867" y="1832897"/>
                  </a:lnTo>
                  <a:lnTo>
                    <a:pt x="1914939" y="1759256"/>
                  </a:lnTo>
                  <a:lnTo>
                    <a:pt x="1938010" y="1677852"/>
                  </a:lnTo>
                  <a:lnTo>
                    <a:pt x="1961082" y="1587976"/>
                  </a:lnTo>
                  <a:lnTo>
                    <a:pt x="1984153" y="1517777"/>
                  </a:lnTo>
                  <a:lnTo>
                    <a:pt x="2007225" y="1479372"/>
                  </a:lnTo>
                  <a:lnTo>
                    <a:pt x="2030296" y="1518792"/>
                  </a:lnTo>
                  <a:lnTo>
                    <a:pt x="2053368" y="1587058"/>
                  </a:lnTo>
                  <a:lnTo>
                    <a:pt x="2076440" y="1707562"/>
                  </a:lnTo>
                  <a:lnTo>
                    <a:pt x="2099511" y="1859882"/>
                  </a:lnTo>
                  <a:lnTo>
                    <a:pt x="2122583" y="2031750"/>
                  </a:lnTo>
                  <a:lnTo>
                    <a:pt x="2145654" y="2214801"/>
                  </a:lnTo>
                  <a:lnTo>
                    <a:pt x="2168726" y="2375930"/>
                  </a:lnTo>
                  <a:lnTo>
                    <a:pt x="2191797" y="2516030"/>
                  </a:lnTo>
                  <a:lnTo>
                    <a:pt x="2214869" y="2641506"/>
                  </a:lnTo>
                  <a:lnTo>
                    <a:pt x="2237940" y="2758765"/>
                  </a:lnTo>
                  <a:lnTo>
                    <a:pt x="2261012" y="2845931"/>
                  </a:lnTo>
                  <a:lnTo>
                    <a:pt x="2284084" y="2876426"/>
                  </a:lnTo>
                  <a:lnTo>
                    <a:pt x="2307155" y="2909408"/>
                  </a:lnTo>
                  <a:lnTo>
                    <a:pt x="2330227" y="2943880"/>
                  </a:lnTo>
                  <a:lnTo>
                    <a:pt x="2353298" y="2968378"/>
                  </a:lnTo>
                  <a:lnTo>
                    <a:pt x="2376370" y="2984693"/>
                  </a:lnTo>
                  <a:lnTo>
                    <a:pt x="2399441" y="2994618"/>
                  </a:lnTo>
                  <a:lnTo>
                    <a:pt x="2422513" y="2999947"/>
                  </a:lnTo>
                  <a:lnTo>
                    <a:pt x="2445584" y="3002471"/>
                  </a:lnTo>
                  <a:lnTo>
                    <a:pt x="2468656" y="3003985"/>
                  </a:lnTo>
                  <a:lnTo>
                    <a:pt x="2491728" y="3006280"/>
                  </a:lnTo>
                  <a:lnTo>
                    <a:pt x="2514799" y="3011150"/>
                  </a:lnTo>
                  <a:lnTo>
                    <a:pt x="2537871" y="3020206"/>
                  </a:lnTo>
                  <a:lnTo>
                    <a:pt x="2560942" y="3031854"/>
                  </a:lnTo>
                  <a:lnTo>
                    <a:pt x="2584014" y="3044729"/>
                  </a:lnTo>
                  <a:lnTo>
                    <a:pt x="2607085" y="3058164"/>
                  </a:lnTo>
                  <a:lnTo>
                    <a:pt x="2630157" y="3071495"/>
                  </a:lnTo>
                  <a:lnTo>
                    <a:pt x="2653228" y="3084193"/>
                  </a:lnTo>
                  <a:lnTo>
                    <a:pt x="2676300" y="3097669"/>
                  </a:lnTo>
                  <a:lnTo>
                    <a:pt x="2699372" y="3112028"/>
                  </a:lnTo>
                  <a:lnTo>
                    <a:pt x="2722443" y="3126708"/>
                  </a:lnTo>
                  <a:lnTo>
                    <a:pt x="2745515" y="3141143"/>
                  </a:lnTo>
                </a:path>
              </a:pathLst>
            </a:custGeom>
            <a:ln w="54202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" name="pl10"/>
            <p:cNvSpPr/>
            <p:nvPr/>
          </p:nvSpPr>
          <p:spPr>
            <a:xfrm>
              <a:off x="1447907" y="2333931"/>
              <a:ext cx="2899740" cy="0"/>
            </a:xfrm>
            <a:custGeom>
              <a:avLst/>
              <a:gdLst/>
              <a:ahLst/>
              <a:cxnLst/>
              <a:rect l="0" t="0" r="0" b="0"/>
              <a:pathLst>
                <a:path w="2899740">
                  <a:moveTo>
                    <a:pt x="0" y="0"/>
                  </a:moveTo>
                  <a:lnTo>
                    <a:pt x="2899740" y="0"/>
                  </a:lnTo>
                  <a:lnTo>
                    <a:pt x="289974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" name="pl11"/>
            <p:cNvSpPr/>
            <p:nvPr/>
          </p:nvSpPr>
          <p:spPr>
            <a:xfrm>
              <a:off x="4461520" y="5371342"/>
              <a:ext cx="2899740" cy="0"/>
            </a:xfrm>
            <a:custGeom>
              <a:avLst/>
              <a:gdLst/>
              <a:ahLst/>
              <a:cxnLst/>
              <a:rect l="0" t="0" r="0" b="0"/>
              <a:pathLst>
                <a:path w="2899740">
                  <a:moveTo>
                    <a:pt x="0" y="0"/>
                  </a:moveTo>
                  <a:lnTo>
                    <a:pt x="2899740" y="0"/>
                  </a:lnTo>
                  <a:lnTo>
                    <a:pt x="2899740" y="0"/>
                  </a:lnTo>
                </a:path>
              </a:pathLst>
            </a:custGeom>
            <a:ln w="13550" cap="flat">
              <a:solidFill>
                <a:srgbClr val="DADA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" name="pl12"/>
            <p:cNvSpPr/>
            <p:nvPr/>
          </p:nvSpPr>
          <p:spPr>
            <a:xfrm>
              <a:off x="4461520" y="4241622"/>
              <a:ext cx="2899740" cy="0"/>
            </a:xfrm>
            <a:custGeom>
              <a:avLst/>
              <a:gdLst/>
              <a:ahLst/>
              <a:cxnLst/>
              <a:rect l="0" t="0" r="0" b="0"/>
              <a:pathLst>
                <a:path w="2899740">
                  <a:moveTo>
                    <a:pt x="0" y="0"/>
                  </a:moveTo>
                  <a:lnTo>
                    <a:pt x="2899740" y="0"/>
                  </a:lnTo>
                  <a:lnTo>
                    <a:pt x="2899740" y="0"/>
                  </a:lnTo>
                </a:path>
              </a:pathLst>
            </a:custGeom>
            <a:ln w="13550" cap="flat">
              <a:solidFill>
                <a:srgbClr val="DADA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" name="pl13"/>
            <p:cNvSpPr/>
            <p:nvPr/>
          </p:nvSpPr>
          <p:spPr>
            <a:xfrm>
              <a:off x="4461520" y="3111903"/>
              <a:ext cx="2899740" cy="0"/>
            </a:xfrm>
            <a:custGeom>
              <a:avLst/>
              <a:gdLst/>
              <a:ahLst/>
              <a:cxnLst/>
              <a:rect l="0" t="0" r="0" b="0"/>
              <a:pathLst>
                <a:path w="2899740">
                  <a:moveTo>
                    <a:pt x="0" y="0"/>
                  </a:moveTo>
                  <a:lnTo>
                    <a:pt x="2899740" y="0"/>
                  </a:lnTo>
                  <a:lnTo>
                    <a:pt x="2899740" y="0"/>
                  </a:lnTo>
                </a:path>
              </a:pathLst>
            </a:custGeom>
            <a:ln w="13550" cap="flat">
              <a:solidFill>
                <a:srgbClr val="DADA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" name="pl14"/>
            <p:cNvSpPr/>
            <p:nvPr/>
          </p:nvSpPr>
          <p:spPr>
            <a:xfrm>
              <a:off x="4530785" y="2912914"/>
              <a:ext cx="2761369" cy="3306251"/>
            </a:xfrm>
            <a:custGeom>
              <a:avLst/>
              <a:gdLst/>
              <a:ahLst/>
              <a:cxnLst/>
              <a:rect l="0" t="0" r="0" b="0"/>
              <a:pathLst>
                <a:path w="2761369" h="3306251">
                  <a:moveTo>
                    <a:pt x="0" y="3306251"/>
                  </a:moveTo>
                  <a:lnTo>
                    <a:pt x="23204" y="3296576"/>
                  </a:lnTo>
                  <a:lnTo>
                    <a:pt x="46409" y="3287508"/>
                  </a:lnTo>
                  <a:lnTo>
                    <a:pt x="69614" y="3278915"/>
                  </a:lnTo>
                  <a:lnTo>
                    <a:pt x="92819" y="3270666"/>
                  </a:lnTo>
                  <a:lnTo>
                    <a:pt x="116023" y="3262633"/>
                  </a:lnTo>
                  <a:lnTo>
                    <a:pt x="139228" y="3254683"/>
                  </a:lnTo>
                  <a:lnTo>
                    <a:pt x="162433" y="3246687"/>
                  </a:lnTo>
                  <a:lnTo>
                    <a:pt x="185638" y="3238514"/>
                  </a:lnTo>
                  <a:lnTo>
                    <a:pt x="208843" y="3230034"/>
                  </a:lnTo>
                  <a:lnTo>
                    <a:pt x="232047" y="3221116"/>
                  </a:lnTo>
                  <a:lnTo>
                    <a:pt x="255252" y="3211630"/>
                  </a:lnTo>
                  <a:lnTo>
                    <a:pt x="278457" y="3201445"/>
                  </a:lnTo>
                  <a:lnTo>
                    <a:pt x="301662" y="3190432"/>
                  </a:lnTo>
                  <a:lnTo>
                    <a:pt x="324866" y="3178459"/>
                  </a:lnTo>
                  <a:lnTo>
                    <a:pt x="348071" y="3165396"/>
                  </a:lnTo>
                  <a:lnTo>
                    <a:pt x="371276" y="3151112"/>
                  </a:lnTo>
                  <a:lnTo>
                    <a:pt x="394481" y="3135478"/>
                  </a:lnTo>
                  <a:lnTo>
                    <a:pt x="417686" y="3118371"/>
                  </a:lnTo>
                  <a:lnTo>
                    <a:pt x="440890" y="3110977"/>
                  </a:lnTo>
                  <a:lnTo>
                    <a:pt x="464095" y="3119487"/>
                  </a:lnTo>
                  <a:lnTo>
                    <a:pt x="487300" y="3138100"/>
                  </a:lnTo>
                  <a:lnTo>
                    <a:pt x="510505" y="3161019"/>
                  </a:lnTo>
                  <a:lnTo>
                    <a:pt x="533710" y="3182442"/>
                  </a:lnTo>
                  <a:lnTo>
                    <a:pt x="556914" y="3196571"/>
                  </a:lnTo>
                  <a:lnTo>
                    <a:pt x="580119" y="3197606"/>
                  </a:lnTo>
                  <a:lnTo>
                    <a:pt x="603324" y="3179747"/>
                  </a:lnTo>
                  <a:lnTo>
                    <a:pt x="626529" y="3137194"/>
                  </a:lnTo>
                  <a:lnTo>
                    <a:pt x="649733" y="3064149"/>
                  </a:lnTo>
                  <a:lnTo>
                    <a:pt x="672938" y="2962993"/>
                  </a:lnTo>
                  <a:lnTo>
                    <a:pt x="696143" y="2861800"/>
                  </a:lnTo>
                  <a:lnTo>
                    <a:pt x="719348" y="2759021"/>
                  </a:lnTo>
                  <a:lnTo>
                    <a:pt x="742553" y="2649498"/>
                  </a:lnTo>
                  <a:lnTo>
                    <a:pt x="765757" y="2528519"/>
                  </a:lnTo>
                  <a:lnTo>
                    <a:pt x="788962" y="2405278"/>
                  </a:lnTo>
                  <a:lnTo>
                    <a:pt x="812167" y="2277567"/>
                  </a:lnTo>
                  <a:lnTo>
                    <a:pt x="835372" y="2137238"/>
                  </a:lnTo>
                  <a:lnTo>
                    <a:pt x="858577" y="1996952"/>
                  </a:lnTo>
                  <a:lnTo>
                    <a:pt x="881781" y="1854832"/>
                  </a:lnTo>
                  <a:lnTo>
                    <a:pt x="904986" y="1725883"/>
                  </a:lnTo>
                  <a:lnTo>
                    <a:pt x="928191" y="1628251"/>
                  </a:lnTo>
                  <a:lnTo>
                    <a:pt x="951396" y="1568653"/>
                  </a:lnTo>
                  <a:lnTo>
                    <a:pt x="974600" y="1551773"/>
                  </a:lnTo>
                  <a:lnTo>
                    <a:pt x="997805" y="1579832"/>
                  </a:lnTo>
                  <a:lnTo>
                    <a:pt x="1021010" y="1636529"/>
                  </a:lnTo>
                  <a:lnTo>
                    <a:pt x="1044215" y="1709328"/>
                  </a:lnTo>
                  <a:lnTo>
                    <a:pt x="1067420" y="1784353"/>
                  </a:lnTo>
                  <a:lnTo>
                    <a:pt x="1090624" y="1857912"/>
                  </a:lnTo>
                  <a:lnTo>
                    <a:pt x="1113829" y="1933859"/>
                  </a:lnTo>
                  <a:lnTo>
                    <a:pt x="1137034" y="1998260"/>
                  </a:lnTo>
                  <a:lnTo>
                    <a:pt x="1160239" y="2054683"/>
                  </a:lnTo>
                  <a:lnTo>
                    <a:pt x="1183444" y="2105750"/>
                  </a:lnTo>
                  <a:lnTo>
                    <a:pt x="1206648" y="2143389"/>
                  </a:lnTo>
                  <a:lnTo>
                    <a:pt x="1229853" y="2169909"/>
                  </a:lnTo>
                  <a:lnTo>
                    <a:pt x="1253058" y="2188198"/>
                  </a:lnTo>
                  <a:lnTo>
                    <a:pt x="1276263" y="2201143"/>
                  </a:lnTo>
                  <a:lnTo>
                    <a:pt x="1299467" y="2209962"/>
                  </a:lnTo>
                  <a:lnTo>
                    <a:pt x="1322672" y="2214031"/>
                  </a:lnTo>
                  <a:lnTo>
                    <a:pt x="1345877" y="2213538"/>
                  </a:lnTo>
                  <a:lnTo>
                    <a:pt x="1369082" y="2210877"/>
                  </a:lnTo>
                  <a:lnTo>
                    <a:pt x="1392287" y="2206779"/>
                  </a:lnTo>
                  <a:lnTo>
                    <a:pt x="1415491" y="2201127"/>
                  </a:lnTo>
                  <a:lnTo>
                    <a:pt x="1438696" y="2193803"/>
                  </a:lnTo>
                  <a:lnTo>
                    <a:pt x="1461901" y="2183320"/>
                  </a:lnTo>
                  <a:lnTo>
                    <a:pt x="1485106" y="2165219"/>
                  </a:lnTo>
                  <a:lnTo>
                    <a:pt x="1508311" y="2142784"/>
                  </a:lnTo>
                  <a:lnTo>
                    <a:pt x="1531515" y="2119693"/>
                  </a:lnTo>
                  <a:lnTo>
                    <a:pt x="1554720" y="2092882"/>
                  </a:lnTo>
                  <a:lnTo>
                    <a:pt x="1577925" y="2055235"/>
                  </a:lnTo>
                  <a:lnTo>
                    <a:pt x="1601130" y="1999606"/>
                  </a:lnTo>
                  <a:lnTo>
                    <a:pt x="1624334" y="1919213"/>
                  </a:lnTo>
                  <a:lnTo>
                    <a:pt x="1647539" y="1827026"/>
                  </a:lnTo>
                  <a:lnTo>
                    <a:pt x="1670744" y="1717812"/>
                  </a:lnTo>
                  <a:lnTo>
                    <a:pt x="1693949" y="1577018"/>
                  </a:lnTo>
                  <a:lnTo>
                    <a:pt x="1717154" y="1429522"/>
                  </a:lnTo>
                  <a:lnTo>
                    <a:pt x="1740358" y="1252677"/>
                  </a:lnTo>
                  <a:lnTo>
                    <a:pt x="1763563" y="1056120"/>
                  </a:lnTo>
                  <a:lnTo>
                    <a:pt x="1786768" y="856962"/>
                  </a:lnTo>
                  <a:lnTo>
                    <a:pt x="1809973" y="657395"/>
                  </a:lnTo>
                  <a:lnTo>
                    <a:pt x="1833178" y="472482"/>
                  </a:lnTo>
                  <a:lnTo>
                    <a:pt x="1856382" y="319032"/>
                  </a:lnTo>
                  <a:lnTo>
                    <a:pt x="1879587" y="196381"/>
                  </a:lnTo>
                  <a:lnTo>
                    <a:pt x="1902792" y="107034"/>
                  </a:lnTo>
                  <a:lnTo>
                    <a:pt x="1925997" y="47687"/>
                  </a:lnTo>
                  <a:lnTo>
                    <a:pt x="1949201" y="9370"/>
                  </a:lnTo>
                  <a:lnTo>
                    <a:pt x="1972406" y="0"/>
                  </a:lnTo>
                  <a:lnTo>
                    <a:pt x="1995611" y="36655"/>
                  </a:lnTo>
                  <a:lnTo>
                    <a:pt x="2018816" y="126623"/>
                  </a:lnTo>
                  <a:lnTo>
                    <a:pt x="2042021" y="287455"/>
                  </a:lnTo>
                  <a:lnTo>
                    <a:pt x="2065225" y="490761"/>
                  </a:lnTo>
                  <a:lnTo>
                    <a:pt x="2088430" y="739857"/>
                  </a:lnTo>
                  <a:lnTo>
                    <a:pt x="2111635" y="1006109"/>
                  </a:lnTo>
                  <a:lnTo>
                    <a:pt x="2134840" y="1274616"/>
                  </a:lnTo>
                  <a:lnTo>
                    <a:pt x="2158045" y="1548689"/>
                  </a:lnTo>
                  <a:lnTo>
                    <a:pt x="2181249" y="1787335"/>
                  </a:lnTo>
                  <a:lnTo>
                    <a:pt x="2204454" y="1994576"/>
                  </a:lnTo>
                  <a:lnTo>
                    <a:pt x="2227659" y="2181206"/>
                  </a:lnTo>
                  <a:lnTo>
                    <a:pt x="2250864" y="2358019"/>
                  </a:lnTo>
                  <a:lnTo>
                    <a:pt x="2274068" y="2495287"/>
                  </a:lnTo>
                  <a:lnTo>
                    <a:pt x="2297273" y="2570866"/>
                  </a:lnTo>
                  <a:lnTo>
                    <a:pt x="2320478" y="2642507"/>
                  </a:lnTo>
                  <a:lnTo>
                    <a:pt x="2343683" y="2711971"/>
                  </a:lnTo>
                  <a:lnTo>
                    <a:pt x="2366888" y="2764418"/>
                  </a:lnTo>
                  <a:lnTo>
                    <a:pt x="2390092" y="2802771"/>
                  </a:lnTo>
                  <a:lnTo>
                    <a:pt x="2413297" y="2829955"/>
                  </a:lnTo>
                  <a:lnTo>
                    <a:pt x="2436502" y="2848896"/>
                  </a:lnTo>
                  <a:lnTo>
                    <a:pt x="2459707" y="2862519"/>
                  </a:lnTo>
                  <a:lnTo>
                    <a:pt x="2482912" y="2873748"/>
                  </a:lnTo>
                  <a:lnTo>
                    <a:pt x="2506116" y="2885508"/>
                  </a:lnTo>
                  <a:lnTo>
                    <a:pt x="2529321" y="2900725"/>
                  </a:lnTo>
                  <a:lnTo>
                    <a:pt x="2552526" y="2921085"/>
                  </a:lnTo>
                  <a:lnTo>
                    <a:pt x="2575731" y="2941902"/>
                  </a:lnTo>
                  <a:lnTo>
                    <a:pt x="2598935" y="2962447"/>
                  </a:lnTo>
                  <a:lnTo>
                    <a:pt x="2622140" y="2982833"/>
                  </a:lnTo>
                  <a:lnTo>
                    <a:pt x="2645345" y="3003174"/>
                  </a:lnTo>
                  <a:lnTo>
                    <a:pt x="2668550" y="3023554"/>
                  </a:lnTo>
                  <a:lnTo>
                    <a:pt x="2691755" y="3043613"/>
                  </a:lnTo>
                  <a:lnTo>
                    <a:pt x="2714959" y="3063374"/>
                  </a:lnTo>
                  <a:lnTo>
                    <a:pt x="2738164" y="3083039"/>
                  </a:lnTo>
                  <a:lnTo>
                    <a:pt x="2761369" y="3102809"/>
                  </a:lnTo>
                </a:path>
              </a:pathLst>
            </a:custGeom>
            <a:ln w="54202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" name="pl15"/>
            <p:cNvSpPr/>
            <p:nvPr/>
          </p:nvSpPr>
          <p:spPr>
            <a:xfrm>
              <a:off x="4530817" y="3753532"/>
              <a:ext cx="2761369" cy="2478122"/>
            </a:xfrm>
            <a:custGeom>
              <a:avLst/>
              <a:gdLst/>
              <a:ahLst/>
              <a:cxnLst/>
              <a:rect l="0" t="0" r="0" b="0"/>
              <a:pathLst>
                <a:path w="2761369" h="2478122">
                  <a:moveTo>
                    <a:pt x="0" y="2478122"/>
                  </a:moveTo>
                  <a:lnTo>
                    <a:pt x="23204" y="2464226"/>
                  </a:lnTo>
                  <a:lnTo>
                    <a:pt x="46409" y="2451107"/>
                  </a:lnTo>
                  <a:lnTo>
                    <a:pt x="69614" y="2438593"/>
                  </a:lnTo>
                  <a:lnTo>
                    <a:pt x="92819" y="2426513"/>
                  </a:lnTo>
                  <a:lnTo>
                    <a:pt x="116023" y="2414694"/>
                  </a:lnTo>
                  <a:lnTo>
                    <a:pt x="139228" y="2402965"/>
                  </a:lnTo>
                  <a:lnTo>
                    <a:pt x="162433" y="2391154"/>
                  </a:lnTo>
                  <a:lnTo>
                    <a:pt x="185638" y="2379090"/>
                  </a:lnTo>
                  <a:lnTo>
                    <a:pt x="208843" y="2366600"/>
                  </a:lnTo>
                  <a:lnTo>
                    <a:pt x="232047" y="2353512"/>
                  </a:lnTo>
                  <a:lnTo>
                    <a:pt x="255252" y="2339656"/>
                  </a:lnTo>
                  <a:lnTo>
                    <a:pt x="278457" y="2324858"/>
                  </a:lnTo>
                  <a:lnTo>
                    <a:pt x="301662" y="2308948"/>
                  </a:lnTo>
                  <a:lnTo>
                    <a:pt x="324866" y="2291753"/>
                  </a:lnTo>
                  <a:lnTo>
                    <a:pt x="348071" y="2273102"/>
                  </a:lnTo>
                  <a:lnTo>
                    <a:pt x="371276" y="2252822"/>
                  </a:lnTo>
                  <a:lnTo>
                    <a:pt x="394481" y="2230743"/>
                  </a:lnTo>
                  <a:lnTo>
                    <a:pt x="417686" y="2207101"/>
                  </a:lnTo>
                  <a:lnTo>
                    <a:pt x="440890" y="2195193"/>
                  </a:lnTo>
                  <a:lnTo>
                    <a:pt x="464095" y="2197409"/>
                  </a:lnTo>
                  <a:lnTo>
                    <a:pt x="487300" y="2208157"/>
                  </a:lnTo>
                  <a:lnTo>
                    <a:pt x="510505" y="2221843"/>
                  </a:lnTo>
                  <a:lnTo>
                    <a:pt x="533710" y="2232876"/>
                  </a:lnTo>
                  <a:lnTo>
                    <a:pt x="556914" y="2235664"/>
                  </a:lnTo>
                  <a:lnTo>
                    <a:pt x="580119" y="2224613"/>
                  </a:lnTo>
                  <a:lnTo>
                    <a:pt x="603324" y="2194131"/>
                  </a:lnTo>
                  <a:lnTo>
                    <a:pt x="626529" y="2138627"/>
                  </a:lnTo>
                  <a:lnTo>
                    <a:pt x="649733" y="2052508"/>
                  </a:lnTo>
                  <a:lnTo>
                    <a:pt x="672938" y="1941795"/>
                  </a:lnTo>
                  <a:lnTo>
                    <a:pt x="696143" y="1831534"/>
                  </a:lnTo>
                  <a:lnTo>
                    <a:pt x="719348" y="1718945"/>
                  </a:lnTo>
                  <a:lnTo>
                    <a:pt x="742553" y="1599736"/>
                  </a:lnTo>
                  <a:lnTo>
                    <a:pt x="765757" y="1470608"/>
                  </a:lnTo>
                  <a:lnTo>
                    <a:pt x="788962" y="1338797"/>
                  </a:lnTo>
                  <a:lnTo>
                    <a:pt x="812167" y="1202293"/>
                  </a:lnTo>
                  <a:lnTo>
                    <a:pt x="835372" y="1058482"/>
                  </a:lnTo>
                  <a:lnTo>
                    <a:pt x="858577" y="918030"/>
                  </a:lnTo>
                  <a:lnTo>
                    <a:pt x="881781" y="769206"/>
                  </a:lnTo>
                  <a:lnTo>
                    <a:pt x="904986" y="634427"/>
                  </a:lnTo>
                  <a:lnTo>
                    <a:pt x="928191" y="535347"/>
                  </a:lnTo>
                  <a:lnTo>
                    <a:pt x="951396" y="482230"/>
                  </a:lnTo>
                  <a:lnTo>
                    <a:pt x="974600" y="476619"/>
                  </a:lnTo>
                  <a:lnTo>
                    <a:pt x="997805" y="523547"/>
                  </a:lnTo>
                  <a:lnTo>
                    <a:pt x="1021010" y="610619"/>
                  </a:lnTo>
                  <a:lnTo>
                    <a:pt x="1044215" y="719111"/>
                  </a:lnTo>
                  <a:lnTo>
                    <a:pt x="1067420" y="827188"/>
                  </a:lnTo>
                  <a:lnTo>
                    <a:pt x="1090624" y="925331"/>
                  </a:lnTo>
                  <a:lnTo>
                    <a:pt x="1113829" y="1025569"/>
                  </a:lnTo>
                  <a:lnTo>
                    <a:pt x="1137034" y="1102796"/>
                  </a:lnTo>
                  <a:lnTo>
                    <a:pt x="1160239" y="1164536"/>
                  </a:lnTo>
                  <a:lnTo>
                    <a:pt x="1183444" y="1218631"/>
                  </a:lnTo>
                  <a:lnTo>
                    <a:pt x="1206648" y="1255933"/>
                  </a:lnTo>
                  <a:lnTo>
                    <a:pt x="1229853" y="1279362"/>
                  </a:lnTo>
                  <a:lnTo>
                    <a:pt x="1253058" y="1292715"/>
                  </a:lnTo>
                  <a:lnTo>
                    <a:pt x="1276263" y="1299799"/>
                  </a:lnTo>
                  <a:lnTo>
                    <a:pt x="1299467" y="1304832"/>
                  </a:lnTo>
                  <a:lnTo>
                    <a:pt x="1322672" y="1308294"/>
                  </a:lnTo>
                  <a:lnTo>
                    <a:pt x="1345877" y="1308978"/>
                  </a:lnTo>
                  <a:lnTo>
                    <a:pt x="1369082" y="1308178"/>
                  </a:lnTo>
                  <a:lnTo>
                    <a:pt x="1392287" y="1306661"/>
                  </a:lnTo>
                  <a:lnTo>
                    <a:pt x="1415491" y="1304520"/>
                  </a:lnTo>
                  <a:lnTo>
                    <a:pt x="1438696" y="1301844"/>
                  </a:lnTo>
                  <a:lnTo>
                    <a:pt x="1461901" y="1297059"/>
                  </a:lnTo>
                  <a:lnTo>
                    <a:pt x="1485106" y="1285459"/>
                  </a:lnTo>
                  <a:lnTo>
                    <a:pt x="1508311" y="1269377"/>
                  </a:lnTo>
                  <a:lnTo>
                    <a:pt x="1531515" y="1251697"/>
                  </a:lnTo>
                  <a:lnTo>
                    <a:pt x="1554720" y="1229995"/>
                  </a:lnTo>
                  <a:lnTo>
                    <a:pt x="1577925" y="1198145"/>
                  </a:lnTo>
                  <a:lnTo>
                    <a:pt x="1601130" y="1149990"/>
                  </a:lnTo>
                  <a:lnTo>
                    <a:pt x="1624334" y="1080123"/>
                  </a:lnTo>
                  <a:lnTo>
                    <a:pt x="1647539" y="1004696"/>
                  </a:lnTo>
                  <a:lnTo>
                    <a:pt x="1670744" y="920498"/>
                  </a:lnTo>
                  <a:lnTo>
                    <a:pt x="1693949" y="815084"/>
                  </a:lnTo>
                  <a:lnTo>
                    <a:pt x="1717154" y="705026"/>
                  </a:lnTo>
                  <a:lnTo>
                    <a:pt x="1740358" y="595154"/>
                  </a:lnTo>
                  <a:lnTo>
                    <a:pt x="1763563" y="506153"/>
                  </a:lnTo>
                  <a:lnTo>
                    <a:pt x="1786768" y="416729"/>
                  </a:lnTo>
                  <a:lnTo>
                    <a:pt x="1809973" y="343753"/>
                  </a:lnTo>
                  <a:lnTo>
                    <a:pt x="1833178" y="290743"/>
                  </a:lnTo>
                  <a:lnTo>
                    <a:pt x="1856382" y="244899"/>
                  </a:lnTo>
                  <a:lnTo>
                    <a:pt x="1879587" y="207975"/>
                  </a:lnTo>
                  <a:lnTo>
                    <a:pt x="1902792" y="163825"/>
                  </a:lnTo>
                  <a:lnTo>
                    <a:pt x="1925997" y="110044"/>
                  </a:lnTo>
                  <a:lnTo>
                    <a:pt x="1949201" y="58774"/>
                  </a:lnTo>
                  <a:lnTo>
                    <a:pt x="1972406" y="11123"/>
                  </a:lnTo>
                  <a:lnTo>
                    <a:pt x="1995611" y="0"/>
                  </a:lnTo>
                  <a:lnTo>
                    <a:pt x="2018816" y="34898"/>
                  </a:lnTo>
                  <a:lnTo>
                    <a:pt x="2042021" y="141920"/>
                  </a:lnTo>
                  <a:lnTo>
                    <a:pt x="2065225" y="274803"/>
                  </a:lnTo>
                  <a:lnTo>
                    <a:pt x="2088430" y="447360"/>
                  </a:lnTo>
                  <a:lnTo>
                    <a:pt x="2111635" y="635021"/>
                  </a:lnTo>
                  <a:lnTo>
                    <a:pt x="2134840" y="822634"/>
                  </a:lnTo>
                  <a:lnTo>
                    <a:pt x="2158045" y="1016470"/>
                  </a:lnTo>
                  <a:lnTo>
                    <a:pt x="2181249" y="1183633"/>
                  </a:lnTo>
                  <a:lnTo>
                    <a:pt x="2204454" y="1326662"/>
                  </a:lnTo>
                  <a:lnTo>
                    <a:pt x="2227659" y="1454664"/>
                  </a:lnTo>
                  <a:lnTo>
                    <a:pt x="2250864" y="1576748"/>
                  </a:lnTo>
                  <a:lnTo>
                    <a:pt x="2274068" y="1672238"/>
                  </a:lnTo>
                  <a:lnTo>
                    <a:pt x="2297273" y="1729810"/>
                  </a:lnTo>
                  <a:lnTo>
                    <a:pt x="2320478" y="1787209"/>
                  </a:lnTo>
                  <a:lnTo>
                    <a:pt x="2343683" y="1840266"/>
                  </a:lnTo>
                  <a:lnTo>
                    <a:pt x="2366888" y="1881424"/>
                  </a:lnTo>
                  <a:lnTo>
                    <a:pt x="2390092" y="1912755"/>
                  </a:lnTo>
                  <a:lnTo>
                    <a:pt x="2413297" y="1936334"/>
                  </a:lnTo>
                  <a:lnTo>
                    <a:pt x="2436502" y="1954232"/>
                  </a:lnTo>
                  <a:lnTo>
                    <a:pt x="2459707" y="1968523"/>
                  </a:lnTo>
                  <a:lnTo>
                    <a:pt x="2482912" y="1981280"/>
                  </a:lnTo>
                  <a:lnTo>
                    <a:pt x="2506116" y="1994576"/>
                  </a:lnTo>
                  <a:lnTo>
                    <a:pt x="2529321" y="2010483"/>
                  </a:lnTo>
                  <a:lnTo>
                    <a:pt x="2552526" y="2030159"/>
                  </a:lnTo>
                  <a:lnTo>
                    <a:pt x="2575731" y="2050270"/>
                  </a:lnTo>
                  <a:lnTo>
                    <a:pt x="2598935" y="2070281"/>
                  </a:lnTo>
                  <a:lnTo>
                    <a:pt x="2622140" y="2090218"/>
                  </a:lnTo>
                  <a:lnTo>
                    <a:pt x="2645345" y="2110108"/>
                  </a:lnTo>
                  <a:lnTo>
                    <a:pt x="2668550" y="2129951"/>
                  </a:lnTo>
                  <a:lnTo>
                    <a:pt x="2691755" y="2149608"/>
                  </a:lnTo>
                  <a:lnTo>
                    <a:pt x="2714959" y="2169136"/>
                  </a:lnTo>
                  <a:lnTo>
                    <a:pt x="2738164" y="2188629"/>
                  </a:lnTo>
                  <a:lnTo>
                    <a:pt x="2761369" y="2208182"/>
                  </a:lnTo>
                </a:path>
              </a:pathLst>
            </a:custGeom>
            <a:ln w="54202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" name="pl16"/>
            <p:cNvSpPr/>
            <p:nvPr/>
          </p:nvSpPr>
          <p:spPr>
            <a:xfrm>
              <a:off x="4535676" y="2960977"/>
              <a:ext cx="2746889" cy="3302425"/>
            </a:xfrm>
            <a:custGeom>
              <a:avLst/>
              <a:gdLst/>
              <a:ahLst/>
              <a:cxnLst/>
              <a:rect l="0" t="0" r="0" b="0"/>
              <a:pathLst>
                <a:path w="2746889" h="3302425">
                  <a:moveTo>
                    <a:pt x="0" y="3302425"/>
                  </a:moveTo>
                  <a:lnTo>
                    <a:pt x="23083" y="3281090"/>
                  </a:lnTo>
                  <a:lnTo>
                    <a:pt x="46166" y="3261036"/>
                  </a:lnTo>
                  <a:lnTo>
                    <a:pt x="69249" y="3241972"/>
                  </a:lnTo>
                  <a:lnTo>
                    <a:pt x="92332" y="3223608"/>
                  </a:lnTo>
                  <a:lnTo>
                    <a:pt x="115415" y="3205655"/>
                  </a:lnTo>
                  <a:lnTo>
                    <a:pt x="138498" y="3187821"/>
                  </a:lnTo>
                  <a:lnTo>
                    <a:pt x="161581" y="3169818"/>
                  </a:lnTo>
                  <a:lnTo>
                    <a:pt x="184664" y="3151354"/>
                  </a:lnTo>
                  <a:lnTo>
                    <a:pt x="207747" y="3132141"/>
                  </a:lnTo>
                  <a:lnTo>
                    <a:pt x="230831" y="3111889"/>
                  </a:lnTo>
                  <a:lnTo>
                    <a:pt x="253914" y="3090307"/>
                  </a:lnTo>
                  <a:lnTo>
                    <a:pt x="276997" y="3067105"/>
                  </a:lnTo>
                  <a:lnTo>
                    <a:pt x="300080" y="3041993"/>
                  </a:lnTo>
                  <a:lnTo>
                    <a:pt x="323163" y="3014682"/>
                  </a:lnTo>
                  <a:lnTo>
                    <a:pt x="346246" y="2984882"/>
                  </a:lnTo>
                  <a:lnTo>
                    <a:pt x="369329" y="2952302"/>
                  </a:lnTo>
                  <a:lnTo>
                    <a:pt x="392412" y="2916653"/>
                  </a:lnTo>
                  <a:lnTo>
                    <a:pt x="415495" y="2882712"/>
                  </a:lnTo>
                  <a:lnTo>
                    <a:pt x="438579" y="2878478"/>
                  </a:lnTo>
                  <a:lnTo>
                    <a:pt x="461662" y="2898709"/>
                  </a:lnTo>
                  <a:lnTo>
                    <a:pt x="484745" y="2931919"/>
                  </a:lnTo>
                  <a:lnTo>
                    <a:pt x="507828" y="2966623"/>
                  </a:lnTo>
                  <a:lnTo>
                    <a:pt x="530911" y="2991335"/>
                  </a:lnTo>
                  <a:lnTo>
                    <a:pt x="553994" y="2994569"/>
                  </a:lnTo>
                  <a:lnTo>
                    <a:pt x="577077" y="2964839"/>
                  </a:lnTo>
                  <a:lnTo>
                    <a:pt x="600160" y="2890661"/>
                  </a:lnTo>
                  <a:lnTo>
                    <a:pt x="623243" y="2760548"/>
                  </a:lnTo>
                  <a:lnTo>
                    <a:pt x="646326" y="2568998"/>
                  </a:lnTo>
                  <a:lnTo>
                    <a:pt x="669410" y="2372739"/>
                  </a:lnTo>
                  <a:lnTo>
                    <a:pt x="692493" y="2176790"/>
                  </a:lnTo>
                  <a:lnTo>
                    <a:pt x="715576" y="1966140"/>
                  </a:lnTo>
                  <a:lnTo>
                    <a:pt x="738659" y="1725782"/>
                  </a:lnTo>
                  <a:lnTo>
                    <a:pt x="761742" y="1449924"/>
                  </a:lnTo>
                  <a:lnTo>
                    <a:pt x="784825" y="1175860"/>
                  </a:lnTo>
                  <a:lnTo>
                    <a:pt x="807908" y="904826"/>
                  </a:lnTo>
                  <a:lnTo>
                    <a:pt x="830991" y="630213"/>
                  </a:lnTo>
                  <a:lnTo>
                    <a:pt x="854074" y="375210"/>
                  </a:lnTo>
                  <a:lnTo>
                    <a:pt x="877158" y="177465"/>
                  </a:lnTo>
                  <a:lnTo>
                    <a:pt x="900241" y="41720"/>
                  </a:lnTo>
                  <a:lnTo>
                    <a:pt x="923324" y="0"/>
                  </a:lnTo>
                  <a:lnTo>
                    <a:pt x="946407" y="53104"/>
                  </a:lnTo>
                  <a:lnTo>
                    <a:pt x="969490" y="195248"/>
                  </a:lnTo>
                  <a:lnTo>
                    <a:pt x="992573" y="408630"/>
                  </a:lnTo>
                  <a:lnTo>
                    <a:pt x="1015656" y="650485"/>
                  </a:lnTo>
                  <a:lnTo>
                    <a:pt x="1038739" y="895800"/>
                  </a:lnTo>
                  <a:lnTo>
                    <a:pt x="1061822" y="1122005"/>
                  </a:lnTo>
                  <a:lnTo>
                    <a:pt x="1084905" y="1320162"/>
                  </a:lnTo>
                  <a:lnTo>
                    <a:pt x="1107989" y="1513266"/>
                  </a:lnTo>
                  <a:lnTo>
                    <a:pt x="1131072" y="1670338"/>
                  </a:lnTo>
                  <a:lnTo>
                    <a:pt x="1154155" y="1803197"/>
                  </a:lnTo>
                  <a:lnTo>
                    <a:pt x="1177238" y="1913065"/>
                  </a:lnTo>
                  <a:lnTo>
                    <a:pt x="1200321" y="1993869"/>
                  </a:lnTo>
                  <a:lnTo>
                    <a:pt x="1223404" y="2052568"/>
                  </a:lnTo>
                  <a:lnTo>
                    <a:pt x="1246487" y="2096117"/>
                  </a:lnTo>
                  <a:lnTo>
                    <a:pt x="1269570" y="2131491"/>
                  </a:lnTo>
                  <a:lnTo>
                    <a:pt x="1292653" y="2164900"/>
                  </a:lnTo>
                  <a:lnTo>
                    <a:pt x="1315737" y="2192542"/>
                  </a:lnTo>
                  <a:lnTo>
                    <a:pt x="1338820" y="2209647"/>
                  </a:lnTo>
                  <a:lnTo>
                    <a:pt x="1361903" y="2224225"/>
                  </a:lnTo>
                  <a:lnTo>
                    <a:pt x="1384986" y="2237887"/>
                  </a:lnTo>
                  <a:lnTo>
                    <a:pt x="1408069" y="2250743"/>
                  </a:lnTo>
                  <a:lnTo>
                    <a:pt x="1431152" y="2262904"/>
                  </a:lnTo>
                  <a:lnTo>
                    <a:pt x="1454235" y="2273470"/>
                  </a:lnTo>
                  <a:lnTo>
                    <a:pt x="1477318" y="2280241"/>
                  </a:lnTo>
                  <a:lnTo>
                    <a:pt x="1500401" y="2286340"/>
                  </a:lnTo>
                  <a:lnTo>
                    <a:pt x="1523484" y="2293338"/>
                  </a:lnTo>
                  <a:lnTo>
                    <a:pt x="1546568" y="2298342"/>
                  </a:lnTo>
                  <a:lnTo>
                    <a:pt x="1569651" y="2298014"/>
                  </a:lnTo>
                  <a:lnTo>
                    <a:pt x="1592734" y="2289014"/>
                  </a:lnTo>
                  <a:lnTo>
                    <a:pt x="1615817" y="2268212"/>
                  </a:lnTo>
                  <a:lnTo>
                    <a:pt x="1638900" y="2242974"/>
                  </a:lnTo>
                  <a:lnTo>
                    <a:pt x="1661983" y="2210615"/>
                  </a:lnTo>
                  <a:lnTo>
                    <a:pt x="1685066" y="2165691"/>
                  </a:lnTo>
                  <a:lnTo>
                    <a:pt x="1708149" y="2119246"/>
                  </a:lnTo>
                  <a:lnTo>
                    <a:pt x="1731232" y="2064879"/>
                  </a:lnTo>
                  <a:lnTo>
                    <a:pt x="1754316" y="2007707"/>
                  </a:lnTo>
                  <a:lnTo>
                    <a:pt x="1777399" y="1953260"/>
                  </a:lnTo>
                  <a:lnTo>
                    <a:pt x="1800482" y="1900737"/>
                  </a:lnTo>
                  <a:lnTo>
                    <a:pt x="1823565" y="1847276"/>
                  </a:lnTo>
                  <a:lnTo>
                    <a:pt x="1846648" y="1786522"/>
                  </a:lnTo>
                  <a:lnTo>
                    <a:pt x="1869731" y="1720466"/>
                  </a:lnTo>
                  <a:lnTo>
                    <a:pt x="1892814" y="1638493"/>
                  </a:lnTo>
                  <a:lnTo>
                    <a:pt x="1915897" y="1541362"/>
                  </a:lnTo>
                  <a:lnTo>
                    <a:pt x="1938980" y="1443051"/>
                  </a:lnTo>
                  <a:lnTo>
                    <a:pt x="1962064" y="1343001"/>
                  </a:lnTo>
                  <a:lnTo>
                    <a:pt x="1985147" y="1273173"/>
                  </a:lnTo>
                  <a:lnTo>
                    <a:pt x="2008230" y="1249606"/>
                  </a:lnTo>
                  <a:lnTo>
                    <a:pt x="2031313" y="1303690"/>
                  </a:lnTo>
                  <a:lnTo>
                    <a:pt x="2054396" y="1382996"/>
                  </a:lnTo>
                  <a:lnTo>
                    <a:pt x="2077479" y="1506750"/>
                  </a:lnTo>
                  <a:lnTo>
                    <a:pt x="2100562" y="1655831"/>
                  </a:lnTo>
                  <a:lnTo>
                    <a:pt x="2123645" y="1814071"/>
                  </a:lnTo>
                  <a:lnTo>
                    <a:pt x="2146728" y="1977437"/>
                  </a:lnTo>
                  <a:lnTo>
                    <a:pt x="2169811" y="2122005"/>
                  </a:lnTo>
                  <a:lnTo>
                    <a:pt x="2192895" y="2250174"/>
                  </a:lnTo>
                  <a:lnTo>
                    <a:pt x="2215978" y="2366404"/>
                  </a:lnTo>
                  <a:lnTo>
                    <a:pt x="2239061" y="2475149"/>
                  </a:lnTo>
                  <a:lnTo>
                    <a:pt x="2262144" y="2564151"/>
                  </a:lnTo>
                  <a:lnTo>
                    <a:pt x="2285227" y="2613237"/>
                  </a:lnTo>
                  <a:lnTo>
                    <a:pt x="2308310" y="2660089"/>
                  </a:lnTo>
                  <a:lnTo>
                    <a:pt x="2331393" y="2704646"/>
                  </a:lnTo>
                  <a:lnTo>
                    <a:pt x="2354476" y="2738558"/>
                  </a:lnTo>
                  <a:lnTo>
                    <a:pt x="2377559" y="2763605"/>
                  </a:lnTo>
                  <a:lnTo>
                    <a:pt x="2400643" y="2781568"/>
                  </a:lnTo>
                  <a:lnTo>
                    <a:pt x="2423726" y="2794229"/>
                  </a:lnTo>
                  <a:lnTo>
                    <a:pt x="2446809" y="2803366"/>
                  </a:lnTo>
                  <a:lnTo>
                    <a:pt x="2469892" y="2810763"/>
                  </a:lnTo>
                  <a:lnTo>
                    <a:pt x="2492975" y="2818199"/>
                  </a:lnTo>
                  <a:lnTo>
                    <a:pt x="2516058" y="2827455"/>
                  </a:lnTo>
                  <a:lnTo>
                    <a:pt x="2539141" y="2840108"/>
                  </a:lnTo>
                  <a:lnTo>
                    <a:pt x="2562224" y="2853717"/>
                  </a:lnTo>
                  <a:lnTo>
                    <a:pt x="2585307" y="2867106"/>
                  </a:lnTo>
                  <a:lnTo>
                    <a:pt x="2608390" y="2880358"/>
                  </a:lnTo>
                  <a:lnTo>
                    <a:pt x="2631474" y="2893552"/>
                  </a:lnTo>
                  <a:lnTo>
                    <a:pt x="2654557" y="2906749"/>
                  </a:lnTo>
                  <a:lnTo>
                    <a:pt x="2677640" y="2919653"/>
                  </a:lnTo>
                  <a:lnTo>
                    <a:pt x="2700723" y="2932286"/>
                  </a:lnTo>
                  <a:lnTo>
                    <a:pt x="2723806" y="2944830"/>
                  </a:lnTo>
                  <a:lnTo>
                    <a:pt x="2746889" y="2957467"/>
                  </a:lnTo>
                </a:path>
              </a:pathLst>
            </a:custGeom>
            <a:ln w="54202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" name="pl17"/>
            <p:cNvSpPr/>
            <p:nvPr/>
          </p:nvSpPr>
          <p:spPr>
            <a:xfrm>
              <a:off x="4461520" y="2333931"/>
              <a:ext cx="2899740" cy="0"/>
            </a:xfrm>
            <a:custGeom>
              <a:avLst/>
              <a:gdLst/>
              <a:ahLst/>
              <a:cxnLst/>
              <a:rect l="0" t="0" r="0" b="0"/>
              <a:pathLst>
                <a:path w="2899740">
                  <a:moveTo>
                    <a:pt x="0" y="0"/>
                  </a:moveTo>
                  <a:lnTo>
                    <a:pt x="2899740" y="0"/>
                  </a:lnTo>
                  <a:lnTo>
                    <a:pt x="289974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" name="tx18"/>
            <p:cNvSpPr/>
            <p:nvPr/>
          </p:nvSpPr>
          <p:spPr>
            <a:xfrm>
              <a:off x="2457010" y="2069642"/>
              <a:ext cx="881533" cy="13573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4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40">
                  <a:solidFill>
                    <a:srgbClr val="1A1A1A">
                      <a:alpha val="100000"/>
                    </a:srgbClr>
                  </a:solidFill>
                  <a:latin typeface="helvet"/>
                  <a:cs typeface="helvet"/>
                </a:rPr>
                <a:t>Melbourne</a:t>
              </a:r>
            </a:p>
          </p:txBody>
        </p:sp>
        <p:sp>
          <p:nvSpPr>
            <p:cNvPr id="19" name="tx19"/>
            <p:cNvSpPr/>
            <p:nvPr/>
          </p:nvSpPr>
          <p:spPr>
            <a:xfrm>
              <a:off x="5616431" y="2039877"/>
              <a:ext cx="589917" cy="16549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4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40">
                  <a:solidFill>
                    <a:srgbClr val="1A1A1A">
                      <a:alpha val="100000"/>
                    </a:srgbClr>
                  </a:solidFill>
                  <a:latin typeface="helvet"/>
                  <a:cs typeface="helvet"/>
                </a:rPr>
                <a:t>Sydney</a:t>
              </a:r>
            </a:p>
          </p:txBody>
        </p:sp>
        <p:sp>
          <p:nvSpPr>
            <p:cNvPr id="20" name="pl20"/>
            <p:cNvSpPr/>
            <p:nvPr/>
          </p:nvSpPr>
          <p:spPr>
            <a:xfrm>
              <a:off x="1447907" y="6340450"/>
              <a:ext cx="2899740" cy="0"/>
            </a:xfrm>
            <a:custGeom>
              <a:avLst/>
              <a:gdLst/>
              <a:ahLst/>
              <a:cxnLst/>
              <a:rect l="0" t="0" r="0" b="0"/>
              <a:pathLst>
                <a:path w="2899740">
                  <a:moveTo>
                    <a:pt x="0" y="0"/>
                  </a:moveTo>
                  <a:lnTo>
                    <a:pt x="2899740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" name="pl21"/>
            <p:cNvSpPr/>
            <p:nvPr/>
          </p:nvSpPr>
          <p:spPr>
            <a:xfrm>
              <a:off x="2207347" y="6340450"/>
              <a:ext cx="0" cy="50291"/>
            </a:xfrm>
            <a:custGeom>
              <a:avLst/>
              <a:gdLst/>
              <a:ahLst/>
              <a:cxnLst/>
              <a:rect l="0" t="0" r="0" b="0"/>
              <a:pathLst>
                <a:path h="50291">
                  <a:moveTo>
                    <a:pt x="0" y="50291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" name="pl22"/>
            <p:cNvSpPr/>
            <p:nvPr/>
          </p:nvSpPr>
          <p:spPr>
            <a:xfrm>
              <a:off x="2897777" y="6340450"/>
              <a:ext cx="0" cy="50291"/>
            </a:xfrm>
            <a:custGeom>
              <a:avLst/>
              <a:gdLst/>
              <a:ahLst/>
              <a:cxnLst/>
              <a:rect l="0" t="0" r="0" b="0"/>
              <a:pathLst>
                <a:path h="50291">
                  <a:moveTo>
                    <a:pt x="0" y="50291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" name="pl23"/>
            <p:cNvSpPr/>
            <p:nvPr/>
          </p:nvSpPr>
          <p:spPr>
            <a:xfrm>
              <a:off x="3588207" y="6340450"/>
              <a:ext cx="0" cy="50291"/>
            </a:xfrm>
            <a:custGeom>
              <a:avLst/>
              <a:gdLst/>
              <a:ahLst/>
              <a:cxnLst/>
              <a:rect l="0" t="0" r="0" b="0"/>
              <a:pathLst>
                <a:path h="50291">
                  <a:moveTo>
                    <a:pt x="0" y="50291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" name="tx24"/>
            <p:cNvSpPr/>
            <p:nvPr/>
          </p:nvSpPr>
          <p:spPr>
            <a:xfrm>
              <a:off x="1949558" y="6437482"/>
              <a:ext cx="515577" cy="17145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6 am</a:t>
              </a:r>
            </a:p>
          </p:txBody>
        </p:sp>
        <p:sp>
          <p:nvSpPr>
            <p:cNvPr id="25" name="tx25"/>
            <p:cNvSpPr/>
            <p:nvPr/>
          </p:nvSpPr>
          <p:spPr>
            <a:xfrm>
              <a:off x="2618055" y="6437482"/>
              <a:ext cx="559444" cy="171449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Noon</a:t>
              </a:r>
            </a:p>
          </p:txBody>
        </p:sp>
        <p:sp>
          <p:nvSpPr>
            <p:cNvPr id="26" name="tx26"/>
            <p:cNvSpPr/>
            <p:nvPr/>
          </p:nvSpPr>
          <p:spPr>
            <a:xfrm>
              <a:off x="3327684" y="6398985"/>
              <a:ext cx="521047" cy="20994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6 pm</a:t>
              </a:r>
            </a:p>
          </p:txBody>
        </p:sp>
        <p:sp>
          <p:nvSpPr>
            <p:cNvPr id="27" name="pl27"/>
            <p:cNvSpPr/>
            <p:nvPr/>
          </p:nvSpPr>
          <p:spPr>
            <a:xfrm>
              <a:off x="4461520" y="6340450"/>
              <a:ext cx="2899740" cy="0"/>
            </a:xfrm>
            <a:custGeom>
              <a:avLst/>
              <a:gdLst/>
              <a:ahLst/>
              <a:cxnLst/>
              <a:rect l="0" t="0" r="0" b="0"/>
              <a:pathLst>
                <a:path w="2899740">
                  <a:moveTo>
                    <a:pt x="0" y="0"/>
                  </a:moveTo>
                  <a:lnTo>
                    <a:pt x="2899740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" name="pl28"/>
            <p:cNvSpPr/>
            <p:nvPr/>
          </p:nvSpPr>
          <p:spPr>
            <a:xfrm>
              <a:off x="5220960" y="6340450"/>
              <a:ext cx="0" cy="50291"/>
            </a:xfrm>
            <a:custGeom>
              <a:avLst/>
              <a:gdLst/>
              <a:ahLst/>
              <a:cxnLst/>
              <a:rect l="0" t="0" r="0" b="0"/>
              <a:pathLst>
                <a:path h="50291">
                  <a:moveTo>
                    <a:pt x="0" y="50291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" name="pl29"/>
            <p:cNvSpPr/>
            <p:nvPr/>
          </p:nvSpPr>
          <p:spPr>
            <a:xfrm>
              <a:off x="5911390" y="6340450"/>
              <a:ext cx="0" cy="50291"/>
            </a:xfrm>
            <a:custGeom>
              <a:avLst/>
              <a:gdLst/>
              <a:ahLst/>
              <a:cxnLst/>
              <a:rect l="0" t="0" r="0" b="0"/>
              <a:pathLst>
                <a:path h="50291">
                  <a:moveTo>
                    <a:pt x="0" y="50291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" name="pl30"/>
            <p:cNvSpPr/>
            <p:nvPr/>
          </p:nvSpPr>
          <p:spPr>
            <a:xfrm>
              <a:off x="6601820" y="6340450"/>
              <a:ext cx="0" cy="50291"/>
            </a:xfrm>
            <a:custGeom>
              <a:avLst/>
              <a:gdLst/>
              <a:ahLst/>
              <a:cxnLst/>
              <a:rect l="0" t="0" r="0" b="0"/>
              <a:pathLst>
                <a:path h="50291">
                  <a:moveTo>
                    <a:pt x="0" y="50291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1" name="tx31"/>
            <p:cNvSpPr/>
            <p:nvPr/>
          </p:nvSpPr>
          <p:spPr>
            <a:xfrm>
              <a:off x="4963171" y="6437482"/>
              <a:ext cx="515577" cy="17145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6 am</a:t>
              </a:r>
            </a:p>
          </p:txBody>
        </p:sp>
        <p:sp>
          <p:nvSpPr>
            <p:cNvPr id="32" name="tx32"/>
            <p:cNvSpPr/>
            <p:nvPr/>
          </p:nvSpPr>
          <p:spPr>
            <a:xfrm>
              <a:off x="5631668" y="6437482"/>
              <a:ext cx="559444" cy="171449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Noon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6341297" y="6398985"/>
              <a:ext cx="521047" cy="20994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6 pm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914400" y="5286013"/>
              <a:ext cx="437666" cy="17164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20%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914400" y="4156294"/>
              <a:ext cx="437666" cy="17164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40%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914400" y="3026575"/>
              <a:ext cx="437666" cy="17164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60%</a:t>
              </a:r>
            </a:p>
          </p:txBody>
        </p:sp>
        <p:sp>
          <p:nvSpPr>
            <p:cNvPr id="37" name="tx37"/>
            <p:cNvSpPr/>
            <p:nvPr/>
          </p:nvSpPr>
          <p:spPr>
            <a:xfrm>
              <a:off x="3790388" y="6695420"/>
              <a:ext cx="1228390" cy="20915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 b="1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Time of day</a:t>
              </a:r>
            </a:p>
          </p:txBody>
        </p:sp>
        <p:sp>
          <p:nvSpPr>
            <p:cNvPr id="38" name="rc38"/>
            <p:cNvSpPr/>
            <p:nvPr/>
          </p:nvSpPr>
          <p:spPr>
            <a:xfrm>
              <a:off x="7505260" y="3888000"/>
              <a:ext cx="1514381" cy="8983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9" name="pl39"/>
            <p:cNvSpPr/>
            <p:nvPr/>
          </p:nvSpPr>
          <p:spPr>
            <a:xfrm>
              <a:off x="7602406" y="4085730"/>
              <a:ext cx="201167" cy="0"/>
            </a:xfrm>
            <a:custGeom>
              <a:avLst/>
              <a:gdLst/>
              <a:ahLst/>
              <a:cxnLst/>
              <a:rect l="0" t="0" r="0" b="0"/>
              <a:pathLst>
                <a:path w="201167">
                  <a:moveTo>
                    <a:pt x="0" y="0"/>
                  </a:moveTo>
                  <a:lnTo>
                    <a:pt x="201167" y="0"/>
                  </a:lnTo>
                </a:path>
              </a:pathLst>
            </a:custGeom>
            <a:ln w="54202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0" name="pl40"/>
            <p:cNvSpPr/>
            <p:nvPr/>
          </p:nvSpPr>
          <p:spPr>
            <a:xfrm>
              <a:off x="7602406" y="4337190"/>
              <a:ext cx="201167" cy="0"/>
            </a:xfrm>
            <a:custGeom>
              <a:avLst/>
              <a:gdLst/>
              <a:ahLst/>
              <a:cxnLst/>
              <a:rect l="0" t="0" r="0" b="0"/>
              <a:pathLst>
                <a:path w="201167">
                  <a:moveTo>
                    <a:pt x="0" y="0"/>
                  </a:moveTo>
                  <a:lnTo>
                    <a:pt x="201167" y="0"/>
                  </a:lnTo>
                </a:path>
              </a:pathLst>
            </a:custGeom>
            <a:ln w="54202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1" name="pl41"/>
            <p:cNvSpPr/>
            <p:nvPr/>
          </p:nvSpPr>
          <p:spPr>
            <a:xfrm>
              <a:off x="7602406" y="4588650"/>
              <a:ext cx="201167" cy="0"/>
            </a:xfrm>
            <a:custGeom>
              <a:avLst/>
              <a:gdLst/>
              <a:ahLst/>
              <a:cxnLst/>
              <a:rect l="0" t="0" r="0" b="0"/>
              <a:pathLst>
                <a:path w="201167">
                  <a:moveTo>
                    <a:pt x="0" y="0"/>
                  </a:moveTo>
                  <a:lnTo>
                    <a:pt x="201167" y="0"/>
                  </a:lnTo>
                </a:path>
              </a:pathLst>
            </a:custGeom>
            <a:ln w="54202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2" name="tx42"/>
            <p:cNvSpPr/>
            <p:nvPr/>
          </p:nvSpPr>
          <p:spPr>
            <a:xfrm>
              <a:off x="7853866" y="3997426"/>
              <a:ext cx="817624" cy="17462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To CBD</a:t>
              </a:r>
            </a:p>
          </p:txBody>
        </p:sp>
        <p:sp>
          <p:nvSpPr>
            <p:cNvPr id="43" name="tx43"/>
            <p:cNvSpPr/>
            <p:nvPr/>
          </p:nvSpPr>
          <p:spPr>
            <a:xfrm>
              <a:off x="7853866" y="4248886"/>
              <a:ext cx="1093775" cy="17462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From CBD</a:t>
              </a:r>
            </a:p>
          </p:txBody>
        </p:sp>
        <p:sp>
          <p:nvSpPr>
            <p:cNvPr id="44" name="tx44"/>
            <p:cNvSpPr/>
            <p:nvPr/>
          </p:nvSpPr>
          <p:spPr>
            <a:xfrm>
              <a:off x="7853866" y="4500346"/>
              <a:ext cx="1011063" cy="17462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Non-CBD</a:t>
              </a:r>
            </a:p>
          </p:txBody>
        </p:sp>
      </p:grpSp>
      <p:sp>
        <p:nvSpPr>
          <p:cNvPr id="3" name="TextBox 2"/>
          <p:cNvSpPr txBox="1"/>
          <p:nvPr/>
        </p:nvSpPr>
        <p:spPr>
          <a:xfrm>
            <a:off x="627003" y="523916"/>
            <a:ext cx="6689908" cy="2492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800" b="1" dirty="0" smtClean="0">
                <a:solidFill>
                  <a:srgbClr val="000000"/>
                </a:solidFill>
              </a:rPr>
              <a:t>Sydney’s CBD commuters are less delayed than Melbourne’s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57235" y="914025"/>
            <a:ext cx="4257576" cy="2492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800" dirty="0" smtClean="0">
                <a:solidFill>
                  <a:srgbClr val="000000"/>
                </a:solidFill>
                <a:latin typeface="Arial"/>
              </a:rPr>
              <a:t>Increase in travel time relative to free flow</a:t>
            </a:r>
          </a:p>
        </p:txBody>
      </p:sp>
    </p:spTree>
    <p:extLst>
      <p:ext uri="{BB962C8B-B14F-4D97-AF65-F5344CB8AC3E}">
        <p14:creationId xmlns:p14="http://schemas.microsoft.com/office/powerpoint/2010/main" val="79958694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p2"/>
          <p:cNvGrpSpPr/>
          <p:nvPr/>
        </p:nvGrpSpPr>
        <p:grpSpPr>
          <a:xfrm>
            <a:off x="107504" y="1042028"/>
            <a:ext cx="8784976" cy="5315414"/>
            <a:chOff x="914400" y="1955769"/>
            <a:chExt cx="8105241" cy="5062677"/>
          </a:xfrm>
        </p:grpSpPr>
        <p:sp>
          <p:nvSpPr>
            <p:cNvPr id="4" name="pl4"/>
            <p:cNvSpPr/>
            <p:nvPr/>
          </p:nvSpPr>
          <p:spPr>
            <a:xfrm>
              <a:off x="1574820" y="4048843"/>
              <a:ext cx="6289404" cy="0"/>
            </a:xfrm>
            <a:custGeom>
              <a:avLst/>
              <a:gdLst/>
              <a:ahLst/>
              <a:cxnLst/>
              <a:rect l="0" t="0" r="0" b="0"/>
              <a:pathLst>
                <a:path w="6289404">
                  <a:moveTo>
                    <a:pt x="0" y="0"/>
                  </a:moveTo>
                  <a:lnTo>
                    <a:pt x="6289404" y="0"/>
                  </a:lnTo>
                  <a:lnTo>
                    <a:pt x="6289404" y="0"/>
                  </a:lnTo>
                </a:path>
              </a:pathLst>
            </a:custGeom>
            <a:ln w="13550" cap="flat">
              <a:solidFill>
                <a:srgbClr val="DADA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" name="pl5"/>
            <p:cNvSpPr/>
            <p:nvPr/>
          </p:nvSpPr>
          <p:spPr>
            <a:xfrm>
              <a:off x="1574820" y="3591647"/>
              <a:ext cx="6289404" cy="0"/>
            </a:xfrm>
            <a:custGeom>
              <a:avLst/>
              <a:gdLst/>
              <a:ahLst/>
              <a:cxnLst/>
              <a:rect l="0" t="0" r="0" b="0"/>
              <a:pathLst>
                <a:path w="6289404">
                  <a:moveTo>
                    <a:pt x="0" y="0"/>
                  </a:moveTo>
                  <a:lnTo>
                    <a:pt x="6289404" y="0"/>
                  </a:lnTo>
                  <a:lnTo>
                    <a:pt x="6289404" y="0"/>
                  </a:lnTo>
                </a:path>
              </a:pathLst>
            </a:custGeom>
            <a:ln w="13550" cap="flat">
              <a:solidFill>
                <a:srgbClr val="DADA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" name="pl6"/>
            <p:cNvSpPr/>
            <p:nvPr/>
          </p:nvSpPr>
          <p:spPr>
            <a:xfrm>
              <a:off x="1574820" y="3134450"/>
              <a:ext cx="6289404" cy="0"/>
            </a:xfrm>
            <a:custGeom>
              <a:avLst/>
              <a:gdLst/>
              <a:ahLst/>
              <a:cxnLst/>
              <a:rect l="0" t="0" r="0" b="0"/>
              <a:pathLst>
                <a:path w="6289404">
                  <a:moveTo>
                    <a:pt x="0" y="0"/>
                  </a:moveTo>
                  <a:lnTo>
                    <a:pt x="6289404" y="0"/>
                  </a:lnTo>
                  <a:lnTo>
                    <a:pt x="6289404" y="0"/>
                  </a:lnTo>
                </a:path>
              </a:pathLst>
            </a:custGeom>
            <a:ln w="13550" cap="flat">
              <a:solidFill>
                <a:srgbClr val="DADA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" name="pl7"/>
            <p:cNvSpPr/>
            <p:nvPr/>
          </p:nvSpPr>
          <p:spPr>
            <a:xfrm>
              <a:off x="1574820" y="2677254"/>
              <a:ext cx="6289404" cy="0"/>
            </a:xfrm>
            <a:custGeom>
              <a:avLst/>
              <a:gdLst/>
              <a:ahLst/>
              <a:cxnLst/>
              <a:rect l="0" t="0" r="0" b="0"/>
              <a:pathLst>
                <a:path w="6289404">
                  <a:moveTo>
                    <a:pt x="0" y="0"/>
                  </a:moveTo>
                  <a:lnTo>
                    <a:pt x="6289404" y="0"/>
                  </a:lnTo>
                  <a:lnTo>
                    <a:pt x="6289404" y="0"/>
                  </a:lnTo>
                </a:path>
              </a:pathLst>
            </a:custGeom>
            <a:ln w="13550" cap="flat">
              <a:solidFill>
                <a:srgbClr val="DADA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" name="pl8"/>
            <p:cNvSpPr/>
            <p:nvPr/>
          </p:nvSpPr>
          <p:spPr>
            <a:xfrm>
              <a:off x="1574820" y="2220058"/>
              <a:ext cx="6289404" cy="0"/>
            </a:xfrm>
            <a:custGeom>
              <a:avLst/>
              <a:gdLst/>
              <a:ahLst/>
              <a:cxnLst/>
              <a:rect l="0" t="0" r="0" b="0"/>
              <a:pathLst>
                <a:path w="6289404">
                  <a:moveTo>
                    <a:pt x="0" y="0"/>
                  </a:moveTo>
                  <a:lnTo>
                    <a:pt x="6289404" y="0"/>
                  </a:lnTo>
                  <a:lnTo>
                    <a:pt x="6289404" y="0"/>
                  </a:lnTo>
                </a:path>
              </a:pathLst>
            </a:custGeom>
            <a:ln w="13550" cap="flat">
              <a:solidFill>
                <a:srgbClr val="DADA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" name="rc9"/>
            <p:cNvSpPr/>
            <p:nvPr/>
          </p:nvSpPr>
          <p:spPr>
            <a:xfrm>
              <a:off x="1575060" y="2220058"/>
              <a:ext cx="18" cy="182878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" name="rc10"/>
            <p:cNvSpPr/>
            <p:nvPr/>
          </p:nvSpPr>
          <p:spPr>
            <a:xfrm>
              <a:off x="1575006" y="2220058"/>
              <a:ext cx="18" cy="182878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" name="rc11"/>
            <p:cNvSpPr/>
            <p:nvPr/>
          </p:nvSpPr>
          <p:spPr>
            <a:xfrm>
              <a:off x="1574856" y="2220058"/>
              <a:ext cx="18" cy="182878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" name="rc12"/>
            <p:cNvSpPr/>
            <p:nvPr/>
          </p:nvSpPr>
          <p:spPr>
            <a:xfrm>
              <a:off x="1575151" y="2220058"/>
              <a:ext cx="18" cy="182878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" name="rc13"/>
            <p:cNvSpPr/>
            <p:nvPr/>
          </p:nvSpPr>
          <p:spPr>
            <a:xfrm>
              <a:off x="1574988" y="2220058"/>
              <a:ext cx="18" cy="182878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" name="rc14"/>
            <p:cNvSpPr/>
            <p:nvPr/>
          </p:nvSpPr>
          <p:spPr>
            <a:xfrm>
              <a:off x="1575096" y="2220058"/>
              <a:ext cx="18" cy="182878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" name="rc15"/>
            <p:cNvSpPr/>
            <p:nvPr/>
          </p:nvSpPr>
          <p:spPr>
            <a:xfrm>
              <a:off x="1574934" y="2220058"/>
              <a:ext cx="18" cy="182878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" name="rc16"/>
            <p:cNvSpPr/>
            <p:nvPr/>
          </p:nvSpPr>
          <p:spPr>
            <a:xfrm>
              <a:off x="1574952" y="2220058"/>
              <a:ext cx="18" cy="182878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" name="rc17"/>
            <p:cNvSpPr/>
            <p:nvPr/>
          </p:nvSpPr>
          <p:spPr>
            <a:xfrm>
              <a:off x="1575247" y="2220058"/>
              <a:ext cx="18" cy="182878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" name="rc18"/>
            <p:cNvSpPr/>
            <p:nvPr/>
          </p:nvSpPr>
          <p:spPr>
            <a:xfrm>
              <a:off x="1575114" y="2220058"/>
              <a:ext cx="36" cy="182878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" name="rc19"/>
            <p:cNvSpPr/>
            <p:nvPr/>
          </p:nvSpPr>
          <p:spPr>
            <a:xfrm>
              <a:off x="1575229" y="2220058"/>
              <a:ext cx="18" cy="182878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" name="rc20"/>
            <p:cNvSpPr/>
            <p:nvPr/>
          </p:nvSpPr>
          <p:spPr>
            <a:xfrm>
              <a:off x="1574916" y="2220058"/>
              <a:ext cx="18" cy="182878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" name="rc21"/>
            <p:cNvSpPr/>
            <p:nvPr/>
          </p:nvSpPr>
          <p:spPr>
            <a:xfrm>
              <a:off x="1574970" y="2220058"/>
              <a:ext cx="18" cy="182878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" name="rc22"/>
            <p:cNvSpPr/>
            <p:nvPr/>
          </p:nvSpPr>
          <p:spPr>
            <a:xfrm>
              <a:off x="1575211" y="2220058"/>
              <a:ext cx="18" cy="182878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" name="rc23"/>
            <p:cNvSpPr/>
            <p:nvPr/>
          </p:nvSpPr>
          <p:spPr>
            <a:xfrm>
              <a:off x="1575187" y="2220058"/>
              <a:ext cx="24" cy="182878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" name="rc24"/>
            <p:cNvSpPr/>
            <p:nvPr/>
          </p:nvSpPr>
          <p:spPr>
            <a:xfrm>
              <a:off x="1574820" y="2220058"/>
              <a:ext cx="36" cy="182878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" name="rc25"/>
            <p:cNvSpPr/>
            <p:nvPr/>
          </p:nvSpPr>
          <p:spPr>
            <a:xfrm>
              <a:off x="1574874" y="2220058"/>
              <a:ext cx="24" cy="182878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" name="rc26"/>
            <p:cNvSpPr/>
            <p:nvPr/>
          </p:nvSpPr>
          <p:spPr>
            <a:xfrm>
              <a:off x="1574898" y="2220058"/>
              <a:ext cx="18" cy="182878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" name="rc27"/>
            <p:cNvSpPr/>
            <p:nvPr/>
          </p:nvSpPr>
          <p:spPr>
            <a:xfrm>
              <a:off x="1575169" y="2220058"/>
              <a:ext cx="18" cy="1828784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" name="rc28"/>
            <p:cNvSpPr/>
            <p:nvPr/>
          </p:nvSpPr>
          <p:spPr>
            <a:xfrm>
              <a:off x="1575024" y="2220058"/>
              <a:ext cx="36" cy="182878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" name="rc29"/>
            <p:cNvSpPr/>
            <p:nvPr/>
          </p:nvSpPr>
          <p:spPr>
            <a:xfrm>
              <a:off x="1575078" y="2220058"/>
              <a:ext cx="18" cy="182878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" name="rc30"/>
            <p:cNvSpPr/>
            <p:nvPr/>
          </p:nvSpPr>
          <p:spPr>
            <a:xfrm>
              <a:off x="1575265" y="3892090"/>
              <a:ext cx="210" cy="15675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1" name="rc31"/>
            <p:cNvSpPr/>
            <p:nvPr/>
          </p:nvSpPr>
          <p:spPr>
            <a:xfrm>
              <a:off x="1575265" y="2376811"/>
              <a:ext cx="210" cy="151527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2" name="rc32"/>
            <p:cNvSpPr/>
            <p:nvPr/>
          </p:nvSpPr>
          <p:spPr>
            <a:xfrm>
              <a:off x="1575265" y="2220058"/>
              <a:ext cx="210" cy="15675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3" name="rc33"/>
            <p:cNvSpPr/>
            <p:nvPr/>
          </p:nvSpPr>
          <p:spPr>
            <a:xfrm>
              <a:off x="1575475" y="3604003"/>
              <a:ext cx="222" cy="44483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4" name="rc34"/>
            <p:cNvSpPr/>
            <p:nvPr/>
          </p:nvSpPr>
          <p:spPr>
            <a:xfrm>
              <a:off x="1575475" y="2368338"/>
              <a:ext cx="222" cy="123566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5" name="rc35"/>
            <p:cNvSpPr/>
            <p:nvPr/>
          </p:nvSpPr>
          <p:spPr>
            <a:xfrm>
              <a:off x="1575475" y="2220058"/>
              <a:ext cx="222" cy="14827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6" name="rc36"/>
            <p:cNvSpPr/>
            <p:nvPr/>
          </p:nvSpPr>
          <p:spPr>
            <a:xfrm>
              <a:off x="1575697" y="3515575"/>
              <a:ext cx="713817" cy="53326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7" name="rc37"/>
            <p:cNvSpPr/>
            <p:nvPr/>
          </p:nvSpPr>
          <p:spPr>
            <a:xfrm>
              <a:off x="1575697" y="3377149"/>
              <a:ext cx="713817" cy="13842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8" name="rc38"/>
            <p:cNvSpPr/>
            <p:nvPr/>
          </p:nvSpPr>
          <p:spPr>
            <a:xfrm>
              <a:off x="1575697" y="3296719"/>
              <a:ext cx="713817" cy="8043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9" name="rc39"/>
            <p:cNvSpPr/>
            <p:nvPr/>
          </p:nvSpPr>
          <p:spPr>
            <a:xfrm>
              <a:off x="1575697" y="3250418"/>
              <a:ext cx="713817" cy="4630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0" name="rc40"/>
            <p:cNvSpPr/>
            <p:nvPr/>
          </p:nvSpPr>
          <p:spPr>
            <a:xfrm>
              <a:off x="1575697" y="2979060"/>
              <a:ext cx="713817" cy="271357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1" name="rc41"/>
            <p:cNvSpPr/>
            <p:nvPr/>
          </p:nvSpPr>
          <p:spPr>
            <a:xfrm>
              <a:off x="1575697" y="2220058"/>
              <a:ext cx="713817" cy="75900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2" name="rc42"/>
            <p:cNvSpPr/>
            <p:nvPr/>
          </p:nvSpPr>
          <p:spPr>
            <a:xfrm>
              <a:off x="2289514" y="3500207"/>
              <a:ext cx="60" cy="54863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3" name="rc43"/>
            <p:cNvSpPr/>
            <p:nvPr/>
          </p:nvSpPr>
          <p:spPr>
            <a:xfrm>
              <a:off x="2289514" y="2220058"/>
              <a:ext cx="60" cy="128014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4" name="rc44"/>
            <p:cNvSpPr/>
            <p:nvPr/>
          </p:nvSpPr>
          <p:spPr>
            <a:xfrm>
              <a:off x="2289574" y="3490908"/>
              <a:ext cx="354" cy="55793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5" name="rc45"/>
            <p:cNvSpPr/>
            <p:nvPr/>
          </p:nvSpPr>
          <p:spPr>
            <a:xfrm>
              <a:off x="2289574" y="2220058"/>
              <a:ext cx="354" cy="127085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6" name="rc46"/>
            <p:cNvSpPr/>
            <p:nvPr/>
          </p:nvSpPr>
          <p:spPr>
            <a:xfrm>
              <a:off x="2289929" y="3466957"/>
              <a:ext cx="132" cy="58188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7" name="rc47"/>
            <p:cNvSpPr/>
            <p:nvPr/>
          </p:nvSpPr>
          <p:spPr>
            <a:xfrm>
              <a:off x="2289929" y="2718817"/>
              <a:ext cx="132" cy="74813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8" name="rc48"/>
            <p:cNvSpPr/>
            <p:nvPr/>
          </p:nvSpPr>
          <p:spPr>
            <a:xfrm>
              <a:off x="2289929" y="2220058"/>
              <a:ext cx="132" cy="49875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9" name="rc49"/>
            <p:cNvSpPr/>
            <p:nvPr/>
          </p:nvSpPr>
          <p:spPr>
            <a:xfrm>
              <a:off x="2290115" y="3439248"/>
              <a:ext cx="54" cy="60959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0" name="rc50"/>
            <p:cNvSpPr/>
            <p:nvPr/>
          </p:nvSpPr>
          <p:spPr>
            <a:xfrm>
              <a:off x="2290061" y="3439248"/>
              <a:ext cx="54" cy="60959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1" name="rc51"/>
            <p:cNvSpPr/>
            <p:nvPr/>
          </p:nvSpPr>
          <p:spPr>
            <a:xfrm>
              <a:off x="2290061" y="2829653"/>
              <a:ext cx="54" cy="60959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2" name="rc52"/>
            <p:cNvSpPr/>
            <p:nvPr/>
          </p:nvSpPr>
          <p:spPr>
            <a:xfrm>
              <a:off x="2290061" y="2220058"/>
              <a:ext cx="54" cy="609594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3" name="rc53"/>
            <p:cNvSpPr/>
            <p:nvPr/>
          </p:nvSpPr>
          <p:spPr>
            <a:xfrm>
              <a:off x="2290169" y="2220058"/>
              <a:ext cx="0" cy="121918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4" name="rc54"/>
            <p:cNvSpPr/>
            <p:nvPr/>
          </p:nvSpPr>
          <p:spPr>
            <a:xfrm>
              <a:off x="2291088" y="3255379"/>
              <a:ext cx="116488" cy="79346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5" name="rc55"/>
            <p:cNvSpPr/>
            <p:nvPr/>
          </p:nvSpPr>
          <p:spPr>
            <a:xfrm>
              <a:off x="2291088" y="3153167"/>
              <a:ext cx="116488" cy="10221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6" name="rc56"/>
            <p:cNvSpPr/>
            <p:nvPr/>
          </p:nvSpPr>
          <p:spPr>
            <a:xfrm>
              <a:off x="2291088" y="3072831"/>
              <a:ext cx="116488" cy="8033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7" name="rc57"/>
            <p:cNvSpPr/>
            <p:nvPr/>
          </p:nvSpPr>
          <p:spPr>
            <a:xfrm>
              <a:off x="2291088" y="3057273"/>
              <a:ext cx="116488" cy="1555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8" name="rc58"/>
            <p:cNvSpPr/>
            <p:nvPr/>
          </p:nvSpPr>
          <p:spPr>
            <a:xfrm>
              <a:off x="2291088" y="2888491"/>
              <a:ext cx="116488" cy="168781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9" name="rc59"/>
            <p:cNvSpPr/>
            <p:nvPr/>
          </p:nvSpPr>
          <p:spPr>
            <a:xfrm>
              <a:off x="2291088" y="2220058"/>
              <a:ext cx="116488" cy="66843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0" name="rc60"/>
            <p:cNvSpPr/>
            <p:nvPr/>
          </p:nvSpPr>
          <p:spPr>
            <a:xfrm>
              <a:off x="2407576" y="3187927"/>
              <a:ext cx="74865" cy="86091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1" name="rc61"/>
            <p:cNvSpPr/>
            <p:nvPr/>
          </p:nvSpPr>
          <p:spPr>
            <a:xfrm>
              <a:off x="2407576" y="3067769"/>
              <a:ext cx="74865" cy="12015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2" name="rc62"/>
            <p:cNvSpPr/>
            <p:nvPr/>
          </p:nvSpPr>
          <p:spPr>
            <a:xfrm>
              <a:off x="2407576" y="2971378"/>
              <a:ext cx="74865" cy="9639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3" name="rc63"/>
            <p:cNvSpPr/>
            <p:nvPr/>
          </p:nvSpPr>
          <p:spPr>
            <a:xfrm>
              <a:off x="2407576" y="2940715"/>
              <a:ext cx="74865" cy="3066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4" name="rc64"/>
            <p:cNvSpPr/>
            <p:nvPr/>
          </p:nvSpPr>
          <p:spPr>
            <a:xfrm>
              <a:off x="2407576" y="2762018"/>
              <a:ext cx="74865" cy="178697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5" name="rc65"/>
            <p:cNvSpPr/>
            <p:nvPr/>
          </p:nvSpPr>
          <p:spPr>
            <a:xfrm>
              <a:off x="2407576" y="2220058"/>
              <a:ext cx="74865" cy="54195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6" name="rc66"/>
            <p:cNvSpPr/>
            <p:nvPr/>
          </p:nvSpPr>
          <p:spPr>
            <a:xfrm>
              <a:off x="2482442" y="3134450"/>
              <a:ext cx="36" cy="91439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7" name="rc67"/>
            <p:cNvSpPr/>
            <p:nvPr/>
          </p:nvSpPr>
          <p:spPr>
            <a:xfrm>
              <a:off x="2482478" y="3134450"/>
              <a:ext cx="36" cy="91439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8" name="rc68"/>
            <p:cNvSpPr/>
            <p:nvPr/>
          </p:nvSpPr>
          <p:spPr>
            <a:xfrm>
              <a:off x="2482478" y="2220058"/>
              <a:ext cx="36" cy="91439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9" name="rc69"/>
            <p:cNvSpPr/>
            <p:nvPr/>
          </p:nvSpPr>
          <p:spPr>
            <a:xfrm>
              <a:off x="2482442" y="2220058"/>
              <a:ext cx="36" cy="91439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0" name="rc70"/>
            <p:cNvSpPr/>
            <p:nvPr/>
          </p:nvSpPr>
          <p:spPr>
            <a:xfrm>
              <a:off x="2482514" y="3073491"/>
              <a:ext cx="90" cy="97535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1" name="rc71"/>
            <p:cNvSpPr/>
            <p:nvPr/>
          </p:nvSpPr>
          <p:spPr>
            <a:xfrm>
              <a:off x="2482514" y="2220058"/>
              <a:ext cx="90" cy="85343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2" name="rc72"/>
            <p:cNvSpPr/>
            <p:nvPr/>
          </p:nvSpPr>
          <p:spPr>
            <a:xfrm>
              <a:off x="2482604" y="3026855"/>
              <a:ext cx="133323" cy="102198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3" name="rc73"/>
            <p:cNvSpPr/>
            <p:nvPr/>
          </p:nvSpPr>
          <p:spPr>
            <a:xfrm>
              <a:off x="2482604" y="2897511"/>
              <a:ext cx="133323" cy="12934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4" name="rc74"/>
            <p:cNvSpPr/>
            <p:nvPr/>
          </p:nvSpPr>
          <p:spPr>
            <a:xfrm>
              <a:off x="2482604" y="2825836"/>
              <a:ext cx="133323" cy="7167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5" name="rc75"/>
            <p:cNvSpPr/>
            <p:nvPr/>
          </p:nvSpPr>
          <p:spPr>
            <a:xfrm>
              <a:off x="2482604" y="2807629"/>
              <a:ext cx="133323" cy="1820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6" name="rc76"/>
            <p:cNvSpPr/>
            <p:nvPr/>
          </p:nvSpPr>
          <p:spPr>
            <a:xfrm>
              <a:off x="2482604" y="2625228"/>
              <a:ext cx="133323" cy="182400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7" name="rc77"/>
            <p:cNvSpPr/>
            <p:nvPr/>
          </p:nvSpPr>
          <p:spPr>
            <a:xfrm>
              <a:off x="2482604" y="2220058"/>
              <a:ext cx="133323" cy="40517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8" name="rc78"/>
            <p:cNvSpPr/>
            <p:nvPr/>
          </p:nvSpPr>
          <p:spPr>
            <a:xfrm>
              <a:off x="2615927" y="3013725"/>
              <a:ext cx="57045" cy="103511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9" name="rc79"/>
            <p:cNvSpPr/>
            <p:nvPr/>
          </p:nvSpPr>
          <p:spPr>
            <a:xfrm>
              <a:off x="2615927" y="2853143"/>
              <a:ext cx="57045" cy="16058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0" name="rc80"/>
            <p:cNvSpPr/>
            <p:nvPr/>
          </p:nvSpPr>
          <p:spPr>
            <a:xfrm>
              <a:off x="2615927" y="2705847"/>
              <a:ext cx="57045" cy="14729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1" name="rc81"/>
            <p:cNvSpPr/>
            <p:nvPr/>
          </p:nvSpPr>
          <p:spPr>
            <a:xfrm>
              <a:off x="2615927" y="2671189"/>
              <a:ext cx="57045" cy="3465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2" name="rc82"/>
            <p:cNvSpPr/>
            <p:nvPr/>
          </p:nvSpPr>
          <p:spPr>
            <a:xfrm>
              <a:off x="2615927" y="2472098"/>
              <a:ext cx="57045" cy="199090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3" name="rc83"/>
            <p:cNvSpPr/>
            <p:nvPr/>
          </p:nvSpPr>
          <p:spPr>
            <a:xfrm>
              <a:off x="2615927" y="2220058"/>
              <a:ext cx="57045" cy="25204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4" name="rc84"/>
            <p:cNvSpPr/>
            <p:nvPr/>
          </p:nvSpPr>
          <p:spPr>
            <a:xfrm>
              <a:off x="2672973" y="3003823"/>
              <a:ext cx="42" cy="104501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5" name="rc85"/>
            <p:cNvSpPr/>
            <p:nvPr/>
          </p:nvSpPr>
          <p:spPr>
            <a:xfrm>
              <a:off x="2672973" y="2220058"/>
              <a:ext cx="42" cy="78376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6" name="rc86"/>
            <p:cNvSpPr/>
            <p:nvPr/>
          </p:nvSpPr>
          <p:spPr>
            <a:xfrm>
              <a:off x="2673015" y="2991286"/>
              <a:ext cx="46685" cy="105755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7" name="rc87"/>
            <p:cNvSpPr/>
            <p:nvPr/>
          </p:nvSpPr>
          <p:spPr>
            <a:xfrm>
              <a:off x="2673015" y="2804008"/>
              <a:ext cx="46685" cy="18727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8" name="rc88"/>
            <p:cNvSpPr/>
            <p:nvPr/>
          </p:nvSpPr>
          <p:spPr>
            <a:xfrm>
              <a:off x="2673015" y="2658138"/>
              <a:ext cx="46685" cy="14586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9" name="rc89"/>
            <p:cNvSpPr/>
            <p:nvPr/>
          </p:nvSpPr>
          <p:spPr>
            <a:xfrm>
              <a:off x="2673015" y="2631787"/>
              <a:ext cx="46685" cy="2635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0" name="rc90"/>
            <p:cNvSpPr/>
            <p:nvPr/>
          </p:nvSpPr>
          <p:spPr>
            <a:xfrm>
              <a:off x="2673015" y="2425217"/>
              <a:ext cx="46685" cy="206570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1" name="rc91"/>
            <p:cNvSpPr/>
            <p:nvPr/>
          </p:nvSpPr>
          <p:spPr>
            <a:xfrm>
              <a:off x="2673015" y="2220058"/>
              <a:ext cx="46685" cy="20515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2" name="rc92"/>
            <p:cNvSpPr/>
            <p:nvPr/>
          </p:nvSpPr>
          <p:spPr>
            <a:xfrm>
              <a:off x="2719700" y="2883505"/>
              <a:ext cx="53574" cy="116533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3" name="rc93"/>
            <p:cNvSpPr/>
            <p:nvPr/>
          </p:nvSpPr>
          <p:spPr>
            <a:xfrm>
              <a:off x="2719700" y="2710468"/>
              <a:ext cx="53574" cy="17303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4" name="rc94"/>
            <p:cNvSpPr/>
            <p:nvPr/>
          </p:nvSpPr>
          <p:spPr>
            <a:xfrm>
              <a:off x="2719700" y="2625999"/>
              <a:ext cx="53574" cy="8446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5" name="rc95"/>
            <p:cNvSpPr/>
            <p:nvPr/>
          </p:nvSpPr>
          <p:spPr>
            <a:xfrm>
              <a:off x="2719700" y="2596066"/>
              <a:ext cx="53574" cy="2993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6" name="rc96"/>
            <p:cNvSpPr/>
            <p:nvPr/>
          </p:nvSpPr>
          <p:spPr>
            <a:xfrm>
              <a:off x="2719700" y="2368288"/>
              <a:ext cx="53574" cy="227778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7" name="rc97"/>
            <p:cNvSpPr/>
            <p:nvPr/>
          </p:nvSpPr>
          <p:spPr>
            <a:xfrm>
              <a:off x="2719700" y="2220058"/>
              <a:ext cx="53574" cy="14822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8" name="rc98"/>
            <p:cNvSpPr/>
            <p:nvPr/>
          </p:nvSpPr>
          <p:spPr>
            <a:xfrm>
              <a:off x="2773274" y="2878960"/>
              <a:ext cx="82199" cy="116988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9" name="rc99"/>
            <p:cNvSpPr/>
            <p:nvPr/>
          </p:nvSpPr>
          <p:spPr>
            <a:xfrm>
              <a:off x="2773274" y="2699770"/>
              <a:ext cx="82199" cy="17919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0" name="rc100"/>
            <p:cNvSpPr/>
            <p:nvPr/>
          </p:nvSpPr>
          <p:spPr>
            <a:xfrm>
              <a:off x="2773274" y="2524321"/>
              <a:ext cx="82199" cy="17544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1" name="rc101"/>
            <p:cNvSpPr/>
            <p:nvPr/>
          </p:nvSpPr>
          <p:spPr>
            <a:xfrm>
              <a:off x="2773274" y="2506014"/>
              <a:ext cx="82199" cy="1830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2" name="rc102"/>
            <p:cNvSpPr/>
            <p:nvPr/>
          </p:nvSpPr>
          <p:spPr>
            <a:xfrm>
              <a:off x="2773274" y="2316936"/>
              <a:ext cx="82199" cy="189078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3" name="rc103"/>
            <p:cNvSpPr/>
            <p:nvPr/>
          </p:nvSpPr>
          <p:spPr>
            <a:xfrm>
              <a:off x="2773274" y="2220058"/>
              <a:ext cx="82199" cy="9687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4" name="rc104"/>
            <p:cNvSpPr/>
            <p:nvPr/>
          </p:nvSpPr>
          <p:spPr>
            <a:xfrm>
              <a:off x="2855474" y="2829653"/>
              <a:ext cx="54" cy="121918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5" name="rc105"/>
            <p:cNvSpPr/>
            <p:nvPr/>
          </p:nvSpPr>
          <p:spPr>
            <a:xfrm>
              <a:off x="2855474" y="2220058"/>
              <a:ext cx="54" cy="60959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6" name="rc106"/>
            <p:cNvSpPr/>
            <p:nvPr/>
          </p:nvSpPr>
          <p:spPr>
            <a:xfrm>
              <a:off x="2855528" y="2802751"/>
              <a:ext cx="35249" cy="124609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7" name="rc107"/>
            <p:cNvSpPr/>
            <p:nvPr/>
          </p:nvSpPr>
          <p:spPr>
            <a:xfrm>
              <a:off x="2855528" y="2587124"/>
              <a:ext cx="35249" cy="21562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8" name="rc108"/>
            <p:cNvSpPr/>
            <p:nvPr/>
          </p:nvSpPr>
          <p:spPr>
            <a:xfrm>
              <a:off x="2855528" y="2514832"/>
              <a:ext cx="35249" cy="7229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9" name="rc109"/>
            <p:cNvSpPr/>
            <p:nvPr/>
          </p:nvSpPr>
          <p:spPr>
            <a:xfrm>
              <a:off x="2855528" y="2504861"/>
              <a:ext cx="35249" cy="997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0" name="rc110"/>
            <p:cNvSpPr/>
            <p:nvPr/>
          </p:nvSpPr>
          <p:spPr>
            <a:xfrm>
              <a:off x="2855528" y="2404837"/>
              <a:ext cx="35249" cy="100023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1" name="rc111"/>
            <p:cNvSpPr/>
            <p:nvPr/>
          </p:nvSpPr>
          <p:spPr>
            <a:xfrm>
              <a:off x="2855528" y="2220058"/>
              <a:ext cx="35249" cy="18477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2" name="rc112"/>
            <p:cNvSpPr/>
            <p:nvPr/>
          </p:nvSpPr>
          <p:spPr>
            <a:xfrm>
              <a:off x="2890778" y="2802180"/>
              <a:ext cx="59171" cy="124666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3" name="rc113"/>
            <p:cNvSpPr/>
            <p:nvPr/>
          </p:nvSpPr>
          <p:spPr>
            <a:xfrm>
              <a:off x="2890778" y="2667602"/>
              <a:ext cx="59171" cy="13457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4" name="rc114"/>
            <p:cNvSpPr/>
            <p:nvPr/>
          </p:nvSpPr>
          <p:spPr>
            <a:xfrm>
              <a:off x="2890778" y="2604118"/>
              <a:ext cx="59171" cy="6348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5" name="rc115"/>
            <p:cNvSpPr/>
            <p:nvPr/>
          </p:nvSpPr>
          <p:spPr>
            <a:xfrm>
              <a:off x="2890778" y="2597621"/>
              <a:ext cx="59171" cy="649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6" name="rc116"/>
            <p:cNvSpPr/>
            <p:nvPr/>
          </p:nvSpPr>
          <p:spPr>
            <a:xfrm>
              <a:off x="2890778" y="2369858"/>
              <a:ext cx="59171" cy="227762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7" name="rc117"/>
            <p:cNvSpPr/>
            <p:nvPr/>
          </p:nvSpPr>
          <p:spPr>
            <a:xfrm>
              <a:off x="2890778" y="2220058"/>
              <a:ext cx="59171" cy="14979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8" name="rc118"/>
            <p:cNvSpPr/>
            <p:nvPr/>
          </p:nvSpPr>
          <p:spPr>
            <a:xfrm>
              <a:off x="2949949" y="2794842"/>
              <a:ext cx="40493" cy="125400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9" name="rc119"/>
            <p:cNvSpPr/>
            <p:nvPr/>
          </p:nvSpPr>
          <p:spPr>
            <a:xfrm>
              <a:off x="2949949" y="2621241"/>
              <a:ext cx="40493" cy="17360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0" name="rc120"/>
            <p:cNvSpPr/>
            <p:nvPr/>
          </p:nvSpPr>
          <p:spPr>
            <a:xfrm>
              <a:off x="2949949" y="2572144"/>
              <a:ext cx="40493" cy="4909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1" name="rc121"/>
            <p:cNvSpPr/>
            <p:nvPr/>
          </p:nvSpPr>
          <p:spPr>
            <a:xfrm>
              <a:off x="2949949" y="2565362"/>
              <a:ext cx="40493" cy="678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2" name="rc122"/>
            <p:cNvSpPr/>
            <p:nvPr/>
          </p:nvSpPr>
          <p:spPr>
            <a:xfrm>
              <a:off x="2949949" y="2485072"/>
              <a:ext cx="40493" cy="80290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3" name="rc123"/>
            <p:cNvSpPr/>
            <p:nvPr/>
          </p:nvSpPr>
          <p:spPr>
            <a:xfrm>
              <a:off x="2949949" y="2220058"/>
              <a:ext cx="40493" cy="26501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4" name="rc124"/>
            <p:cNvSpPr/>
            <p:nvPr/>
          </p:nvSpPr>
          <p:spPr>
            <a:xfrm>
              <a:off x="2990443" y="2776213"/>
              <a:ext cx="63099" cy="127262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5" name="rc125"/>
            <p:cNvSpPr/>
            <p:nvPr/>
          </p:nvSpPr>
          <p:spPr>
            <a:xfrm>
              <a:off x="2990443" y="2686045"/>
              <a:ext cx="63099" cy="9016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6" name="rc126"/>
            <p:cNvSpPr/>
            <p:nvPr/>
          </p:nvSpPr>
          <p:spPr>
            <a:xfrm>
              <a:off x="2990443" y="2625120"/>
              <a:ext cx="63099" cy="6092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7" name="rc127"/>
            <p:cNvSpPr/>
            <p:nvPr/>
          </p:nvSpPr>
          <p:spPr>
            <a:xfrm>
              <a:off x="2990443" y="2612587"/>
              <a:ext cx="63099" cy="1253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8" name="rc128"/>
            <p:cNvSpPr/>
            <p:nvPr/>
          </p:nvSpPr>
          <p:spPr>
            <a:xfrm>
              <a:off x="2990443" y="2515107"/>
              <a:ext cx="63099" cy="97479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9" name="rc129"/>
            <p:cNvSpPr/>
            <p:nvPr/>
          </p:nvSpPr>
          <p:spPr>
            <a:xfrm>
              <a:off x="2990443" y="2220058"/>
              <a:ext cx="63099" cy="29504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0" name="rc130"/>
            <p:cNvSpPr/>
            <p:nvPr/>
          </p:nvSpPr>
          <p:spPr>
            <a:xfrm>
              <a:off x="3053542" y="2768693"/>
              <a:ext cx="60" cy="128014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1" name="rc131"/>
            <p:cNvSpPr/>
            <p:nvPr/>
          </p:nvSpPr>
          <p:spPr>
            <a:xfrm>
              <a:off x="3053542" y="2220058"/>
              <a:ext cx="60" cy="54863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2" name="rc132"/>
            <p:cNvSpPr/>
            <p:nvPr/>
          </p:nvSpPr>
          <p:spPr>
            <a:xfrm>
              <a:off x="3053602" y="2742568"/>
              <a:ext cx="49568" cy="130627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3" name="rc133"/>
            <p:cNvSpPr/>
            <p:nvPr/>
          </p:nvSpPr>
          <p:spPr>
            <a:xfrm>
              <a:off x="3053602" y="2551114"/>
              <a:ext cx="49568" cy="19145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4" name="rc134"/>
            <p:cNvSpPr/>
            <p:nvPr/>
          </p:nvSpPr>
          <p:spPr>
            <a:xfrm>
              <a:off x="3053602" y="2490841"/>
              <a:ext cx="49568" cy="60272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5" name="rc135"/>
            <p:cNvSpPr/>
            <p:nvPr/>
          </p:nvSpPr>
          <p:spPr>
            <a:xfrm>
              <a:off x="3053602" y="2475773"/>
              <a:ext cx="49568" cy="1506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6" name="rc136"/>
            <p:cNvSpPr/>
            <p:nvPr/>
          </p:nvSpPr>
          <p:spPr>
            <a:xfrm>
              <a:off x="3053602" y="2313791"/>
              <a:ext cx="49568" cy="161982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7" name="rc137"/>
            <p:cNvSpPr/>
            <p:nvPr/>
          </p:nvSpPr>
          <p:spPr>
            <a:xfrm>
              <a:off x="3053602" y="2220058"/>
              <a:ext cx="49568" cy="9373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8" name="rc138"/>
            <p:cNvSpPr/>
            <p:nvPr/>
          </p:nvSpPr>
          <p:spPr>
            <a:xfrm>
              <a:off x="3103171" y="2733035"/>
              <a:ext cx="125923" cy="131580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9" name="rc139"/>
            <p:cNvSpPr/>
            <p:nvPr/>
          </p:nvSpPr>
          <p:spPr>
            <a:xfrm>
              <a:off x="3103171" y="2610919"/>
              <a:ext cx="125923" cy="12211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0" name="rc140"/>
            <p:cNvSpPr/>
            <p:nvPr/>
          </p:nvSpPr>
          <p:spPr>
            <a:xfrm>
              <a:off x="3103171" y="2544714"/>
              <a:ext cx="125923" cy="6620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1" name="rc141"/>
            <p:cNvSpPr/>
            <p:nvPr/>
          </p:nvSpPr>
          <p:spPr>
            <a:xfrm>
              <a:off x="3103171" y="2535468"/>
              <a:ext cx="125923" cy="924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2" name="rc142"/>
            <p:cNvSpPr/>
            <p:nvPr/>
          </p:nvSpPr>
          <p:spPr>
            <a:xfrm>
              <a:off x="3103171" y="2426086"/>
              <a:ext cx="125923" cy="109381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3" name="rc143"/>
            <p:cNvSpPr/>
            <p:nvPr/>
          </p:nvSpPr>
          <p:spPr>
            <a:xfrm>
              <a:off x="3103171" y="2220058"/>
              <a:ext cx="125923" cy="20602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4" name="rc144"/>
            <p:cNvSpPr/>
            <p:nvPr/>
          </p:nvSpPr>
          <p:spPr>
            <a:xfrm>
              <a:off x="3229094" y="2683573"/>
              <a:ext cx="36066" cy="136526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5" name="rc145"/>
            <p:cNvSpPr/>
            <p:nvPr/>
          </p:nvSpPr>
          <p:spPr>
            <a:xfrm>
              <a:off x="3229094" y="2554142"/>
              <a:ext cx="36066" cy="12943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6" name="rc146"/>
            <p:cNvSpPr/>
            <p:nvPr/>
          </p:nvSpPr>
          <p:spPr>
            <a:xfrm>
              <a:off x="3229094" y="2437807"/>
              <a:ext cx="36066" cy="11633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7" name="rc147"/>
            <p:cNvSpPr/>
            <p:nvPr/>
          </p:nvSpPr>
          <p:spPr>
            <a:xfrm>
              <a:off x="3229094" y="2411920"/>
              <a:ext cx="36066" cy="2588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8" name="rc148"/>
            <p:cNvSpPr/>
            <p:nvPr/>
          </p:nvSpPr>
          <p:spPr>
            <a:xfrm>
              <a:off x="3229094" y="2314771"/>
              <a:ext cx="36066" cy="97149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9" name="rc149"/>
            <p:cNvSpPr/>
            <p:nvPr/>
          </p:nvSpPr>
          <p:spPr>
            <a:xfrm>
              <a:off x="3229094" y="2220058"/>
              <a:ext cx="36066" cy="9471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0" name="rc150"/>
            <p:cNvSpPr/>
            <p:nvPr/>
          </p:nvSpPr>
          <p:spPr>
            <a:xfrm>
              <a:off x="3265161" y="2680324"/>
              <a:ext cx="84980" cy="136851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1" name="rc151"/>
            <p:cNvSpPr/>
            <p:nvPr/>
          </p:nvSpPr>
          <p:spPr>
            <a:xfrm>
              <a:off x="3265161" y="2581575"/>
              <a:ext cx="84980" cy="9874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2" name="rc152"/>
            <p:cNvSpPr/>
            <p:nvPr/>
          </p:nvSpPr>
          <p:spPr>
            <a:xfrm>
              <a:off x="3265161" y="2523800"/>
              <a:ext cx="84980" cy="5777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3" name="rc153"/>
            <p:cNvSpPr/>
            <p:nvPr/>
          </p:nvSpPr>
          <p:spPr>
            <a:xfrm>
              <a:off x="3265161" y="2515786"/>
              <a:ext cx="84980" cy="801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4" name="rc154"/>
            <p:cNvSpPr/>
            <p:nvPr/>
          </p:nvSpPr>
          <p:spPr>
            <a:xfrm>
              <a:off x="3265161" y="2348405"/>
              <a:ext cx="84980" cy="167381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5" name="rc155"/>
            <p:cNvSpPr/>
            <p:nvPr/>
          </p:nvSpPr>
          <p:spPr>
            <a:xfrm>
              <a:off x="3265161" y="2220058"/>
              <a:ext cx="84980" cy="12834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6" name="rc156"/>
            <p:cNvSpPr/>
            <p:nvPr/>
          </p:nvSpPr>
          <p:spPr>
            <a:xfrm>
              <a:off x="3350141" y="2677254"/>
              <a:ext cx="72" cy="137158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7" name="rc157"/>
            <p:cNvSpPr/>
            <p:nvPr/>
          </p:nvSpPr>
          <p:spPr>
            <a:xfrm>
              <a:off x="3350213" y="2220058"/>
              <a:ext cx="0" cy="45719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8" name="rc158"/>
            <p:cNvSpPr/>
            <p:nvPr/>
          </p:nvSpPr>
          <p:spPr>
            <a:xfrm>
              <a:off x="3350213" y="2664209"/>
              <a:ext cx="9051" cy="138463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9" name="rc159"/>
            <p:cNvSpPr/>
            <p:nvPr/>
          </p:nvSpPr>
          <p:spPr>
            <a:xfrm>
              <a:off x="3350213" y="2431212"/>
              <a:ext cx="9051" cy="23299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0" name="rc160"/>
            <p:cNvSpPr/>
            <p:nvPr/>
          </p:nvSpPr>
          <p:spPr>
            <a:xfrm>
              <a:off x="3350213" y="2354759"/>
              <a:ext cx="9051" cy="76452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1" name="rc161"/>
            <p:cNvSpPr/>
            <p:nvPr/>
          </p:nvSpPr>
          <p:spPr>
            <a:xfrm>
              <a:off x="3350213" y="2351119"/>
              <a:ext cx="9051" cy="364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2" name="rc162"/>
            <p:cNvSpPr/>
            <p:nvPr/>
          </p:nvSpPr>
          <p:spPr>
            <a:xfrm>
              <a:off x="3350213" y="2297724"/>
              <a:ext cx="9051" cy="53395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3" name="rc163"/>
            <p:cNvSpPr/>
            <p:nvPr/>
          </p:nvSpPr>
          <p:spPr>
            <a:xfrm>
              <a:off x="3350213" y="2220058"/>
              <a:ext cx="9051" cy="7766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4" name="rc164"/>
            <p:cNvSpPr/>
            <p:nvPr/>
          </p:nvSpPr>
          <p:spPr>
            <a:xfrm>
              <a:off x="3359264" y="2660041"/>
              <a:ext cx="6540" cy="138880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5" name="rc165"/>
            <p:cNvSpPr/>
            <p:nvPr/>
          </p:nvSpPr>
          <p:spPr>
            <a:xfrm>
              <a:off x="3359264" y="2431653"/>
              <a:ext cx="6540" cy="22838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6" name="rc166"/>
            <p:cNvSpPr/>
            <p:nvPr/>
          </p:nvSpPr>
          <p:spPr>
            <a:xfrm>
              <a:off x="3359264" y="2302345"/>
              <a:ext cx="6540" cy="12930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7" name="rc167"/>
            <p:cNvSpPr/>
            <p:nvPr/>
          </p:nvSpPr>
          <p:spPr>
            <a:xfrm>
              <a:off x="3359264" y="2297307"/>
              <a:ext cx="6540" cy="503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8" name="rc168"/>
            <p:cNvSpPr/>
            <p:nvPr/>
          </p:nvSpPr>
          <p:spPr>
            <a:xfrm>
              <a:off x="3359264" y="2225096"/>
              <a:ext cx="6540" cy="72210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9" name="rc169"/>
            <p:cNvSpPr/>
            <p:nvPr/>
          </p:nvSpPr>
          <p:spPr>
            <a:xfrm>
              <a:off x="3359264" y="2220058"/>
              <a:ext cx="6540" cy="503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0" name="rc170"/>
            <p:cNvSpPr/>
            <p:nvPr/>
          </p:nvSpPr>
          <p:spPr>
            <a:xfrm>
              <a:off x="3365805" y="2656727"/>
              <a:ext cx="11771" cy="139211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1" name="rc171"/>
            <p:cNvSpPr/>
            <p:nvPr/>
          </p:nvSpPr>
          <p:spPr>
            <a:xfrm>
              <a:off x="3365805" y="2473849"/>
              <a:ext cx="11771" cy="18287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2" name="rc172"/>
            <p:cNvSpPr/>
            <p:nvPr/>
          </p:nvSpPr>
          <p:spPr>
            <a:xfrm>
              <a:off x="3365805" y="2350685"/>
              <a:ext cx="11771" cy="12316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3" name="rc173"/>
            <p:cNvSpPr/>
            <p:nvPr/>
          </p:nvSpPr>
          <p:spPr>
            <a:xfrm>
              <a:off x="3365805" y="2339489"/>
              <a:ext cx="11771" cy="1119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4" name="rc174"/>
            <p:cNvSpPr/>
            <p:nvPr/>
          </p:nvSpPr>
          <p:spPr>
            <a:xfrm>
              <a:off x="3365805" y="2237786"/>
              <a:ext cx="11771" cy="101702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5" name="rc175"/>
            <p:cNvSpPr/>
            <p:nvPr/>
          </p:nvSpPr>
          <p:spPr>
            <a:xfrm>
              <a:off x="3365805" y="2220058"/>
              <a:ext cx="11771" cy="1772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6" name="rc176"/>
            <p:cNvSpPr/>
            <p:nvPr/>
          </p:nvSpPr>
          <p:spPr>
            <a:xfrm>
              <a:off x="3377577" y="2633028"/>
              <a:ext cx="56066" cy="141581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7" name="rc177"/>
            <p:cNvSpPr/>
            <p:nvPr/>
          </p:nvSpPr>
          <p:spPr>
            <a:xfrm>
              <a:off x="3377577" y="2496090"/>
              <a:ext cx="56066" cy="13693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8" name="rc178"/>
            <p:cNvSpPr/>
            <p:nvPr/>
          </p:nvSpPr>
          <p:spPr>
            <a:xfrm>
              <a:off x="3377577" y="2465333"/>
              <a:ext cx="56066" cy="3075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9" name="rc179"/>
            <p:cNvSpPr/>
            <p:nvPr/>
          </p:nvSpPr>
          <p:spPr>
            <a:xfrm>
              <a:off x="3377577" y="2463569"/>
              <a:ext cx="56066" cy="176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0" name="rc180"/>
            <p:cNvSpPr/>
            <p:nvPr/>
          </p:nvSpPr>
          <p:spPr>
            <a:xfrm>
              <a:off x="3377577" y="2406169"/>
              <a:ext cx="56066" cy="57400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1" name="rc181"/>
            <p:cNvSpPr/>
            <p:nvPr/>
          </p:nvSpPr>
          <p:spPr>
            <a:xfrm>
              <a:off x="3377577" y="2220058"/>
              <a:ext cx="56066" cy="18611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2" name="rc182"/>
            <p:cNvSpPr/>
            <p:nvPr/>
          </p:nvSpPr>
          <p:spPr>
            <a:xfrm>
              <a:off x="3433644" y="2613177"/>
              <a:ext cx="6342" cy="143566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3" name="rc183"/>
            <p:cNvSpPr/>
            <p:nvPr/>
          </p:nvSpPr>
          <p:spPr>
            <a:xfrm>
              <a:off x="3433644" y="2325698"/>
              <a:ext cx="6342" cy="28747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4" name="rc184"/>
            <p:cNvSpPr/>
            <p:nvPr/>
          </p:nvSpPr>
          <p:spPr>
            <a:xfrm>
              <a:off x="3433644" y="2278939"/>
              <a:ext cx="6342" cy="4675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5" name="rc185"/>
            <p:cNvSpPr/>
            <p:nvPr/>
          </p:nvSpPr>
          <p:spPr>
            <a:xfrm>
              <a:off x="3433644" y="2273744"/>
              <a:ext cx="6342" cy="519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6" name="rc186"/>
            <p:cNvSpPr/>
            <p:nvPr/>
          </p:nvSpPr>
          <p:spPr>
            <a:xfrm>
              <a:off x="3433644" y="2254694"/>
              <a:ext cx="6342" cy="19049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7" name="rc187"/>
            <p:cNvSpPr/>
            <p:nvPr/>
          </p:nvSpPr>
          <p:spPr>
            <a:xfrm>
              <a:off x="3433644" y="2220058"/>
              <a:ext cx="6342" cy="3463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8" name="rc188"/>
            <p:cNvSpPr/>
            <p:nvPr/>
          </p:nvSpPr>
          <p:spPr>
            <a:xfrm>
              <a:off x="3439986" y="2597634"/>
              <a:ext cx="17657" cy="145120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9" name="rc189"/>
            <p:cNvSpPr/>
            <p:nvPr/>
          </p:nvSpPr>
          <p:spPr>
            <a:xfrm>
              <a:off x="3439986" y="2444613"/>
              <a:ext cx="17657" cy="15302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0" name="rc190"/>
            <p:cNvSpPr/>
            <p:nvPr/>
          </p:nvSpPr>
          <p:spPr>
            <a:xfrm>
              <a:off x="3439986" y="2344465"/>
              <a:ext cx="17657" cy="10014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1" name="rc191"/>
            <p:cNvSpPr/>
            <p:nvPr/>
          </p:nvSpPr>
          <p:spPr>
            <a:xfrm>
              <a:off x="3439986" y="2326426"/>
              <a:ext cx="17657" cy="1803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2" name="rc192"/>
            <p:cNvSpPr/>
            <p:nvPr/>
          </p:nvSpPr>
          <p:spPr>
            <a:xfrm>
              <a:off x="3439986" y="2279151"/>
              <a:ext cx="17657" cy="47274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3" name="rc193"/>
            <p:cNvSpPr/>
            <p:nvPr/>
          </p:nvSpPr>
          <p:spPr>
            <a:xfrm>
              <a:off x="3439986" y="2220058"/>
              <a:ext cx="17657" cy="5909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4" name="rc194"/>
            <p:cNvSpPr/>
            <p:nvPr/>
          </p:nvSpPr>
          <p:spPr>
            <a:xfrm>
              <a:off x="3457644" y="2573134"/>
              <a:ext cx="8834" cy="147570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5" name="rc195"/>
            <p:cNvSpPr/>
            <p:nvPr/>
          </p:nvSpPr>
          <p:spPr>
            <a:xfrm>
              <a:off x="3457644" y="2436379"/>
              <a:ext cx="8834" cy="13675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6" name="rc196"/>
            <p:cNvSpPr/>
            <p:nvPr/>
          </p:nvSpPr>
          <p:spPr>
            <a:xfrm>
              <a:off x="3457644" y="2318273"/>
              <a:ext cx="8834" cy="11810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7" name="rc197"/>
            <p:cNvSpPr/>
            <p:nvPr/>
          </p:nvSpPr>
          <p:spPr>
            <a:xfrm>
              <a:off x="3457644" y="2304597"/>
              <a:ext cx="8834" cy="1367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8" name="rc198"/>
            <p:cNvSpPr/>
            <p:nvPr/>
          </p:nvSpPr>
          <p:spPr>
            <a:xfrm>
              <a:off x="3457644" y="2225031"/>
              <a:ext cx="8834" cy="79566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9" name="rc199"/>
            <p:cNvSpPr/>
            <p:nvPr/>
          </p:nvSpPr>
          <p:spPr>
            <a:xfrm>
              <a:off x="3457644" y="2220058"/>
              <a:ext cx="8834" cy="497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0" name="rc200"/>
            <p:cNvSpPr/>
            <p:nvPr/>
          </p:nvSpPr>
          <p:spPr>
            <a:xfrm>
              <a:off x="3466479" y="2563644"/>
              <a:ext cx="36859" cy="148519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1" name="rc201"/>
            <p:cNvSpPr/>
            <p:nvPr/>
          </p:nvSpPr>
          <p:spPr>
            <a:xfrm>
              <a:off x="3466479" y="2441765"/>
              <a:ext cx="36859" cy="12187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2" name="rc202"/>
            <p:cNvSpPr/>
            <p:nvPr/>
          </p:nvSpPr>
          <p:spPr>
            <a:xfrm>
              <a:off x="3466479" y="2359519"/>
              <a:ext cx="36859" cy="8224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3" name="rc203"/>
            <p:cNvSpPr/>
            <p:nvPr/>
          </p:nvSpPr>
          <p:spPr>
            <a:xfrm>
              <a:off x="3466479" y="2339851"/>
              <a:ext cx="36859" cy="1966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4" name="rc204"/>
            <p:cNvSpPr/>
            <p:nvPr/>
          </p:nvSpPr>
          <p:spPr>
            <a:xfrm>
              <a:off x="3466479" y="2275187"/>
              <a:ext cx="36859" cy="64664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5" name="rc205"/>
            <p:cNvSpPr/>
            <p:nvPr/>
          </p:nvSpPr>
          <p:spPr>
            <a:xfrm>
              <a:off x="3466479" y="2220058"/>
              <a:ext cx="36859" cy="5512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6" name="rc206"/>
            <p:cNvSpPr/>
            <p:nvPr/>
          </p:nvSpPr>
          <p:spPr>
            <a:xfrm>
              <a:off x="3503338" y="2552564"/>
              <a:ext cx="36402" cy="149627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7" name="rc207"/>
            <p:cNvSpPr/>
            <p:nvPr/>
          </p:nvSpPr>
          <p:spPr>
            <a:xfrm>
              <a:off x="3503338" y="2482563"/>
              <a:ext cx="36402" cy="7000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8" name="rc208"/>
            <p:cNvSpPr/>
            <p:nvPr/>
          </p:nvSpPr>
          <p:spPr>
            <a:xfrm>
              <a:off x="3503338" y="2411958"/>
              <a:ext cx="36402" cy="7060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9" name="rc209"/>
            <p:cNvSpPr/>
            <p:nvPr/>
          </p:nvSpPr>
          <p:spPr>
            <a:xfrm>
              <a:off x="3503338" y="2387518"/>
              <a:ext cx="36402" cy="2444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0" name="rc210"/>
            <p:cNvSpPr/>
            <p:nvPr/>
          </p:nvSpPr>
          <p:spPr>
            <a:xfrm>
              <a:off x="3503338" y="2347991"/>
              <a:ext cx="36402" cy="39526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1" name="rc211"/>
            <p:cNvSpPr/>
            <p:nvPr/>
          </p:nvSpPr>
          <p:spPr>
            <a:xfrm>
              <a:off x="3503338" y="2220058"/>
              <a:ext cx="36402" cy="12793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2" name="rc212"/>
            <p:cNvSpPr/>
            <p:nvPr/>
          </p:nvSpPr>
          <p:spPr>
            <a:xfrm>
              <a:off x="3539741" y="2552180"/>
              <a:ext cx="23381" cy="149666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3" name="rc213"/>
            <p:cNvSpPr/>
            <p:nvPr/>
          </p:nvSpPr>
          <p:spPr>
            <a:xfrm>
              <a:off x="3539741" y="2430511"/>
              <a:ext cx="23381" cy="12166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4" name="rc214"/>
            <p:cNvSpPr/>
            <p:nvPr/>
          </p:nvSpPr>
          <p:spPr>
            <a:xfrm>
              <a:off x="3539741" y="2404205"/>
              <a:ext cx="23381" cy="2630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5" name="rc215"/>
            <p:cNvSpPr/>
            <p:nvPr/>
          </p:nvSpPr>
          <p:spPr>
            <a:xfrm>
              <a:off x="3539741" y="2388233"/>
              <a:ext cx="23381" cy="1597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6" name="rc216"/>
            <p:cNvSpPr/>
            <p:nvPr/>
          </p:nvSpPr>
          <p:spPr>
            <a:xfrm>
              <a:off x="3539741" y="2337499"/>
              <a:ext cx="23381" cy="50734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7" name="rc217"/>
            <p:cNvSpPr/>
            <p:nvPr/>
          </p:nvSpPr>
          <p:spPr>
            <a:xfrm>
              <a:off x="3539741" y="2220058"/>
              <a:ext cx="23381" cy="11744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8" name="rc218"/>
            <p:cNvSpPr/>
            <p:nvPr/>
          </p:nvSpPr>
          <p:spPr>
            <a:xfrm>
              <a:off x="3563123" y="2537952"/>
              <a:ext cx="9225" cy="151089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9" name="rc219"/>
            <p:cNvSpPr/>
            <p:nvPr/>
          </p:nvSpPr>
          <p:spPr>
            <a:xfrm>
              <a:off x="3563123" y="2267683"/>
              <a:ext cx="9225" cy="27026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0" name="rc220"/>
            <p:cNvSpPr/>
            <p:nvPr/>
          </p:nvSpPr>
          <p:spPr>
            <a:xfrm>
              <a:off x="3563123" y="2240298"/>
              <a:ext cx="9225" cy="2738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1" name="rc221"/>
            <p:cNvSpPr/>
            <p:nvPr/>
          </p:nvSpPr>
          <p:spPr>
            <a:xfrm>
              <a:off x="3563123" y="2233155"/>
              <a:ext cx="9225" cy="714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2" name="rc222"/>
            <p:cNvSpPr/>
            <p:nvPr/>
          </p:nvSpPr>
          <p:spPr>
            <a:xfrm>
              <a:off x="3563123" y="2220058"/>
              <a:ext cx="9225" cy="1309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3" name="rc223"/>
            <p:cNvSpPr/>
            <p:nvPr/>
          </p:nvSpPr>
          <p:spPr>
            <a:xfrm>
              <a:off x="3572348" y="2536578"/>
              <a:ext cx="312" cy="151226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4" name="rc224"/>
            <p:cNvSpPr/>
            <p:nvPr/>
          </p:nvSpPr>
          <p:spPr>
            <a:xfrm>
              <a:off x="3572348" y="2220058"/>
              <a:ext cx="312" cy="31652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5" name="rc225"/>
            <p:cNvSpPr/>
            <p:nvPr/>
          </p:nvSpPr>
          <p:spPr>
            <a:xfrm>
              <a:off x="3572660" y="2534162"/>
              <a:ext cx="14162" cy="151468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6" name="rc226"/>
            <p:cNvSpPr/>
            <p:nvPr/>
          </p:nvSpPr>
          <p:spPr>
            <a:xfrm>
              <a:off x="3572660" y="2382151"/>
              <a:ext cx="14162" cy="15201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7" name="rc227"/>
            <p:cNvSpPr/>
            <p:nvPr/>
          </p:nvSpPr>
          <p:spPr>
            <a:xfrm>
              <a:off x="3572660" y="2320106"/>
              <a:ext cx="14162" cy="6204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8" name="rc228"/>
            <p:cNvSpPr/>
            <p:nvPr/>
          </p:nvSpPr>
          <p:spPr>
            <a:xfrm>
              <a:off x="3572660" y="2303044"/>
              <a:ext cx="14162" cy="1706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9" name="rc229"/>
            <p:cNvSpPr/>
            <p:nvPr/>
          </p:nvSpPr>
          <p:spPr>
            <a:xfrm>
              <a:off x="3572660" y="2241774"/>
              <a:ext cx="14162" cy="61269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0" name="rc230"/>
            <p:cNvSpPr/>
            <p:nvPr/>
          </p:nvSpPr>
          <p:spPr>
            <a:xfrm>
              <a:off x="3572660" y="2220058"/>
              <a:ext cx="14162" cy="2171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1" name="rc231"/>
            <p:cNvSpPr/>
            <p:nvPr/>
          </p:nvSpPr>
          <p:spPr>
            <a:xfrm>
              <a:off x="3586823" y="2527366"/>
              <a:ext cx="3645" cy="152147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2" name="rc232"/>
            <p:cNvSpPr/>
            <p:nvPr/>
          </p:nvSpPr>
          <p:spPr>
            <a:xfrm>
              <a:off x="3586823" y="2394802"/>
              <a:ext cx="3645" cy="13256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3" name="rc233"/>
            <p:cNvSpPr/>
            <p:nvPr/>
          </p:nvSpPr>
          <p:spPr>
            <a:xfrm>
              <a:off x="3586823" y="2301404"/>
              <a:ext cx="3645" cy="9339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4" name="rc234"/>
            <p:cNvSpPr/>
            <p:nvPr/>
          </p:nvSpPr>
          <p:spPr>
            <a:xfrm>
              <a:off x="3586823" y="2283327"/>
              <a:ext cx="3645" cy="1807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5" name="rc235"/>
            <p:cNvSpPr/>
            <p:nvPr/>
          </p:nvSpPr>
          <p:spPr>
            <a:xfrm>
              <a:off x="3586823" y="2220058"/>
              <a:ext cx="3645" cy="63269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6" name="rc236"/>
            <p:cNvSpPr/>
            <p:nvPr/>
          </p:nvSpPr>
          <p:spPr>
            <a:xfrm>
              <a:off x="3590577" y="2524855"/>
              <a:ext cx="108" cy="152398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7" name="rc237"/>
            <p:cNvSpPr/>
            <p:nvPr/>
          </p:nvSpPr>
          <p:spPr>
            <a:xfrm>
              <a:off x="3590468" y="2524855"/>
              <a:ext cx="108" cy="152398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8" name="rc238"/>
            <p:cNvSpPr/>
            <p:nvPr/>
          </p:nvSpPr>
          <p:spPr>
            <a:xfrm>
              <a:off x="3590577" y="2220058"/>
              <a:ext cx="108" cy="30479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9" name="rc239"/>
            <p:cNvSpPr/>
            <p:nvPr/>
          </p:nvSpPr>
          <p:spPr>
            <a:xfrm>
              <a:off x="3590468" y="2220058"/>
              <a:ext cx="108" cy="30479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0" name="rc240"/>
            <p:cNvSpPr/>
            <p:nvPr/>
          </p:nvSpPr>
          <p:spPr>
            <a:xfrm>
              <a:off x="3590685" y="2513567"/>
              <a:ext cx="27730" cy="153527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1" name="rc241"/>
            <p:cNvSpPr/>
            <p:nvPr/>
          </p:nvSpPr>
          <p:spPr>
            <a:xfrm>
              <a:off x="3590685" y="2424048"/>
              <a:ext cx="27730" cy="8951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2" name="rc242"/>
            <p:cNvSpPr/>
            <p:nvPr/>
          </p:nvSpPr>
          <p:spPr>
            <a:xfrm>
              <a:off x="3590685" y="2407412"/>
              <a:ext cx="27730" cy="1663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3" name="rc243"/>
            <p:cNvSpPr/>
            <p:nvPr/>
          </p:nvSpPr>
          <p:spPr>
            <a:xfrm>
              <a:off x="3590685" y="2403451"/>
              <a:ext cx="27730" cy="396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4" name="rc244"/>
            <p:cNvSpPr/>
            <p:nvPr/>
          </p:nvSpPr>
          <p:spPr>
            <a:xfrm>
              <a:off x="3590685" y="2342452"/>
              <a:ext cx="27730" cy="60999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5" name="rc245"/>
            <p:cNvSpPr/>
            <p:nvPr/>
          </p:nvSpPr>
          <p:spPr>
            <a:xfrm>
              <a:off x="3590685" y="2220058"/>
              <a:ext cx="27730" cy="12239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6" name="rc246"/>
            <p:cNvSpPr/>
            <p:nvPr/>
          </p:nvSpPr>
          <p:spPr>
            <a:xfrm>
              <a:off x="3618415" y="2508813"/>
              <a:ext cx="114" cy="154002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7" name="rc247"/>
            <p:cNvSpPr/>
            <p:nvPr/>
          </p:nvSpPr>
          <p:spPr>
            <a:xfrm>
              <a:off x="3618529" y="2220058"/>
              <a:ext cx="0" cy="28875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8" name="rc248"/>
            <p:cNvSpPr/>
            <p:nvPr/>
          </p:nvSpPr>
          <p:spPr>
            <a:xfrm>
              <a:off x="3618529" y="2506613"/>
              <a:ext cx="17862" cy="154223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9" name="rc249"/>
            <p:cNvSpPr/>
            <p:nvPr/>
          </p:nvSpPr>
          <p:spPr>
            <a:xfrm>
              <a:off x="3618529" y="2407610"/>
              <a:ext cx="17862" cy="9900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0" name="rc250"/>
            <p:cNvSpPr/>
            <p:nvPr/>
          </p:nvSpPr>
          <p:spPr>
            <a:xfrm>
              <a:off x="3618529" y="2382398"/>
              <a:ext cx="17862" cy="2521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1" name="rc251"/>
            <p:cNvSpPr/>
            <p:nvPr/>
          </p:nvSpPr>
          <p:spPr>
            <a:xfrm>
              <a:off x="3618529" y="2379938"/>
              <a:ext cx="17862" cy="245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2" name="rc252"/>
            <p:cNvSpPr/>
            <p:nvPr/>
          </p:nvSpPr>
          <p:spPr>
            <a:xfrm>
              <a:off x="3618529" y="2307992"/>
              <a:ext cx="17862" cy="71946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3" name="rc253"/>
            <p:cNvSpPr/>
            <p:nvPr/>
          </p:nvSpPr>
          <p:spPr>
            <a:xfrm>
              <a:off x="3618529" y="2220058"/>
              <a:ext cx="17862" cy="8793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4" name="rc254"/>
            <p:cNvSpPr/>
            <p:nvPr/>
          </p:nvSpPr>
          <p:spPr>
            <a:xfrm>
              <a:off x="3636391" y="2505990"/>
              <a:ext cx="16787" cy="154285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5" name="rc255"/>
            <p:cNvSpPr/>
            <p:nvPr/>
          </p:nvSpPr>
          <p:spPr>
            <a:xfrm>
              <a:off x="3636391" y="2375128"/>
              <a:ext cx="16787" cy="13086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6" name="rc256"/>
            <p:cNvSpPr/>
            <p:nvPr/>
          </p:nvSpPr>
          <p:spPr>
            <a:xfrm>
              <a:off x="3636391" y="2340450"/>
              <a:ext cx="16787" cy="3467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7" name="rc257"/>
            <p:cNvSpPr/>
            <p:nvPr/>
          </p:nvSpPr>
          <p:spPr>
            <a:xfrm>
              <a:off x="3636391" y="2324093"/>
              <a:ext cx="16787" cy="1635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8" name="rc258"/>
            <p:cNvSpPr/>
            <p:nvPr/>
          </p:nvSpPr>
          <p:spPr>
            <a:xfrm>
              <a:off x="3636391" y="2297266"/>
              <a:ext cx="16787" cy="26826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9" name="rc259"/>
            <p:cNvSpPr/>
            <p:nvPr/>
          </p:nvSpPr>
          <p:spPr>
            <a:xfrm>
              <a:off x="3636391" y="2220058"/>
              <a:ext cx="16787" cy="7720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0" name="rc260"/>
            <p:cNvSpPr/>
            <p:nvPr/>
          </p:nvSpPr>
          <p:spPr>
            <a:xfrm>
              <a:off x="3653178" y="2488486"/>
              <a:ext cx="29093" cy="156035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1" name="rc261"/>
            <p:cNvSpPr/>
            <p:nvPr/>
          </p:nvSpPr>
          <p:spPr>
            <a:xfrm>
              <a:off x="3653178" y="2382776"/>
              <a:ext cx="29093" cy="10571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2" name="rc262"/>
            <p:cNvSpPr/>
            <p:nvPr/>
          </p:nvSpPr>
          <p:spPr>
            <a:xfrm>
              <a:off x="3653178" y="2363144"/>
              <a:ext cx="29093" cy="1963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3" name="rc263"/>
            <p:cNvSpPr/>
            <p:nvPr/>
          </p:nvSpPr>
          <p:spPr>
            <a:xfrm>
              <a:off x="3653178" y="2333696"/>
              <a:ext cx="29093" cy="2944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4" name="rc264"/>
            <p:cNvSpPr/>
            <p:nvPr/>
          </p:nvSpPr>
          <p:spPr>
            <a:xfrm>
              <a:off x="3653178" y="2293677"/>
              <a:ext cx="29093" cy="40018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5" name="rc265"/>
            <p:cNvSpPr/>
            <p:nvPr/>
          </p:nvSpPr>
          <p:spPr>
            <a:xfrm>
              <a:off x="3653178" y="2220058"/>
              <a:ext cx="29093" cy="7361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6" name="rc266"/>
            <p:cNvSpPr/>
            <p:nvPr/>
          </p:nvSpPr>
          <p:spPr>
            <a:xfrm>
              <a:off x="3682271" y="2488290"/>
              <a:ext cx="14618" cy="156055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7" name="rc267"/>
            <p:cNvSpPr/>
            <p:nvPr/>
          </p:nvSpPr>
          <p:spPr>
            <a:xfrm>
              <a:off x="3682271" y="2360560"/>
              <a:ext cx="14618" cy="12772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8" name="rc268"/>
            <p:cNvSpPr/>
            <p:nvPr/>
          </p:nvSpPr>
          <p:spPr>
            <a:xfrm>
              <a:off x="3682271" y="2338771"/>
              <a:ext cx="14618" cy="2178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9" name="rc269"/>
            <p:cNvSpPr/>
            <p:nvPr/>
          </p:nvSpPr>
          <p:spPr>
            <a:xfrm>
              <a:off x="3682271" y="2265139"/>
              <a:ext cx="14618" cy="73632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0" name="rc270"/>
            <p:cNvSpPr/>
            <p:nvPr/>
          </p:nvSpPr>
          <p:spPr>
            <a:xfrm>
              <a:off x="3682271" y="2220058"/>
              <a:ext cx="14618" cy="4508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1" name="rc271"/>
            <p:cNvSpPr/>
            <p:nvPr/>
          </p:nvSpPr>
          <p:spPr>
            <a:xfrm>
              <a:off x="3696890" y="2485424"/>
              <a:ext cx="6870" cy="156341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2" name="rc272"/>
            <p:cNvSpPr/>
            <p:nvPr/>
          </p:nvSpPr>
          <p:spPr>
            <a:xfrm>
              <a:off x="3696890" y="2335156"/>
              <a:ext cx="6870" cy="15026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3" name="rc273"/>
            <p:cNvSpPr/>
            <p:nvPr/>
          </p:nvSpPr>
          <p:spPr>
            <a:xfrm>
              <a:off x="3696890" y="2309579"/>
              <a:ext cx="6870" cy="2557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4" name="rc274"/>
            <p:cNvSpPr/>
            <p:nvPr/>
          </p:nvSpPr>
          <p:spPr>
            <a:xfrm>
              <a:off x="3696890" y="2304783"/>
              <a:ext cx="6870" cy="479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5" name="rc275"/>
            <p:cNvSpPr/>
            <p:nvPr/>
          </p:nvSpPr>
          <p:spPr>
            <a:xfrm>
              <a:off x="3696890" y="2290396"/>
              <a:ext cx="6870" cy="14387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6" name="rc276"/>
            <p:cNvSpPr/>
            <p:nvPr/>
          </p:nvSpPr>
          <p:spPr>
            <a:xfrm>
              <a:off x="3696890" y="2220058"/>
              <a:ext cx="6870" cy="7033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7" name="rc277"/>
            <p:cNvSpPr/>
            <p:nvPr/>
          </p:nvSpPr>
          <p:spPr>
            <a:xfrm>
              <a:off x="3703761" y="2484203"/>
              <a:ext cx="9771" cy="156463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8" name="rc278"/>
            <p:cNvSpPr/>
            <p:nvPr/>
          </p:nvSpPr>
          <p:spPr>
            <a:xfrm>
              <a:off x="3703761" y="2339204"/>
              <a:ext cx="9771" cy="14499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9" name="rc279"/>
            <p:cNvSpPr/>
            <p:nvPr/>
          </p:nvSpPr>
          <p:spPr>
            <a:xfrm>
              <a:off x="3703761" y="2314476"/>
              <a:ext cx="9771" cy="2472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0" name="rc280"/>
            <p:cNvSpPr/>
            <p:nvPr/>
          </p:nvSpPr>
          <p:spPr>
            <a:xfrm>
              <a:off x="3703761" y="2299864"/>
              <a:ext cx="9771" cy="1461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1" name="rc281"/>
            <p:cNvSpPr/>
            <p:nvPr/>
          </p:nvSpPr>
          <p:spPr>
            <a:xfrm>
              <a:off x="3703761" y="2296491"/>
              <a:ext cx="9771" cy="3372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2" name="rc282"/>
            <p:cNvSpPr/>
            <p:nvPr/>
          </p:nvSpPr>
          <p:spPr>
            <a:xfrm>
              <a:off x="3703761" y="2220058"/>
              <a:ext cx="9771" cy="7643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3" name="rc283"/>
            <p:cNvSpPr/>
            <p:nvPr/>
          </p:nvSpPr>
          <p:spPr>
            <a:xfrm>
              <a:off x="3713533" y="2483704"/>
              <a:ext cx="5249" cy="156513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4" name="rc284"/>
            <p:cNvSpPr/>
            <p:nvPr/>
          </p:nvSpPr>
          <p:spPr>
            <a:xfrm>
              <a:off x="3713533" y="2232613"/>
              <a:ext cx="5249" cy="25109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5" name="rc285"/>
            <p:cNvSpPr/>
            <p:nvPr/>
          </p:nvSpPr>
          <p:spPr>
            <a:xfrm>
              <a:off x="3713533" y="2226335"/>
              <a:ext cx="5249" cy="627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6" name="rc286"/>
            <p:cNvSpPr/>
            <p:nvPr/>
          </p:nvSpPr>
          <p:spPr>
            <a:xfrm>
              <a:off x="3713533" y="2220058"/>
              <a:ext cx="5249" cy="627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7" name="rc287"/>
            <p:cNvSpPr/>
            <p:nvPr/>
          </p:nvSpPr>
          <p:spPr>
            <a:xfrm>
              <a:off x="3718782" y="2483410"/>
              <a:ext cx="11970" cy="156543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8" name="rc288"/>
            <p:cNvSpPr/>
            <p:nvPr/>
          </p:nvSpPr>
          <p:spPr>
            <a:xfrm>
              <a:off x="3718782" y="2389815"/>
              <a:ext cx="11970" cy="9359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9" name="rc289"/>
            <p:cNvSpPr/>
            <p:nvPr/>
          </p:nvSpPr>
          <p:spPr>
            <a:xfrm>
              <a:off x="3718782" y="2308148"/>
              <a:ext cx="11970" cy="8166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0" name="rc290"/>
            <p:cNvSpPr/>
            <p:nvPr/>
          </p:nvSpPr>
          <p:spPr>
            <a:xfrm>
              <a:off x="3718782" y="2290713"/>
              <a:ext cx="11970" cy="1743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1" name="rc291"/>
            <p:cNvSpPr/>
            <p:nvPr/>
          </p:nvSpPr>
          <p:spPr>
            <a:xfrm>
              <a:off x="3718782" y="2281537"/>
              <a:ext cx="11970" cy="9176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2" name="rc292"/>
            <p:cNvSpPr/>
            <p:nvPr/>
          </p:nvSpPr>
          <p:spPr>
            <a:xfrm>
              <a:off x="3718782" y="2220058"/>
              <a:ext cx="11970" cy="6147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3" name="rc293"/>
            <p:cNvSpPr/>
            <p:nvPr/>
          </p:nvSpPr>
          <p:spPr>
            <a:xfrm>
              <a:off x="3730753" y="2481313"/>
              <a:ext cx="294" cy="156752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4" name="rc294"/>
            <p:cNvSpPr/>
            <p:nvPr/>
          </p:nvSpPr>
          <p:spPr>
            <a:xfrm>
              <a:off x="3731047" y="2481313"/>
              <a:ext cx="126" cy="156752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5" name="rc295"/>
            <p:cNvSpPr/>
            <p:nvPr/>
          </p:nvSpPr>
          <p:spPr>
            <a:xfrm>
              <a:off x="3731047" y="2220058"/>
              <a:ext cx="126" cy="26125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6" name="rc296"/>
            <p:cNvSpPr/>
            <p:nvPr/>
          </p:nvSpPr>
          <p:spPr>
            <a:xfrm>
              <a:off x="3730753" y="2220058"/>
              <a:ext cx="294" cy="26125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7" name="rc297"/>
            <p:cNvSpPr/>
            <p:nvPr/>
          </p:nvSpPr>
          <p:spPr>
            <a:xfrm>
              <a:off x="3731173" y="2465905"/>
              <a:ext cx="52853" cy="158293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8" name="rc298"/>
            <p:cNvSpPr/>
            <p:nvPr/>
          </p:nvSpPr>
          <p:spPr>
            <a:xfrm>
              <a:off x="3731173" y="2393793"/>
              <a:ext cx="52853" cy="7211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9" name="rc299"/>
            <p:cNvSpPr/>
            <p:nvPr/>
          </p:nvSpPr>
          <p:spPr>
            <a:xfrm>
              <a:off x="3731173" y="2356386"/>
              <a:ext cx="52853" cy="3740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0" name="rc300"/>
            <p:cNvSpPr/>
            <p:nvPr/>
          </p:nvSpPr>
          <p:spPr>
            <a:xfrm>
              <a:off x="3731173" y="2317940"/>
              <a:ext cx="52853" cy="3844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1" name="rc301"/>
            <p:cNvSpPr/>
            <p:nvPr/>
          </p:nvSpPr>
          <p:spPr>
            <a:xfrm>
              <a:off x="3731173" y="2310666"/>
              <a:ext cx="52853" cy="7273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2" name="rc302"/>
            <p:cNvSpPr/>
            <p:nvPr/>
          </p:nvSpPr>
          <p:spPr>
            <a:xfrm>
              <a:off x="3731173" y="2220058"/>
              <a:ext cx="52853" cy="9060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3" name="rc303"/>
            <p:cNvSpPr/>
            <p:nvPr/>
          </p:nvSpPr>
          <p:spPr>
            <a:xfrm>
              <a:off x="3784027" y="2465733"/>
              <a:ext cx="28703" cy="158311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4" name="rc304"/>
            <p:cNvSpPr/>
            <p:nvPr/>
          </p:nvSpPr>
          <p:spPr>
            <a:xfrm>
              <a:off x="3784027" y="2372361"/>
              <a:ext cx="28703" cy="9337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5" name="rc305"/>
            <p:cNvSpPr/>
            <p:nvPr/>
          </p:nvSpPr>
          <p:spPr>
            <a:xfrm>
              <a:off x="3784027" y="2341747"/>
              <a:ext cx="28703" cy="3061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6" name="rc306"/>
            <p:cNvSpPr/>
            <p:nvPr/>
          </p:nvSpPr>
          <p:spPr>
            <a:xfrm>
              <a:off x="3784027" y="2324144"/>
              <a:ext cx="28703" cy="1760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7" name="rc307"/>
            <p:cNvSpPr/>
            <p:nvPr/>
          </p:nvSpPr>
          <p:spPr>
            <a:xfrm>
              <a:off x="3784027" y="2322231"/>
              <a:ext cx="28703" cy="1913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8" name="rc308"/>
            <p:cNvSpPr/>
            <p:nvPr/>
          </p:nvSpPr>
          <p:spPr>
            <a:xfrm>
              <a:off x="3784027" y="2220058"/>
              <a:ext cx="28703" cy="10217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9" name="rc309"/>
            <p:cNvSpPr/>
            <p:nvPr/>
          </p:nvSpPr>
          <p:spPr>
            <a:xfrm>
              <a:off x="3812730" y="2465603"/>
              <a:ext cx="7291" cy="158323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10" name="rc310"/>
            <p:cNvSpPr/>
            <p:nvPr/>
          </p:nvSpPr>
          <p:spPr>
            <a:xfrm>
              <a:off x="3812730" y="2352622"/>
              <a:ext cx="7291" cy="11298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11" name="rc311"/>
            <p:cNvSpPr/>
            <p:nvPr/>
          </p:nvSpPr>
          <p:spPr>
            <a:xfrm>
              <a:off x="3812730" y="2328520"/>
              <a:ext cx="7291" cy="24102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12" name="rc312"/>
            <p:cNvSpPr/>
            <p:nvPr/>
          </p:nvSpPr>
          <p:spPr>
            <a:xfrm>
              <a:off x="3812730" y="2324000"/>
              <a:ext cx="7291" cy="451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13" name="rc313"/>
            <p:cNvSpPr/>
            <p:nvPr/>
          </p:nvSpPr>
          <p:spPr>
            <a:xfrm>
              <a:off x="3812730" y="2280314"/>
              <a:ext cx="7291" cy="43685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14" name="rc314"/>
            <p:cNvSpPr/>
            <p:nvPr/>
          </p:nvSpPr>
          <p:spPr>
            <a:xfrm>
              <a:off x="3812730" y="2220058"/>
              <a:ext cx="7291" cy="6025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15" name="rc315"/>
            <p:cNvSpPr/>
            <p:nvPr/>
          </p:nvSpPr>
          <p:spPr>
            <a:xfrm>
              <a:off x="3820021" y="2463468"/>
              <a:ext cx="70079" cy="158537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16" name="rc316"/>
            <p:cNvSpPr/>
            <p:nvPr/>
          </p:nvSpPr>
          <p:spPr>
            <a:xfrm>
              <a:off x="3820021" y="2383846"/>
              <a:ext cx="70079" cy="7962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17" name="rc317"/>
            <p:cNvSpPr/>
            <p:nvPr/>
          </p:nvSpPr>
          <p:spPr>
            <a:xfrm>
              <a:off x="3820021" y="2373188"/>
              <a:ext cx="70079" cy="1065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18" name="rc318"/>
            <p:cNvSpPr/>
            <p:nvPr/>
          </p:nvSpPr>
          <p:spPr>
            <a:xfrm>
              <a:off x="3820021" y="2321779"/>
              <a:ext cx="70079" cy="5140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19" name="rc319"/>
            <p:cNvSpPr/>
            <p:nvPr/>
          </p:nvSpPr>
          <p:spPr>
            <a:xfrm>
              <a:off x="3820021" y="2305792"/>
              <a:ext cx="70079" cy="15986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20" name="rc320"/>
            <p:cNvSpPr/>
            <p:nvPr/>
          </p:nvSpPr>
          <p:spPr>
            <a:xfrm>
              <a:off x="3820021" y="2220058"/>
              <a:ext cx="70079" cy="8573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21" name="rc321"/>
            <p:cNvSpPr/>
            <p:nvPr/>
          </p:nvSpPr>
          <p:spPr>
            <a:xfrm>
              <a:off x="3890100" y="2461473"/>
              <a:ext cx="37171" cy="158736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22" name="rc322"/>
            <p:cNvSpPr/>
            <p:nvPr/>
          </p:nvSpPr>
          <p:spPr>
            <a:xfrm>
              <a:off x="3890100" y="2380213"/>
              <a:ext cx="37171" cy="8125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23" name="rc323"/>
            <p:cNvSpPr/>
            <p:nvPr/>
          </p:nvSpPr>
          <p:spPr>
            <a:xfrm>
              <a:off x="3890100" y="2360120"/>
              <a:ext cx="37171" cy="2009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24" name="rc324"/>
            <p:cNvSpPr/>
            <p:nvPr/>
          </p:nvSpPr>
          <p:spPr>
            <a:xfrm>
              <a:off x="3890100" y="2357165"/>
              <a:ext cx="37171" cy="295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25" name="rc325"/>
            <p:cNvSpPr/>
            <p:nvPr/>
          </p:nvSpPr>
          <p:spPr>
            <a:xfrm>
              <a:off x="3890100" y="2312842"/>
              <a:ext cx="37171" cy="44323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26" name="rc326"/>
            <p:cNvSpPr/>
            <p:nvPr/>
          </p:nvSpPr>
          <p:spPr>
            <a:xfrm>
              <a:off x="3890100" y="2220058"/>
              <a:ext cx="37171" cy="9278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27" name="rc327"/>
            <p:cNvSpPr/>
            <p:nvPr/>
          </p:nvSpPr>
          <p:spPr>
            <a:xfrm>
              <a:off x="3927272" y="2459356"/>
              <a:ext cx="5645" cy="158948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28" name="rc328"/>
            <p:cNvSpPr/>
            <p:nvPr/>
          </p:nvSpPr>
          <p:spPr>
            <a:xfrm>
              <a:off x="3927272" y="2225895"/>
              <a:ext cx="5645" cy="23346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29" name="rc329"/>
            <p:cNvSpPr/>
            <p:nvPr/>
          </p:nvSpPr>
          <p:spPr>
            <a:xfrm>
              <a:off x="3927272" y="2220058"/>
              <a:ext cx="5645" cy="583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30" name="rc330"/>
            <p:cNvSpPr/>
            <p:nvPr/>
          </p:nvSpPr>
          <p:spPr>
            <a:xfrm>
              <a:off x="3932917" y="2456846"/>
              <a:ext cx="36042" cy="159199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31" name="rc331"/>
            <p:cNvSpPr/>
            <p:nvPr/>
          </p:nvSpPr>
          <p:spPr>
            <a:xfrm>
              <a:off x="3932917" y="2380050"/>
              <a:ext cx="36042" cy="7679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32" name="rc332"/>
            <p:cNvSpPr/>
            <p:nvPr/>
          </p:nvSpPr>
          <p:spPr>
            <a:xfrm>
              <a:off x="3932917" y="2368470"/>
              <a:ext cx="36042" cy="1158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33" name="rc333"/>
            <p:cNvSpPr/>
            <p:nvPr/>
          </p:nvSpPr>
          <p:spPr>
            <a:xfrm>
              <a:off x="3932917" y="2275522"/>
              <a:ext cx="36042" cy="9294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34" name="rc334"/>
            <p:cNvSpPr/>
            <p:nvPr/>
          </p:nvSpPr>
          <p:spPr>
            <a:xfrm>
              <a:off x="3932917" y="2268513"/>
              <a:ext cx="36042" cy="7009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35" name="rc335"/>
            <p:cNvSpPr/>
            <p:nvPr/>
          </p:nvSpPr>
          <p:spPr>
            <a:xfrm>
              <a:off x="3932917" y="2220058"/>
              <a:ext cx="36042" cy="4845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36" name="rc336"/>
            <p:cNvSpPr/>
            <p:nvPr/>
          </p:nvSpPr>
          <p:spPr>
            <a:xfrm>
              <a:off x="3968960" y="2455307"/>
              <a:ext cx="7843" cy="159353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37" name="rc337"/>
            <p:cNvSpPr/>
            <p:nvPr/>
          </p:nvSpPr>
          <p:spPr>
            <a:xfrm>
              <a:off x="3968960" y="2305476"/>
              <a:ext cx="7843" cy="14983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38" name="rc338"/>
            <p:cNvSpPr/>
            <p:nvPr/>
          </p:nvSpPr>
          <p:spPr>
            <a:xfrm>
              <a:off x="3968960" y="2288672"/>
              <a:ext cx="7843" cy="1680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39" name="rc339"/>
            <p:cNvSpPr/>
            <p:nvPr/>
          </p:nvSpPr>
          <p:spPr>
            <a:xfrm>
              <a:off x="3968960" y="2278870"/>
              <a:ext cx="7843" cy="980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40" name="rc340"/>
            <p:cNvSpPr/>
            <p:nvPr/>
          </p:nvSpPr>
          <p:spPr>
            <a:xfrm>
              <a:off x="3968960" y="2235461"/>
              <a:ext cx="7843" cy="43409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41" name="rc341"/>
            <p:cNvSpPr/>
            <p:nvPr/>
          </p:nvSpPr>
          <p:spPr>
            <a:xfrm>
              <a:off x="3968960" y="2220058"/>
              <a:ext cx="7843" cy="1540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42" name="rc342"/>
            <p:cNvSpPr/>
            <p:nvPr/>
          </p:nvSpPr>
          <p:spPr>
            <a:xfrm>
              <a:off x="3976804" y="2451672"/>
              <a:ext cx="4552" cy="159717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43" name="rc343"/>
            <p:cNvSpPr/>
            <p:nvPr/>
          </p:nvSpPr>
          <p:spPr>
            <a:xfrm>
              <a:off x="3976804" y="2309326"/>
              <a:ext cx="4552" cy="14234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44" name="rc344"/>
            <p:cNvSpPr/>
            <p:nvPr/>
          </p:nvSpPr>
          <p:spPr>
            <a:xfrm>
              <a:off x="3976804" y="2273136"/>
              <a:ext cx="4552" cy="3618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45" name="rc345"/>
            <p:cNvSpPr/>
            <p:nvPr/>
          </p:nvSpPr>
          <p:spPr>
            <a:xfrm>
              <a:off x="3976804" y="2258660"/>
              <a:ext cx="4552" cy="1447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46" name="rc346"/>
            <p:cNvSpPr/>
            <p:nvPr/>
          </p:nvSpPr>
          <p:spPr>
            <a:xfrm>
              <a:off x="3976804" y="2220058"/>
              <a:ext cx="4552" cy="3860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47" name="rc347"/>
            <p:cNvSpPr/>
            <p:nvPr/>
          </p:nvSpPr>
          <p:spPr>
            <a:xfrm>
              <a:off x="3981357" y="2448173"/>
              <a:ext cx="2840" cy="160067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48" name="rc348"/>
            <p:cNvSpPr/>
            <p:nvPr/>
          </p:nvSpPr>
          <p:spPr>
            <a:xfrm>
              <a:off x="3981357" y="2231657"/>
              <a:ext cx="2840" cy="21651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49" name="rc349"/>
            <p:cNvSpPr/>
            <p:nvPr/>
          </p:nvSpPr>
          <p:spPr>
            <a:xfrm>
              <a:off x="3981357" y="2220058"/>
              <a:ext cx="2840" cy="1159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50" name="rc350"/>
            <p:cNvSpPr/>
            <p:nvPr/>
          </p:nvSpPr>
          <p:spPr>
            <a:xfrm>
              <a:off x="3984197" y="2446782"/>
              <a:ext cx="23447" cy="160206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51" name="rc351"/>
            <p:cNvSpPr/>
            <p:nvPr/>
          </p:nvSpPr>
          <p:spPr>
            <a:xfrm>
              <a:off x="3984197" y="2354968"/>
              <a:ext cx="23447" cy="9181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52" name="rc352"/>
            <p:cNvSpPr/>
            <p:nvPr/>
          </p:nvSpPr>
          <p:spPr>
            <a:xfrm>
              <a:off x="3984197" y="2309061"/>
              <a:ext cx="23447" cy="4590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53" name="rc353"/>
            <p:cNvSpPr/>
            <p:nvPr/>
          </p:nvSpPr>
          <p:spPr>
            <a:xfrm>
              <a:off x="3984197" y="2289855"/>
              <a:ext cx="23447" cy="1920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54" name="rc354"/>
            <p:cNvSpPr/>
            <p:nvPr/>
          </p:nvSpPr>
          <p:spPr>
            <a:xfrm>
              <a:off x="3984197" y="2256128"/>
              <a:ext cx="23447" cy="33727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55" name="rc355"/>
            <p:cNvSpPr/>
            <p:nvPr/>
          </p:nvSpPr>
          <p:spPr>
            <a:xfrm>
              <a:off x="3984197" y="2220058"/>
              <a:ext cx="23447" cy="3606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56" name="rc356"/>
            <p:cNvSpPr/>
            <p:nvPr/>
          </p:nvSpPr>
          <p:spPr>
            <a:xfrm>
              <a:off x="4007645" y="2445233"/>
              <a:ext cx="3609" cy="160361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57" name="rc357"/>
            <p:cNvSpPr/>
            <p:nvPr/>
          </p:nvSpPr>
          <p:spPr>
            <a:xfrm>
              <a:off x="4007645" y="2317431"/>
              <a:ext cx="3609" cy="12780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58" name="rc358"/>
            <p:cNvSpPr/>
            <p:nvPr/>
          </p:nvSpPr>
          <p:spPr>
            <a:xfrm>
              <a:off x="4007645" y="2274830"/>
              <a:ext cx="3609" cy="4260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59" name="rc359"/>
            <p:cNvSpPr/>
            <p:nvPr/>
          </p:nvSpPr>
          <p:spPr>
            <a:xfrm>
              <a:off x="4007645" y="2265702"/>
              <a:ext cx="3609" cy="912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60" name="rc360"/>
            <p:cNvSpPr/>
            <p:nvPr/>
          </p:nvSpPr>
          <p:spPr>
            <a:xfrm>
              <a:off x="4007645" y="2220058"/>
              <a:ext cx="3609" cy="4564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61" name="rc361"/>
            <p:cNvSpPr/>
            <p:nvPr/>
          </p:nvSpPr>
          <p:spPr>
            <a:xfrm>
              <a:off x="4011255" y="2434704"/>
              <a:ext cx="2558" cy="161413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62" name="rc362"/>
            <p:cNvSpPr/>
            <p:nvPr/>
          </p:nvSpPr>
          <p:spPr>
            <a:xfrm>
              <a:off x="4011255" y="2297331"/>
              <a:ext cx="2558" cy="13737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63" name="rc363"/>
            <p:cNvSpPr/>
            <p:nvPr/>
          </p:nvSpPr>
          <p:spPr>
            <a:xfrm>
              <a:off x="4011255" y="2267280"/>
              <a:ext cx="2558" cy="3005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64" name="rc364"/>
            <p:cNvSpPr/>
            <p:nvPr/>
          </p:nvSpPr>
          <p:spPr>
            <a:xfrm>
              <a:off x="4011255" y="2237230"/>
              <a:ext cx="2558" cy="30050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65" name="rc365"/>
            <p:cNvSpPr/>
            <p:nvPr/>
          </p:nvSpPr>
          <p:spPr>
            <a:xfrm>
              <a:off x="4011255" y="2220058"/>
              <a:ext cx="2558" cy="1717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66" name="rc366"/>
            <p:cNvSpPr/>
            <p:nvPr/>
          </p:nvSpPr>
          <p:spPr>
            <a:xfrm>
              <a:off x="4013813" y="2433241"/>
              <a:ext cx="46937" cy="161560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67" name="rc367"/>
            <p:cNvSpPr/>
            <p:nvPr/>
          </p:nvSpPr>
          <p:spPr>
            <a:xfrm>
              <a:off x="4013813" y="2348997"/>
              <a:ext cx="46937" cy="8424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68" name="rc368"/>
            <p:cNvSpPr/>
            <p:nvPr/>
          </p:nvSpPr>
          <p:spPr>
            <a:xfrm>
              <a:off x="4013813" y="2318810"/>
              <a:ext cx="46937" cy="3018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69" name="rc369"/>
            <p:cNvSpPr/>
            <p:nvPr/>
          </p:nvSpPr>
          <p:spPr>
            <a:xfrm>
              <a:off x="4013813" y="2302195"/>
              <a:ext cx="46937" cy="1661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70" name="rc370"/>
            <p:cNvSpPr/>
            <p:nvPr/>
          </p:nvSpPr>
          <p:spPr>
            <a:xfrm>
              <a:off x="4013813" y="2232226"/>
              <a:ext cx="46937" cy="69968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71" name="rc371"/>
            <p:cNvSpPr/>
            <p:nvPr/>
          </p:nvSpPr>
          <p:spPr>
            <a:xfrm>
              <a:off x="4013813" y="2220058"/>
              <a:ext cx="46937" cy="1216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72" name="rc372"/>
            <p:cNvSpPr/>
            <p:nvPr/>
          </p:nvSpPr>
          <p:spPr>
            <a:xfrm>
              <a:off x="4060751" y="2428604"/>
              <a:ext cx="4792" cy="162023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73" name="rc373"/>
            <p:cNvSpPr/>
            <p:nvPr/>
          </p:nvSpPr>
          <p:spPr>
            <a:xfrm>
              <a:off x="4060751" y="2293393"/>
              <a:ext cx="4792" cy="13521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74" name="rc374"/>
            <p:cNvSpPr/>
            <p:nvPr/>
          </p:nvSpPr>
          <p:spPr>
            <a:xfrm>
              <a:off x="4060751" y="2286518"/>
              <a:ext cx="4792" cy="687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75" name="rc375"/>
            <p:cNvSpPr/>
            <p:nvPr/>
          </p:nvSpPr>
          <p:spPr>
            <a:xfrm>
              <a:off x="4060751" y="2220058"/>
              <a:ext cx="4792" cy="6645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76" name="rc376"/>
            <p:cNvSpPr/>
            <p:nvPr/>
          </p:nvSpPr>
          <p:spPr>
            <a:xfrm>
              <a:off x="4065544" y="2426252"/>
              <a:ext cx="6925" cy="162259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77" name="rc377"/>
            <p:cNvSpPr/>
            <p:nvPr/>
          </p:nvSpPr>
          <p:spPr>
            <a:xfrm>
              <a:off x="4065544" y="2264469"/>
              <a:ext cx="6925" cy="16178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78" name="rc378"/>
            <p:cNvSpPr/>
            <p:nvPr/>
          </p:nvSpPr>
          <p:spPr>
            <a:xfrm>
              <a:off x="4065544" y="2248608"/>
              <a:ext cx="6925" cy="1586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79" name="rc379"/>
            <p:cNvSpPr/>
            <p:nvPr/>
          </p:nvSpPr>
          <p:spPr>
            <a:xfrm>
              <a:off x="4065544" y="2234333"/>
              <a:ext cx="6925" cy="1427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80" name="rc380"/>
            <p:cNvSpPr/>
            <p:nvPr/>
          </p:nvSpPr>
          <p:spPr>
            <a:xfrm>
              <a:off x="4065544" y="2229575"/>
              <a:ext cx="6925" cy="4758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81" name="rc381"/>
            <p:cNvSpPr/>
            <p:nvPr/>
          </p:nvSpPr>
          <p:spPr>
            <a:xfrm>
              <a:off x="4065544" y="2220058"/>
              <a:ext cx="6925" cy="951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82" name="rc382"/>
            <p:cNvSpPr/>
            <p:nvPr/>
          </p:nvSpPr>
          <p:spPr>
            <a:xfrm>
              <a:off x="4072469" y="2425533"/>
              <a:ext cx="36991" cy="162331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83" name="rc383"/>
            <p:cNvSpPr/>
            <p:nvPr/>
          </p:nvSpPr>
          <p:spPr>
            <a:xfrm>
              <a:off x="4072469" y="2349816"/>
              <a:ext cx="36991" cy="7571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84" name="rc384"/>
            <p:cNvSpPr/>
            <p:nvPr/>
          </p:nvSpPr>
          <p:spPr>
            <a:xfrm>
              <a:off x="4072469" y="2338829"/>
              <a:ext cx="36991" cy="1098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85" name="rc385"/>
            <p:cNvSpPr/>
            <p:nvPr/>
          </p:nvSpPr>
          <p:spPr>
            <a:xfrm>
              <a:off x="4072469" y="2293696"/>
              <a:ext cx="36991" cy="45133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86" name="rc386"/>
            <p:cNvSpPr/>
            <p:nvPr/>
          </p:nvSpPr>
          <p:spPr>
            <a:xfrm>
              <a:off x="4072469" y="2220058"/>
              <a:ext cx="36991" cy="7363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87" name="rc387"/>
            <p:cNvSpPr/>
            <p:nvPr/>
          </p:nvSpPr>
          <p:spPr>
            <a:xfrm>
              <a:off x="4109460" y="2424019"/>
              <a:ext cx="17609" cy="162482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88" name="rc388"/>
            <p:cNvSpPr/>
            <p:nvPr/>
          </p:nvSpPr>
          <p:spPr>
            <a:xfrm>
              <a:off x="4109460" y="2298025"/>
              <a:ext cx="17609" cy="12599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89" name="rc389"/>
            <p:cNvSpPr/>
            <p:nvPr/>
          </p:nvSpPr>
          <p:spPr>
            <a:xfrm>
              <a:off x="4109460" y="2282431"/>
              <a:ext cx="17609" cy="1559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90" name="rc390"/>
            <p:cNvSpPr/>
            <p:nvPr/>
          </p:nvSpPr>
          <p:spPr>
            <a:xfrm>
              <a:off x="4109460" y="2264343"/>
              <a:ext cx="17609" cy="1808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91" name="rc391"/>
            <p:cNvSpPr/>
            <p:nvPr/>
          </p:nvSpPr>
          <p:spPr>
            <a:xfrm>
              <a:off x="4109460" y="2220058"/>
              <a:ext cx="17609" cy="4428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92" name="rc392"/>
            <p:cNvSpPr/>
            <p:nvPr/>
          </p:nvSpPr>
          <p:spPr>
            <a:xfrm>
              <a:off x="4127070" y="2422115"/>
              <a:ext cx="12828" cy="162672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93" name="rc393"/>
            <p:cNvSpPr/>
            <p:nvPr/>
          </p:nvSpPr>
          <p:spPr>
            <a:xfrm>
              <a:off x="4127070" y="2393005"/>
              <a:ext cx="12828" cy="2910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94" name="rc394"/>
            <p:cNvSpPr/>
            <p:nvPr/>
          </p:nvSpPr>
          <p:spPr>
            <a:xfrm>
              <a:off x="4127070" y="2360470"/>
              <a:ext cx="12828" cy="3253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95" name="rc395"/>
            <p:cNvSpPr/>
            <p:nvPr/>
          </p:nvSpPr>
          <p:spPr>
            <a:xfrm>
              <a:off x="4127070" y="2344203"/>
              <a:ext cx="12828" cy="1626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96" name="rc396"/>
            <p:cNvSpPr/>
            <p:nvPr/>
          </p:nvSpPr>
          <p:spPr>
            <a:xfrm>
              <a:off x="4127070" y="2337354"/>
              <a:ext cx="12828" cy="6849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97" name="rc397"/>
            <p:cNvSpPr/>
            <p:nvPr/>
          </p:nvSpPr>
          <p:spPr>
            <a:xfrm>
              <a:off x="4127070" y="2220058"/>
              <a:ext cx="12828" cy="11729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98" name="rc398"/>
            <p:cNvSpPr/>
            <p:nvPr/>
          </p:nvSpPr>
          <p:spPr>
            <a:xfrm>
              <a:off x="4139899" y="2421950"/>
              <a:ext cx="15886" cy="162689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99" name="rc399"/>
            <p:cNvSpPr/>
            <p:nvPr/>
          </p:nvSpPr>
          <p:spPr>
            <a:xfrm>
              <a:off x="4139899" y="2323770"/>
              <a:ext cx="15886" cy="9818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00" name="rc400"/>
            <p:cNvSpPr/>
            <p:nvPr/>
          </p:nvSpPr>
          <p:spPr>
            <a:xfrm>
              <a:off x="4139899" y="2286434"/>
              <a:ext cx="15886" cy="3733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01" name="rc401"/>
            <p:cNvSpPr/>
            <p:nvPr/>
          </p:nvSpPr>
          <p:spPr>
            <a:xfrm>
              <a:off x="4139899" y="2267074"/>
              <a:ext cx="15886" cy="1935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02" name="rc402"/>
            <p:cNvSpPr/>
            <p:nvPr/>
          </p:nvSpPr>
          <p:spPr>
            <a:xfrm>
              <a:off x="4139899" y="2220058"/>
              <a:ext cx="15886" cy="4701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03" name="rc403"/>
            <p:cNvSpPr/>
            <p:nvPr/>
          </p:nvSpPr>
          <p:spPr>
            <a:xfrm>
              <a:off x="4155785" y="2421885"/>
              <a:ext cx="12462" cy="162695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04" name="rc404"/>
            <p:cNvSpPr/>
            <p:nvPr/>
          </p:nvSpPr>
          <p:spPr>
            <a:xfrm>
              <a:off x="4155785" y="2333751"/>
              <a:ext cx="12462" cy="8813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05" name="rc405"/>
            <p:cNvSpPr/>
            <p:nvPr/>
          </p:nvSpPr>
          <p:spPr>
            <a:xfrm>
              <a:off x="4155785" y="2284396"/>
              <a:ext cx="12462" cy="4935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06" name="rc406"/>
            <p:cNvSpPr/>
            <p:nvPr/>
          </p:nvSpPr>
          <p:spPr>
            <a:xfrm>
              <a:off x="4155785" y="2267650"/>
              <a:ext cx="12462" cy="1674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07" name="rc407"/>
            <p:cNvSpPr/>
            <p:nvPr/>
          </p:nvSpPr>
          <p:spPr>
            <a:xfrm>
              <a:off x="4155785" y="2232397"/>
              <a:ext cx="12462" cy="35253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08" name="rc408"/>
            <p:cNvSpPr/>
            <p:nvPr/>
          </p:nvSpPr>
          <p:spPr>
            <a:xfrm>
              <a:off x="4155785" y="2220058"/>
              <a:ext cx="12462" cy="1233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09" name="rc409"/>
            <p:cNvSpPr/>
            <p:nvPr/>
          </p:nvSpPr>
          <p:spPr>
            <a:xfrm>
              <a:off x="4168248" y="2421778"/>
              <a:ext cx="4955" cy="162706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10" name="rc410"/>
            <p:cNvSpPr/>
            <p:nvPr/>
          </p:nvSpPr>
          <p:spPr>
            <a:xfrm>
              <a:off x="4168248" y="2273259"/>
              <a:ext cx="4955" cy="14851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11" name="rc411"/>
            <p:cNvSpPr/>
            <p:nvPr/>
          </p:nvSpPr>
          <p:spPr>
            <a:xfrm>
              <a:off x="4168248" y="2266609"/>
              <a:ext cx="4955" cy="665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12" name="rc412"/>
            <p:cNvSpPr/>
            <p:nvPr/>
          </p:nvSpPr>
          <p:spPr>
            <a:xfrm>
              <a:off x="4168248" y="2257742"/>
              <a:ext cx="4955" cy="886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13" name="rc413"/>
            <p:cNvSpPr/>
            <p:nvPr/>
          </p:nvSpPr>
          <p:spPr>
            <a:xfrm>
              <a:off x="4168248" y="2220058"/>
              <a:ext cx="4955" cy="3768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14" name="rc414"/>
            <p:cNvSpPr/>
            <p:nvPr/>
          </p:nvSpPr>
          <p:spPr>
            <a:xfrm>
              <a:off x="4173203" y="2421548"/>
              <a:ext cx="13573" cy="162729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15" name="rc415"/>
            <p:cNvSpPr/>
            <p:nvPr/>
          </p:nvSpPr>
          <p:spPr>
            <a:xfrm>
              <a:off x="4173203" y="2302596"/>
              <a:ext cx="13573" cy="11895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16" name="rc416"/>
            <p:cNvSpPr/>
            <p:nvPr/>
          </p:nvSpPr>
          <p:spPr>
            <a:xfrm>
              <a:off x="4173203" y="2283985"/>
              <a:ext cx="13573" cy="1861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17" name="rc417"/>
            <p:cNvSpPr/>
            <p:nvPr/>
          </p:nvSpPr>
          <p:spPr>
            <a:xfrm>
              <a:off x="4173203" y="2262136"/>
              <a:ext cx="13573" cy="2184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18" name="rc418"/>
            <p:cNvSpPr/>
            <p:nvPr/>
          </p:nvSpPr>
          <p:spPr>
            <a:xfrm>
              <a:off x="4173203" y="2220058"/>
              <a:ext cx="13573" cy="4207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19" name="rc419"/>
            <p:cNvSpPr/>
            <p:nvPr/>
          </p:nvSpPr>
          <p:spPr>
            <a:xfrm>
              <a:off x="4186777" y="2420237"/>
              <a:ext cx="19808" cy="162860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20" name="rc420"/>
            <p:cNvSpPr/>
            <p:nvPr/>
          </p:nvSpPr>
          <p:spPr>
            <a:xfrm>
              <a:off x="4186777" y="2351478"/>
              <a:ext cx="19808" cy="6875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21" name="rc421"/>
            <p:cNvSpPr/>
            <p:nvPr/>
          </p:nvSpPr>
          <p:spPr>
            <a:xfrm>
              <a:off x="4186777" y="2310444"/>
              <a:ext cx="19808" cy="4103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22" name="rc422"/>
            <p:cNvSpPr/>
            <p:nvPr/>
          </p:nvSpPr>
          <p:spPr>
            <a:xfrm>
              <a:off x="4186777" y="2258319"/>
              <a:ext cx="19808" cy="5212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23" name="rc423"/>
            <p:cNvSpPr/>
            <p:nvPr/>
          </p:nvSpPr>
          <p:spPr>
            <a:xfrm>
              <a:off x="4186777" y="2225603"/>
              <a:ext cx="19808" cy="32716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24" name="rc424"/>
            <p:cNvSpPr/>
            <p:nvPr/>
          </p:nvSpPr>
          <p:spPr>
            <a:xfrm>
              <a:off x="4186777" y="2220058"/>
              <a:ext cx="19808" cy="554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25" name="rc425"/>
            <p:cNvSpPr/>
            <p:nvPr/>
          </p:nvSpPr>
          <p:spPr>
            <a:xfrm>
              <a:off x="4206585" y="2416927"/>
              <a:ext cx="13111" cy="163191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26" name="rc426"/>
            <p:cNvSpPr/>
            <p:nvPr/>
          </p:nvSpPr>
          <p:spPr>
            <a:xfrm>
              <a:off x="4206585" y="2288753"/>
              <a:ext cx="13111" cy="12817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27" name="rc427"/>
            <p:cNvSpPr/>
            <p:nvPr/>
          </p:nvSpPr>
          <p:spPr>
            <a:xfrm>
              <a:off x="4206585" y="2269485"/>
              <a:ext cx="13111" cy="1926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28" name="rc428"/>
            <p:cNvSpPr/>
            <p:nvPr/>
          </p:nvSpPr>
          <p:spPr>
            <a:xfrm>
              <a:off x="4206585" y="2259432"/>
              <a:ext cx="13111" cy="1005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29" name="rc429"/>
            <p:cNvSpPr/>
            <p:nvPr/>
          </p:nvSpPr>
          <p:spPr>
            <a:xfrm>
              <a:off x="4206585" y="2220058"/>
              <a:ext cx="13111" cy="3937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30" name="rc430"/>
            <p:cNvSpPr/>
            <p:nvPr/>
          </p:nvSpPr>
          <p:spPr>
            <a:xfrm>
              <a:off x="4219696" y="2414992"/>
              <a:ext cx="4282" cy="163385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31" name="rc431"/>
            <p:cNvSpPr/>
            <p:nvPr/>
          </p:nvSpPr>
          <p:spPr>
            <a:xfrm>
              <a:off x="4219696" y="2281616"/>
              <a:ext cx="4282" cy="13337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32" name="rc432"/>
            <p:cNvSpPr/>
            <p:nvPr/>
          </p:nvSpPr>
          <p:spPr>
            <a:xfrm>
              <a:off x="4219696" y="2255967"/>
              <a:ext cx="4282" cy="2564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33" name="rc433"/>
            <p:cNvSpPr/>
            <p:nvPr/>
          </p:nvSpPr>
          <p:spPr>
            <a:xfrm>
              <a:off x="4219696" y="2248272"/>
              <a:ext cx="4282" cy="769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34" name="rc434"/>
            <p:cNvSpPr/>
            <p:nvPr/>
          </p:nvSpPr>
          <p:spPr>
            <a:xfrm>
              <a:off x="4219696" y="2220058"/>
              <a:ext cx="4282" cy="2821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35" name="rc435"/>
            <p:cNvSpPr/>
            <p:nvPr/>
          </p:nvSpPr>
          <p:spPr>
            <a:xfrm>
              <a:off x="4223978" y="2411303"/>
              <a:ext cx="1837" cy="163753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36" name="rc436"/>
            <p:cNvSpPr/>
            <p:nvPr/>
          </p:nvSpPr>
          <p:spPr>
            <a:xfrm>
              <a:off x="4223978" y="2243964"/>
              <a:ext cx="1837" cy="16733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37" name="rc437"/>
            <p:cNvSpPr/>
            <p:nvPr/>
          </p:nvSpPr>
          <p:spPr>
            <a:xfrm>
              <a:off x="4223978" y="2220058"/>
              <a:ext cx="1837" cy="2390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38" name="rc438"/>
            <p:cNvSpPr/>
            <p:nvPr/>
          </p:nvSpPr>
          <p:spPr>
            <a:xfrm>
              <a:off x="4225816" y="2408954"/>
              <a:ext cx="6570" cy="163988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39" name="rc439"/>
            <p:cNvSpPr/>
            <p:nvPr/>
          </p:nvSpPr>
          <p:spPr>
            <a:xfrm>
              <a:off x="4225816" y="2280237"/>
              <a:ext cx="6570" cy="12871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40" name="rc440"/>
            <p:cNvSpPr/>
            <p:nvPr/>
          </p:nvSpPr>
          <p:spPr>
            <a:xfrm>
              <a:off x="4225816" y="2263521"/>
              <a:ext cx="6570" cy="1671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41" name="rc441"/>
            <p:cNvSpPr/>
            <p:nvPr/>
          </p:nvSpPr>
          <p:spPr>
            <a:xfrm>
              <a:off x="4225816" y="2233431"/>
              <a:ext cx="6570" cy="3008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42" name="rc442"/>
            <p:cNvSpPr/>
            <p:nvPr/>
          </p:nvSpPr>
          <p:spPr>
            <a:xfrm>
              <a:off x="4225816" y="2220058"/>
              <a:ext cx="6570" cy="1337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43" name="rc443"/>
            <p:cNvSpPr/>
            <p:nvPr/>
          </p:nvSpPr>
          <p:spPr>
            <a:xfrm>
              <a:off x="4232387" y="2405628"/>
              <a:ext cx="46523" cy="164321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44" name="rc444"/>
            <p:cNvSpPr/>
            <p:nvPr/>
          </p:nvSpPr>
          <p:spPr>
            <a:xfrm>
              <a:off x="4232387" y="2326536"/>
              <a:ext cx="46523" cy="7909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45" name="rc445"/>
            <p:cNvSpPr/>
            <p:nvPr/>
          </p:nvSpPr>
          <p:spPr>
            <a:xfrm>
              <a:off x="4232387" y="2302691"/>
              <a:ext cx="46523" cy="2384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46" name="rc446"/>
            <p:cNvSpPr/>
            <p:nvPr/>
          </p:nvSpPr>
          <p:spPr>
            <a:xfrm>
              <a:off x="4232387" y="2278609"/>
              <a:ext cx="46523" cy="2408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47" name="rc447"/>
            <p:cNvSpPr/>
            <p:nvPr/>
          </p:nvSpPr>
          <p:spPr>
            <a:xfrm>
              <a:off x="4232387" y="2220058"/>
              <a:ext cx="46523" cy="5855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48" name="rc448"/>
            <p:cNvSpPr/>
            <p:nvPr/>
          </p:nvSpPr>
          <p:spPr>
            <a:xfrm>
              <a:off x="4278910" y="2405094"/>
              <a:ext cx="16799" cy="164374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49" name="rc449"/>
            <p:cNvSpPr/>
            <p:nvPr/>
          </p:nvSpPr>
          <p:spPr>
            <a:xfrm>
              <a:off x="4278910" y="2302442"/>
              <a:ext cx="16799" cy="10265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50" name="rc450"/>
            <p:cNvSpPr/>
            <p:nvPr/>
          </p:nvSpPr>
          <p:spPr>
            <a:xfrm>
              <a:off x="4278910" y="2284134"/>
              <a:ext cx="16799" cy="1830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51" name="rc451"/>
            <p:cNvSpPr/>
            <p:nvPr/>
          </p:nvSpPr>
          <p:spPr>
            <a:xfrm>
              <a:off x="4278910" y="2259288"/>
              <a:ext cx="16799" cy="2484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52" name="rc452"/>
            <p:cNvSpPr/>
            <p:nvPr/>
          </p:nvSpPr>
          <p:spPr>
            <a:xfrm>
              <a:off x="4278910" y="2220058"/>
              <a:ext cx="16799" cy="3923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53" name="rc453"/>
            <p:cNvSpPr/>
            <p:nvPr/>
          </p:nvSpPr>
          <p:spPr>
            <a:xfrm>
              <a:off x="4295709" y="2398201"/>
              <a:ext cx="4870" cy="165064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54" name="rc454"/>
            <p:cNvSpPr/>
            <p:nvPr/>
          </p:nvSpPr>
          <p:spPr>
            <a:xfrm>
              <a:off x="4295709" y="2226823"/>
              <a:ext cx="4870" cy="17137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55" name="rc455"/>
            <p:cNvSpPr/>
            <p:nvPr/>
          </p:nvSpPr>
          <p:spPr>
            <a:xfrm>
              <a:off x="4295709" y="2220058"/>
              <a:ext cx="4870" cy="676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56" name="rc456"/>
            <p:cNvSpPr/>
            <p:nvPr/>
          </p:nvSpPr>
          <p:spPr>
            <a:xfrm>
              <a:off x="4300580" y="2397516"/>
              <a:ext cx="17021" cy="165132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57" name="rc457"/>
            <p:cNvSpPr/>
            <p:nvPr/>
          </p:nvSpPr>
          <p:spPr>
            <a:xfrm>
              <a:off x="4300580" y="2310400"/>
              <a:ext cx="17021" cy="8711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58" name="rc458"/>
            <p:cNvSpPr/>
            <p:nvPr/>
          </p:nvSpPr>
          <p:spPr>
            <a:xfrm>
              <a:off x="4300580" y="2282007"/>
              <a:ext cx="17021" cy="2839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59" name="rc459"/>
            <p:cNvSpPr/>
            <p:nvPr/>
          </p:nvSpPr>
          <p:spPr>
            <a:xfrm>
              <a:off x="4300580" y="2257485"/>
              <a:ext cx="17021" cy="2452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60" name="rc460"/>
            <p:cNvSpPr/>
            <p:nvPr/>
          </p:nvSpPr>
          <p:spPr>
            <a:xfrm>
              <a:off x="4300580" y="2220058"/>
              <a:ext cx="17021" cy="3742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61" name="rc461"/>
            <p:cNvSpPr/>
            <p:nvPr/>
          </p:nvSpPr>
          <p:spPr>
            <a:xfrm>
              <a:off x="4317601" y="2395855"/>
              <a:ext cx="26366" cy="165298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62" name="rc462"/>
            <p:cNvSpPr/>
            <p:nvPr/>
          </p:nvSpPr>
          <p:spPr>
            <a:xfrm>
              <a:off x="4317601" y="2287960"/>
              <a:ext cx="26366" cy="10789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63" name="rc463"/>
            <p:cNvSpPr/>
            <p:nvPr/>
          </p:nvSpPr>
          <p:spPr>
            <a:xfrm>
              <a:off x="4317601" y="2257134"/>
              <a:ext cx="26366" cy="3082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64" name="rc464"/>
            <p:cNvSpPr/>
            <p:nvPr/>
          </p:nvSpPr>
          <p:spPr>
            <a:xfrm>
              <a:off x="4317601" y="2247136"/>
              <a:ext cx="26366" cy="999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65" name="rc465"/>
            <p:cNvSpPr/>
            <p:nvPr/>
          </p:nvSpPr>
          <p:spPr>
            <a:xfrm>
              <a:off x="4317601" y="2220058"/>
              <a:ext cx="26366" cy="2707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66" name="rc466"/>
            <p:cNvSpPr/>
            <p:nvPr/>
          </p:nvSpPr>
          <p:spPr>
            <a:xfrm>
              <a:off x="4343968" y="2393670"/>
              <a:ext cx="19675" cy="165517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67" name="rc467"/>
            <p:cNvSpPr/>
            <p:nvPr/>
          </p:nvSpPr>
          <p:spPr>
            <a:xfrm>
              <a:off x="4343968" y="2314400"/>
              <a:ext cx="19675" cy="7926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68" name="rc468"/>
            <p:cNvSpPr/>
            <p:nvPr/>
          </p:nvSpPr>
          <p:spPr>
            <a:xfrm>
              <a:off x="4343968" y="2308818"/>
              <a:ext cx="19675" cy="5582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69" name="rc469"/>
            <p:cNvSpPr/>
            <p:nvPr/>
          </p:nvSpPr>
          <p:spPr>
            <a:xfrm>
              <a:off x="4343968" y="2304352"/>
              <a:ext cx="19675" cy="446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70" name="rc470"/>
            <p:cNvSpPr/>
            <p:nvPr/>
          </p:nvSpPr>
          <p:spPr>
            <a:xfrm>
              <a:off x="4343968" y="2294303"/>
              <a:ext cx="19675" cy="10048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71" name="rc471"/>
            <p:cNvSpPr/>
            <p:nvPr/>
          </p:nvSpPr>
          <p:spPr>
            <a:xfrm>
              <a:off x="4343968" y="2220058"/>
              <a:ext cx="19675" cy="7424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72" name="rc472"/>
            <p:cNvSpPr/>
            <p:nvPr/>
          </p:nvSpPr>
          <p:spPr>
            <a:xfrm>
              <a:off x="4363644" y="2392618"/>
              <a:ext cx="6174" cy="165622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73" name="rc473"/>
            <p:cNvSpPr/>
            <p:nvPr/>
          </p:nvSpPr>
          <p:spPr>
            <a:xfrm>
              <a:off x="4363644" y="2285880"/>
              <a:ext cx="6174" cy="10673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74" name="rc474"/>
            <p:cNvSpPr/>
            <p:nvPr/>
          </p:nvSpPr>
          <p:spPr>
            <a:xfrm>
              <a:off x="4363644" y="2266311"/>
              <a:ext cx="6174" cy="1956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75" name="rc475"/>
            <p:cNvSpPr/>
            <p:nvPr/>
          </p:nvSpPr>
          <p:spPr>
            <a:xfrm>
              <a:off x="4363644" y="2230732"/>
              <a:ext cx="6174" cy="3557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76" name="rc476"/>
            <p:cNvSpPr/>
            <p:nvPr/>
          </p:nvSpPr>
          <p:spPr>
            <a:xfrm>
              <a:off x="4363644" y="2220058"/>
              <a:ext cx="6174" cy="1067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77" name="rc477"/>
            <p:cNvSpPr/>
            <p:nvPr/>
          </p:nvSpPr>
          <p:spPr>
            <a:xfrm>
              <a:off x="4369818" y="2389149"/>
              <a:ext cx="4222" cy="165969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78" name="rc478"/>
            <p:cNvSpPr/>
            <p:nvPr/>
          </p:nvSpPr>
          <p:spPr>
            <a:xfrm>
              <a:off x="4369818" y="2277289"/>
              <a:ext cx="4222" cy="11186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79" name="rc479"/>
            <p:cNvSpPr/>
            <p:nvPr/>
          </p:nvSpPr>
          <p:spPr>
            <a:xfrm>
              <a:off x="4369818" y="2261680"/>
              <a:ext cx="4222" cy="1560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80" name="rc480"/>
            <p:cNvSpPr/>
            <p:nvPr/>
          </p:nvSpPr>
          <p:spPr>
            <a:xfrm>
              <a:off x="4369818" y="2220058"/>
              <a:ext cx="4222" cy="4162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81" name="rc481"/>
            <p:cNvSpPr/>
            <p:nvPr/>
          </p:nvSpPr>
          <p:spPr>
            <a:xfrm>
              <a:off x="4374040" y="2388992"/>
              <a:ext cx="46553" cy="165985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82" name="rc482"/>
            <p:cNvSpPr/>
            <p:nvPr/>
          </p:nvSpPr>
          <p:spPr>
            <a:xfrm>
              <a:off x="4374040" y="2332838"/>
              <a:ext cx="46553" cy="5615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83" name="rc483"/>
            <p:cNvSpPr/>
            <p:nvPr/>
          </p:nvSpPr>
          <p:spPr>
            <a:xfrm>
              <a:off x="4374040" y="2318682"/>
              <a:ext cx="46553" cy="1415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84" name="rc484"/>
            <p:cNvSpPr/>
            <p:nvPr/>
          </p:nvSpPr>
          <p:spPr>
            <a:xfrm>
              <a:off x="4374040" y="2260876"/>
              <a:ext cx="46553" cy="5780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85" name="rc485"/>
            <p:cNvSpPr/>
            <p:nvPr/>
          </p:nvSpPr>
          <p:spPr>
            <a:xfrm>
              <a:off x="4374040" y="2220058"/>
              <a:ext cx="46553" cy="4081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86" name="rc486"/>
            <p:cNvSpPr/>
            <p:nvPr/>
          </p:nvSpPr>
          <p:spPr>
            <a:xfrm>
              <a:off x="4420594" y="2386311"/>
              <a:ext cx="198" cy="166253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87" name="rc487"/>
            <p:cNvSpPr/>
            <p:nvPr/>
          </p:nvSpPr>
          <p:spPr>
            <a:xfrm>
              <a:off x="4420594" y="2220058"/>
              <a:ext cx="198" cy="16625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88" name="rc488"/>
            <p:cNvSpPr/>
            <p:nvPr/>
          </p:nvSpPr>
          <p:spPr>
            <a:xfrm>
              <a:off x="4420792" y="2383770"/>
              <a:ext cx="5501" cy="166507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89" name="rc489"/>
            <p:cNvSpPr/>
            <p:nvPr/>
          </p:nvSpPr>
          <p:spPr>
            <a:xfrm>
              <a:off x="4420792" y="2287939"/>
              <a:ext cx="5501" cy="9583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90" name="rc490"/>
            <p:cNvSpPr/>
            <p:nvPr/>
          </p:nvSpPr>
          <p:spPr>
            <a:xfrm>
              <a:off x="4420792" y="2275960"/>
              <a:ext cx="5501" cy="1197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91" name="rc491"/>
            <p:cNvSpPr/>
            <p:nvPr/>
          </p:nvSpPr>
          <p:spPr>
            <a:xfrm>
              <a:off x="4420792" y="2236030"/>
              <a:ext cx="5501" cy="3992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92" name="rc492"/>
            <p:cNvSpPr/>
            <p:nvPr/>
          </p:nvSpPr>
          <p:spPr>
            <a:xfrm>
              <a:off x="4420792" y="2220058"/>
              <a:ext cx="5501" cy="1597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93" name="rc493"/>
            <p:cNvSpPr/>
            <p:nvPr/>
          </p:nvSpPr>
          <p:spPr>
            <a:xfrm>
              <a:off x="4426293" y="2382685"/>
              <a:ext cx="3579" cy="166615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94" name="rc494"/>
            <p:cNvSpPr/>
            <p:nvPr/>
          </p:nvSpPr>
          <p:spPr>
            <a:xfrm>
              <a:off x="4426293" y="2220058"/>
              <a:ext cx="3579" cy="16262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95" name="rc495"/>
            <p:cNvSpPr/>
            <p:nvPr/>
          </p:nvSpPr>
          <p:spPr>
            <a:xfrm>
              <a:off x="4429873" y="2382476"/>
              <a:ext cx="5207" cy="166636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96" name="rc496"/>
            <p:cNvSpPr/>
            <p:nvPr/>
          </p:nvSpPr>
          <p:spPr>
            <a:xfrm>
              <a:off x="4429873" y="2234823"/>
              <a:ext cx="5207" cy="14765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97" name="rc497"/>
            <p:cNvSpPr/>
            <p:nvPr/>
          </p:nvSpPr>
          <p:spPr>
            <a:xfrm>
              <a:off x="4429873" y="2226386"/>
              <a:ext cx="5207" cy="843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98" name="rc498"/>
            <p:cNvSpPr/>
            <p:nvPr/>
          </p:nvSpPr>
          <p:spPr>
            <a:xfrm>
              <a:off x="4429873" y="2220058"/>
              <a:ext cx="5207" cy="632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499" name="rc499"/>
            <p:cNvSpPr/>
            <p:nvPr/>
          </p:nvSpPr>
          <p:spPr>
            <a:xfrm>
              <a:off x="4435080" y="2382359"/>
              <a:ext cx="3789" cy="166648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00" name="rc500"/>
            <p:cNvSpPr/>
            <p:nvPr/>
          </p:nvSpPr>
          <p:spPr>
            <a:xfrm>
              <a:off x="4435080" y="2254837"/>
              <a:ext cx="3789" cy="12752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01" name="rc501"/>
            <p:cNvSpPr/>
            <p:nvPr/>
          </p:nvSpPr>
          <p:spPr>
            <a:xfrm>
              <a:off x="4435080" y="2246142"/>
              <a:ext cx="3789" cy="869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02" name="rc502"/>
            <p:cNvSpPr/>
            <p:nvPr/>
          </p:nvSpPr>
          <p:spPr>
            <a:xfrm>
              <a:off x="4435080" y="2237447"/>
              <a:ext cx="3789" cy="869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03" name="rc503"/>
            <p:cNvSpPr/>
            <p:nvPr/>
          </p:nvSpPr>
          <p:spPr>
            <a:xfrm>
              <a:off x="4435080" y="2220058"/>
              <a:ext cx="3789" cy="1738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04" name="rc504"/>
            <p:cNvSpPr/>
            <p:nvPr/>
          </p:nvSpPr>
          <p:spPr>
            <a:xfrm>
              <a:off x="4438870" y="2380573"/>
              <a:ext cx="6090" cy="166827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05" name="rc505"/>
            <p:cNvSpPr/>
            <p:nvPr/>
          </p:nvSpPr>
          <p:spPr>
            <a:xfrm>
              <a:off x="4438870" y="2245307"/>
              <a:ext cx="6090" cy="13526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06" name="rc506"/>
            <p:cNvSpPr/>
            <p:nvPr/>
          </p:nvSpPr>
          <p:spPr>
            <a:xfrm>
              <a:off x="4438870" y="2230879"/>
              <a:ext cx="6090" cy="1442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07" name="rc507"/>
            <p:cNvSpPr/>
            <p:nvPr/>
          </p:nvSpPr>
          <p:spPr>
            <a:xfrm>
              <a:off x="4438870" y="2225469"/>
              <a:ext cx="6090" cy="541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08" name="rc508"/>
            <p:cNvSpPr/>
            <p:nvPr/>
          </p:nvSpPr>
          <p:spPr>
            <a:xfrm>
              <a:off x="4438870" y="2220058"/>
              <a:ext cx="6090" cy="541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09" name="rc509"/>
            <p:cNvSpPr/>
            <p:nvPr/>
          </p:nvSpPr>
          <p:spPr>
            <a:xfrm>
              <a:off x="4444960" y="2378843"/>
              <a:ext cx="17916" cy="166999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10" name="rc510"/>
            <p:cNvSpPr/>
            <p:nvPr/>
          </p:nvSpPr>
          <p:spPr>
            <a:xfrm>
              <a:off x="4444960" y="2334702"/>
              <a:ext cx="17916" cy="4414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11" name="rc511"/>
            <p:cNvSpPr/>
            <p:nvPr/>
          </p:nvSpPr>
          <p:spPr>
            <a:xfrm>
              <a:off x="4444960" y="2326119"/>
              <a:ext cx="17916" cy="8582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12" name="rc512"/>
            <p:cNvSpPr/>
            <p:nvPr/>
          </p:nvSpPr>
          <p:spPr>
            <a:xfrm>
              <a:off x="4444960" y="2258068"/>
              <a:ext cx="17916" cy="6805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13" name="rc513"/>
            <p:cNvSpPr/>
            <p:nvPr/>
          </p:nvSpPr>
          <p:spPr>
            <a:xfrm>
              <a:off x="4444960" y="2231706"/>
              <a:ext cx="17916" cy="26361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14" name="rc514"/>
            <p:cNvSpPr/>
            <p:nvPr/>
          </p:nvSpPr>
          <p:spPr>
            <a:xfrm>
              <a:off x="4444960" y="2220058"/>
              <a:ext cx="17916" cy="1164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15" name="rc515"/>
            <p:cNvSpPr/>
            <p:nvPr/>
          </p:nvSpPr>
          <p:spPr>
            <a:xfrm>
              <a:off x="4462876" y="2376969"/>
              <a:ext cx="17850" cy="167187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16" name="rc516"/>
            <p:cNvSpPr/>
            <p:nvPr/>
          </p:nvSpPr>
          <p:spPr>
            <a:xfrm>
              <a:off x="4462876" y="2289591"/>
              <a:ext cx="17850" cy="8737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17" name="rc517"/>
            <p:cNvSpPr/>
            <p:nvPr/>
          </p:nvSpPr>
          <p:spPr>
            <a:xfrm>
              <a:off x="4462876" y="2278515"/>
              <a:ext cx="17850" cy="1107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18" name="rc518"/>
            <p:cNvSpPr/>
            <p:nvPr/>
          </p:nvSpPr>
          <p:spPr>
            <a:xfrm>
              <a:off x="4462876" y="2270516"/>
              <a:ext cx="17850" cy="799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19" name="rc519"/>
            <p:cNvSpPr/>
            <p:nvPr/>
          </p:nvSpPr>
          <p:spPr>
            <a:xfrm>
              <a:off x="4462876" y="2234826"/>
              <a:ext cx="17850" cy="35689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20" name="rc520"/>
            <p:cNvSpPr/>
            <p:nvPr/>
          </p:nvSpPr>
          <p:spPr>
            <a:xfrm>
              <a:off x="4462876" y="2220058"/>
              <a:ext cx="17850" cy="1476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21" name="rc521"/>
            <p:cNvSpPr/>
            <p:nvPr/>
          </p:nvSpPr>
          <p:spPr>
            <a:xfrm>
              <a:off x="4480726" y="2376412"/>
              <a:ext cx="3933" cy="167243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22" name="rc522"/>
            <p:cNvSpPr/>
            <p:nvPr/>
          </p:nvSpPr>
          <p:spPr>
            <a:xfrm>
              <a:off x="4480726" y="2368036"/>
              <a:ext cx="3933" cy="837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23" name="rc523"/>
            <p:cNvSpPr/>
            <p:nvPr/>
          </p:nvSpPr>
          <p:spPr>
            <a:xfrm>
              <a:off x="4480726" y="2220058"/>
              <a:ext cx="3933" cy="14797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24" name="rc524"/>
            <p:cNvSpPr/>
            <p:nvPr/>
          </p:nvSpPr>
          <p:spPr>
            <a:xfrm>
              <a:off x="4484660" y="2375815"/>
              <a:ext cx="14174" cy="167302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25" name="rc525"/>
            <p:cNvSpPr/>
            <p:nvPr/>
          </p:nvSpPr>
          <p:spPr>
            <a:xfrm>
              <a:off x="4484660" y="2320021"/>
              <a:ext cx="14174" cy="5579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26" name="rc526"/>
            <p:cNvSpPr/>
            <p:nvPr/>
          </p:nvSpPr>
          <p:spPr>
            <a:xfrm>
              <a:off x="4484660" y="2289025"/>
              <a:ext cx="14174" cy="3099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27" name="rc527"/>
            <p:cNvSpPr/>
            <p:nvPr/>
          </p:nvSpPr>
          <p:spPr>
            <a:xfrm>
              <a:off x="4484660" y="2284375"/>
              <a:ext cx="14174" cy="464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28" name="rc528"/>
            <p:cNvSpPr/>
            <p:nvPr/>
          </p:nvSpPr>
          <p:spPr>
            <a:xfrm>
              <a:off x="4484660" y="2220058"/>
              <a:ext cx="14174" cy="6431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29" name="rc529"/>
            <p:cNvSpPr/>
            <p:nvPr/>
          </p:nvSpPr>
          <p:spPr>
            <a:xfrm>
              <a:off x="4498835" y="2373881"/>
              <a:ext cx="3855" cy="167496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30" name="rc530"/>
            <p:cNvSpPr/>
            <p:nvPr/>
          </p:nvSpPr>
          <p:spPr>
            <a:xfrm>
              <a:off x="4498835" y="2265635"/>
              <a:ext cx="3855" cy="10824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31" name="rc531"/>
            <p:cNvSpPr/>
            <p:nvPr/>
          </p:nvSpPr>
          <p:spPr>
            <a:xfrm>
              <a:off x="4498835" y="2257089"/>
              <a:ext cx="3855" cy="854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32" name="rc532"/>
            <p:cNvSpPr/>
            <p:nvPr/>
          </p:nvSpPr>
          <p:spPr>
            <a:xfrm>
              <a:off x="4498835" y="2220058"/>
              <a:ext cx="3855" cy="3703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33" name="rc533"/>
            <p:cNvSpPr/>
            <p:nvPr/>
          </p:nvSpPr>
          <p:spPr>
            <a:xfrm>
              <a:off x="4502691" y="2373440"/>
              <a:ext cx="2792" cy="167540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34" name="rc534"/>
            <p:cNvSpPr/>
            <p:nvPr/>
          </p:nvSpPr>
          <p:spPr>
            <a:xfrm>
              <a:off x="4502691" y="2267252"/>
              <a:ext cx="2792" cy="10618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35" name="rc535"/>
            <p:cNvSpPr/>
            <p:nvPr/>
          </p:nvSpPr>
          <p:spPr>
            <a:xfrm>
              <a:off x="4502691" y="2243655"/>
              <a:ext cx="2792" cy="2359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36" name="rc536"/>
            <p:cNvSpPr/>
            <p:nvPr/>
          </p:nvSpPr>
          <p:spPr>
            <a:xfrm>
              <a:off x="4502691" y="2231857"/>
              <a:ext cx="2792" cy="1179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37" name="rc537"/>
            <p:cNvSpPr/>
            <p:nvPr/>
          </p:nvSpPr>
          <p:spPr>
            <a:xfrm>
              <a:off x="4502691" y="2220058"/>
              <a:ext cx="2792" cy="1179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38" name="rc538"/>
            <p:cNvSpPr/>
            <p:nvPr/>
          </p:nvSpPr>
          <p:spPr>
            <a:xfrm>
              <a:off x="4505484" y="2372457"/>
              <a:ext cx="3891" cy="167638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39" name="rc539"/>
            <p:cNvSpPr/>
            <p:nvPr/>
          </p:nvSpPr>
          <p:spPr>
            <a:xfrm>
              <a:off x="4505484" y="2265213"/>
              <a:ext cx="3891" cy="10724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40" name="rc540"/>
            <p:cNvSpPr/>
            <p:nvPr/>
          </p:nvSpPr>
          <p:spPr>
            <a:xfrm>
              <a:off x="4505484" y="2236991"/>
              <a:ext cx="3891" cy="2822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41" name="rc541"/>
            <p:cNvSpPr/>
            <p:nvPr/>
          </p:nvSpPr>
          <p:spPr>
            <a:xfrm>
              <a:off x="4505484" y="2220058"/>
              <a:ext cx="3891" cy="1693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42" name="rc542"/>
            <p:cNvSpPr/>
            <p:nvPr/>
          </p:nvSpPr>
          <p:spPr>
            <a:xfrm>
              <a:off x="4509375" y="2371979"/>
              <a:ext cx="15327" cy="167686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43" name="rc543"/>
            <p:cNvSpPr/>
            <p:nvPr/>
          </p:nvSpPr>
          <p:spPr>
            <a:xfrm>
              <a:off x="4509375" y="2282403"/>
              <a:ext cx="15327" cy="8957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44" name="rc544"/>
            <p:cNvSpPr/>
            <p:nvPr/>
          </p:nvSpPr>
          <p:spPr>
            <a:xfrm>
              <a:off x="4509375" y="2275953"/>
              <a:ext cx="15327" cy="644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45" name="rc545"/>
            <p:cNvSpPr/>
            <p:nvPr/>
          </p:nvSpPr>
          <p:spPr>
            <a:xfrm>
              <a:off x="4509375" y="2265204"/>
              <a:ext cx="15327" cy="1074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46" name="rc546"/>
            <p:cNvSpPr/>
            <p:nvPr/>
          </p:nvSpPr>
          <p:spPr>
            <a:xfrm>
              <a:off x="4509375" y="2225074"/>
              <a:ext cx="15327" cy="40130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47" name="rc547"/>
            <p:cNvSpPr/>
            <p:nvPr/>
          </p:nvSpPr>
          <p:spPr>
            <a:xfrm>
              <a:off x="4509375" y="2220058"/>
              <a:ext cx="15327" cy="501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48" name="rc548"/>
            <p:cNvSpPr/>
            <p:nvPr/>
          </p:nvSpPr>
          <p:spPr>
            <a:xfrm>
              <a:off x="4524703" y="2371868"/>
              <a:ext cx="6222" cy="167697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49" name="rc549"/>
            <p:cNvSpPr/>
            <p:nvPr/>
          </p:nvSpPr>
          <p:spPr>
            <a:xfrm>
              <a:off x="4524703" y="2253597"/>
              <a:ext cx="6222" cy="11827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50" name="rc550"/>
            <p:cNvSpPr/>
            <p:nvPr/>
          </p:nvSpPr>
          <p:spPr>
            <a:xfrm>
              <a:off x="4524703" y="2237710"/>
              <a:ext cx="6222" cy="1588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51" name="rc551"/>
            <p:cNvSpPr/>
            <p:nvPr/>
          </p:nvSpPr>
          <p:spPr>
            <a:xfrm>
              <a:off x="4524703" y="2220058"/>
              <a:ext cx="6222" cy="1765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52" name="rc552"/>
            <p:cNvSpPr/>
            <p:nvPr/>
          </p:nvSpPr>
          <p:spPr>
            <a:xfrm>
              <a:off x="4530925" y="2368982"/>
              <a:ext cx="1843" cy="167986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53" name="rc553"/>
            <p:cNvSpPr/>
            <p:nvPr/>
          </p:nvSpPr>
          <p:spPr>
            <a:xfrm>
              <a:off x="4530925" y="2237929"/>
              <a:ext cx="1843" cy="13105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54" name="rc554"/>
            <p:cNvSpPr/>
            <p:nvPr/>
          </p:nvSpPr>
          <p:spPr>
            <a:xfrm>
              <a:off x="4530925" y="2220058"/>
              <a:ext cx="1843" cy="1787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55" name="rc555"/>
            <p:cNvSpPr/>
            <p:nvPr/>
          </p:nvSpPr>
          <p:spPr>
            <a:xfrm>
              <a:off x="4532769" y="2368615"/>
              <a:ext cx="12865" cy="168022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56" name="rc556"/>
            <p:cNvSpPr/>
            <p:nvPr/>
          </p:nvSpPr>
          <p:spPr>
            <a:xfrm>
              <a:off x="4532769" y="2302874"/>
              <a:ext cx="12865" cy="6574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57" name="rc557"/>
            <p:cNvSpPr/>
            <p:nvPr/>
          </p:nvSpPr>
          <p:spPr>
            <a:xfrm>
              <a:off x="4532769" y="2268723"/>
              <a:ext cx="12865" cy="3415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58" name="rc558"/>
            <p:cNvSpPr/>
            <p:nvPr/>
          </p:nvSpPr>
          <p:spPr>
            <a:xfrm>
              <a:off x="4532769" y="2240549"/>
              <a:ext cx="12865" cy="2817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59" name="rc559"/>
            <p:cNvSpPr/>
            <p:nvPr/>
          </p:nvSpPr>
          <p:spPr>
            <a:xfrm>
              <a:off x="4532769" y="2220058"/>
              <a:ext cx="12865" cy="2049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60" name="rc560"/>
            <p:cNvSpPr/>
            <p:nvPr/>
          </p:nvSpPr>
          <p:spPr>
            <a:xfrm>
              <a:off x="4545634" y="2367303"/>
              <a:ext cx="3729" cy="168153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61" name="rc561"/>
            <p:cNvSpPr/>
            <p:nvPr/>
          </p:nvSpPr>
          <p:spPr>
            <a:xfrm>
              <a:off x="4545634" y="2234782"/>
              <a:ext cx="3729" cy="13252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62" name="rc562"/>
            <p:cNvSpPr/>
            <p:nvPr/>
          </p:nvSpPr>
          <p:spPr>
            <a:xfrm>
              <a:off x="4545634" y="2220058"/>
              <a:ext cx="3729" cy="1472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63" name="rc563"/>
            <p:cNvSpPr/>
            <p:nvPr/>
          </p:nvSpPr>
          <p:spPr>
            <a:xfrm>
              <a:off x="4549364" y="2367229"/>
              <a:ext cx="4552" cy="168161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64" name="rc564"/>
            <p:cNvSpPr/>
            <p:nvPr/>
          </p:nvSpPr>
          <p:spPr>
            <a:xfrm>
              <a:off x="4549364" y="2256248"/>
              <a:ext cx="4552" cy="11098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65" name="rc565"/>
            <p:cNvSpPr/>
            <p:nvPr/>
          </p:nvSpPr>
          <p:spPr>
            <a:xfrm>
              <a:off x="4549364" y="2249010"/>
              <a:ext cx="4552" cy="723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66" name="rc566"/>
            <p:cNvSpPr/>
            <p:nvPr/>
          </p:nvSpPr>
          <p:spPr>
            <a:xfrm>
              <a:off x="4549364" y="2227296"/>
              <a:ext cx="4552" cy="2171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67" name="rc567"/>
            <p:cNvSpPr/>
            <p:nvPr/>
          </p:nvSpPr>
          <p:spPr>
            <a:xfrm>
              <a:off x="4549364" y="2220058"/>
              <a:ext cx="4552" cy="723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68" name="rc568"/>
            <p:cNvSpPr/>
            <p:nvPr/>
          </p:nvSpPr>
          <p:spPr>
            <a:xfrm>
              <a:off x="4553917" y="2366216"/>
              <a:ext cx="9093" cy="168262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69" name="rc569"/>
            <p:cNvSpPr/>
            <p:nvPr/>
          </p:nvSpPr>
          <p:spPr>
            <a:xfrm>
              <a:off x="4553917" y="2244216"/>
              <a:ext cx="9093" cy="12199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70" name="rc570"/>
            <p:cNvSpPr/>
            <p:nvPr/>
          </p:nvSpPr>
          <p:spPr>
            <a:xfrm>
              <a:off x="4553917" y="2223682"/>
              <a:ext cx="9093" cy="2053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71" name="rc571"/>
            <p:cNvSpPr/>
            <p:nvPr/>
          </p:nvSpPr>
          <p:spPr>
            <a:xfrm>
              <a:off x="4553917" y="2220058"/>
              <a:ext cx="9093" cy="362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72" name="rc572"/>
            <p:cNvSpPr/>
            <p:nvPr/>
          </p:nvSpPr>
          <p:spPr>
            <a:xfrm>
              <a:off x="4563010" y="2365713"/>
              <a:ext cx="2036" cy="168312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73" name="rc573"/>
            <p:cNvSpPr/>
            <p:nvPr/>
          </p:nvSpPr>
          <p:spPr>
            <a:xfrm>
              <a:off x="4563010" y="2236242"/>
              <a:ext cx="2036" cy="12947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74" name="rc574"/>
            <p:cNvSpPr/>
            <p:nvPr/>
          </p:nvSpPr>
          <p:spPr>
            <a:xfrm>
              <a:off x="4563010" y="2220058"/>
              <a:ext cx="2036" cy="1618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75" name="rc575"/>
            <p:cNvSpPr/>
            <p:nvPr/>
          </p:nvSpPr>
          <p:spPr>
            <a:xfrm>
              <a:off x="4565046" y="2364782"/>
              <a:ext cx="5009" cy="168406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76" name="rc576"/>
            <p:cNvSpPr/>
            <p:nvPr/>
          </p:nvSpPr>
          <p:spPr>
            <a:xfrm>
              <a:off x="4565046" y="2246371"/>
              <a:ext cx="5009" cy="11841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77" name="rc577"/>
            <p:cNvSpPr/>
            <p:nvPr/>
          </p:nvSpPr>
          <p:spPr>
            <a:xfrm>
              <a:off x="4565046" y="2239793"/>
              <a:ext cx="5009" cy="657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78" name="rc578"/>
            <p:cNvSpPr/>
            <p:nvPr/>
          </p:nvSpPr>
          <p:spPr>
            <a:xfrm>
              <a:off x="4565046" y="2220058"/>
              <a:ext cx="5009" cy="1973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79" name="rc579"/>
            <p:cNvSpPr/>
            <p:nvPr/>
          </p:nvSpPr>
          <p:spPr>
            <a:xfrm>
              <a:off x="4570055" y="2364401"/>
              <a:ext cx="8294" cy="168444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80" name="rc580"/>
            <p:cNvSpPr/>
            <p:nvPr/>
          </p:nvSpPr>
          <p:spPr>
            <a:xfrm>
              <a:off x="4570055" y="2239922"/>
              <a:ext cx="8294" cy="12447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81" name="rc581"/>
            <p:cNvSpPr/>
            <p:nvPr/>
          </p:nvSpPr>
          <p:spPr>
            <a:xfrm>
              <a:off x="4570055" y="2229328"/>
              <a:ext cx="8294" cy="1059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82" name="rc582"/>
            <p:cNvSpPr/>
            <p:nvPr/>
          </p:nvSpPr>
          <p:spPr>
            <a:xfrm>
              <a:off x="4570055" y="2220058"/>
              <a:ext cx="8294" cy="926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83" name="rc583"/>
            <p:cNvSpPr/>
            <p:nvPr/>
          </p:nvSpPr>
          <p:spPr>
            <a:xfrm>
              <a:off x="4578349" y="2364153"/>
              <a:ext cx="36817" cy="168468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84" name="rc584"/>
            <p:cNvSpPr/>
            <p:nvPr/>
          </p:nvSpPr>
          <p:spPr>
            <a:xfrm>
              <a:off x="4578349" y="2308066"/>
              <a:ext cx="36817" cy="5608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85" name="rc585"/>
            <p:cNvSpPr/>
            <p:nvPr/>
          </p:nvSpPr>
          <p:spPr>
            <a:xfrm>
              <a:off x="4578349" y="2296730"/>
              <a:ext cx="36817" cy="1133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86" name="rc586"/>
            <p:cNvSpPr/>
            <p:nvPr/>
          </p:nvSpPr>
          <p:spPr>
            <a:xfrm>
              <a:off x="4578349" y="2264510"/>
              <a:ext cx="36817" cy="3222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87" name="rc587"/>
            <p:cNvSpPr/>
            <p:nvPr/>
          </p:nvSpPr>
          <p:spPr>
            <a:xfrm>
              <a:off x="4578349" y="2220058"/>
              <a:ext cx="36817" cy="4445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88" name="rc588"/>
            <p:cNvSpPr/>
            <p:nvPr/>
          </p:nvSpPr>
          <p:spPr>
            <a:xfrm>
              <a:off x="4615167" y="2363273"/>
              <a:ext cx="19633" cy="168557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89" name="rc589"/>
            <p:cNvSpPr/>
            <p:nvPr/>
          </p:nvSpPr>
          <p:spPr>
            <a:xfrm>
              <a:off x="4615167" y="2297819"/>
              <a:ext cx="19633" cy="6545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90" name="rc590"/>
            <p:cNvSpPr/>
            <p:nvPr/>
          </p:nvSpPr>
          <p:spPr>
            <a:xfrm>
              <a:off x="4615167" y="2276001"/>
              <a:ext cx="19633" cy="2181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91" name="rc591"/>
            <p:cNvSpPr/>
            <p:nvPr/>
          </p:nvSpPr>
          <p:spPr>
            <a:xfrm>
              <a:off x="4615167" y="2262015"/>
              <a:ext cx="19633" cy="1398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92" name="rc592"/>
            <p:cNvSpPr/>
            <p:nvPr/>
          </p:nvSpPr>
          <p:spPr>
            <a:xfrm>
              <a:off x="4615167" y="2220058"/>
              <a:ext cx="19633" cy="4195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93" name="rc593"/>
            <p:cNvSpPr/>
            <p:nvPr/>
          </p:nvSpPr>
          <p:spPr>
            <a:xfrm>
              <a:off x="4634801" y="2363183"/>
              <a:ext cx="118337" cy="168566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94" name="rc594"/>
            <p:cNvSpPr/>
            <p:nvPr/>
          </p:nvSpPr>
          <p:spPr>
            <a:xfrm>
              <a:off x="4634801" y="2314639"/>
              <a:ext cx="118337" cy="4854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95" name="rc595"/>
            <p:cNvSpPr/>
            <p:nvPr/>
          </p:nvSpPr>
          <p:spPr>
            <a:xfrm>
              <a:off x="4634801" y="2293013"/>
              <a:ext cx="118337" cy="2162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96" name="rc596"/>
            <p:cNvSpPr/>
            <p:nvPr/>
          </p:nvSpPr>
          <p:spPr>
            <a:xfrm>
              <a:off x="4634801" y="2249295"/>
              <a:ext cx="118337" cy="4371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97" name="rc597"/>
            <p:cNvSpPr/>
            <p:nvPr/>
          </p:nvSpPr>
          <p:spPr>
            <a:xfrm>
              <a:off x="4634801" y="2220058"/>
              <a:ext cx="118337" cy="2923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98" name="rc598"/>
            <p:cNvSpPr/>
            <p:nvPr/>
          </p:nvSpPr>
          <p:spPr>
            <a:xfrm>
              <a:off x="4753138" y="2362658"/>
              <a:ext cx="8780" cy="16861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599" name="rc599"/>
            <p:cNvSpPr/>
            <p:nvPr/>
          </p:nvSpPr>
          <p:spPr>
            <a:xfrm>
              <a:off x="4753138" y="2277598"/>
              <a:ext cx="8780" cy="8505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00" name="rc600"/>
            <p:cNvSpPr/>
            <p:nvPr/>
          </p:nvSpPr>
          <p:spPr>
            <a:xfrm>
              <a:off x="4753138" y="2257584"/>
              <a:ext cx="8780" cy="2001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01" name="rc601"/>
            <p:cNvSpPr/>
            <p:nvPr/>
          </p:nvSpPr>
          <p:spPr>
            <a:xfrm>
              <a:off x="4753138" y="2245076"/>
              <a:ext cx="8780" cy="1250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02" name="rc602"/>
            <p:cNvSpPr/>
            <p:nvPr/>
          </p:nvSpPr>
          <p:spPr>
            <a:xfrm>
              <a:off x="4753138" y="2220058"/>
              <a:ext cx="8780" cy="2501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03" name="rc603"/>
            <p:cNvSpPr/>
            <p:nvPr/>
          </p:nvSpPr>
          <p:spPr>
            <a:xfrm>
              <a:off x="4761919" y="2362525"/>
              <a:ext cx="8018" cy="168631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04" name="rc604"/>
            <p:cNvSpPr/>
            <p:nvPr/>
          </p:nvSpPr>
          <p:spPr>
            <a:xfrm>
              <a:off x="4761919" y="2284442"/>
              <a:ext cx="8018" cy="7808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05" name="rc605"/>
            <p:cNvSpPr/>
            <p:nvPr/>
          </p:nvSpPr>
          <p:spPr>
            <a:xfrm>
              <a:off x="4761919" y="2269373"/>
              <a:ext cx="8018" cy="1506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06" name="rc606"/>
            <p:cNvSpPr/>
            <p:nvPr/>
          </p:nvSpPr>
          <p:spPr>
            <a:xfrm>
              <a:off x="4761919" y="2243346"/>
              <a:ext cx="8018" cy="2602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07" name="rc607"/>
            <p:cNvSpPr/>
            <p:nvPr/>
          </p:nvSpPr>
          <p:spPr>
            <a:xfrm>
              <a:off x="4761919" y="2235127"/>
              <a:ext cx="8018" cy="8219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08" name="rc608"/>
            <p:cNvSpPr/>
            <p:nvPr/>
          </p:nvSpPr>
          <p:spPr>
            <a:xfrm>
              <a:off x="4761919" y="2220058"/>
              <a:ext cx="8018" cy="1506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09" name="rc609"/>
            <p:cNvSpPr/>
            <p:nvPr/>
          </p:nvSpPr>
          <p:spPr>
            <a:xfrm>
              <a:off x="4769937" y="2361254"/>
              <a:ext cx="29249" cy="168758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10" name="rc610"/>
            <p:cNvSpPr/>
            <p:nvPr/>
          </p:nvSpPr>
          <p:spPr>
            <a:xfrm>
              <a:off x="4769937" y="2305677"/>
              <a:ext cx="29249" cy="5557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11" name="rc611"/>
            <p:cNvSpPr/>
            <p:nvPr/>
          </p:nvSpPr>
          <p:spPr>
            <a:xfrm>
              <a:off x="4769937" y="2298917"/>
              <a:ext cx="29249" cy="675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12" name="rc612"/>
            <p:cNvSpPr/>
            <p:nvPr/>
          </p:nvSpPr>
          <p:spPr>
            <a:xfrm>
              <a:off x="4769937" y="2241087"/>
              <a:ext cx="29249" cy="5783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13" name="rc613"/>
            <p:cNvSpPr/>
            <p:nvPr/>
          </p:nvSpPr>
          <p:spPr>
            <a:xfrm>
              <a:off x="4769937" y="2220058"/>
              <a:ext cx="29249" cy="2102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14" name="rc614"/>
            <p:cNvSpPr/>
            <p:nvPr/>
          </p:nvSpPr>
          <p:spPr>
            <a:xfrm>
              <a:off x="4799187" y="2360603"/>
              <a:ext cx="25790" cy="168824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15" name="rc615"/>
            <p:cNvSpPr/>
            <p:nvPr/>
          </p:nvSpPr>
          <p:spPr>
            <a:xfrm>
              <a:off x="4799187" y="2285220"/>
              <a:ext cx="25790" cy="7538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16" name="rc616"/>
            <p:cNvSpPr/>
            <p:nvPr/>
          </p:nvSpPr>
          <p:spPr>
            <a:xfrm>
              <a:off x="4799187" y="2274998"/>
              <a:ext cx="25790" cy="1022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17" name="rc617"/>
            <p:cNvSpPr/>
            <p:nvPr/>
          </p:nvSpPr>
          <p:spPr>
            <a:xfrm>
              <a:off x="4799187" y="2257537"/>
              <a:ext cx="25790" cy="1746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18" name="rc618"/>
            <p:cNvSpPr/>
            <p:nvPr/>
          </p:nvSpPr>
          <p:spPr>
            <a:xfrm>
              <a:off x="4799187" y="2242204"/>
              <a:ext cx="25790" cy="15332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19" name="rc619"/>
            <p:cNvSpPr/>
            <p:nvPr/>
          </p:nvSpPr>
          <p:spPr>
            <a:xfrm>
              <a:off x="4799187" y="2220058"/>
              <a:ext cx="25790" cy="2214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20" name="rc620"/>
            <p:cNvSpPr/>
            <p:nvPr/>
          </p:nvSpPr>
          <p:spPr>
            <a:xfrm>
              <a:off x="4824977" y="2359316"/>
              <a:ext cx="5363" cy="168952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21" name="rc621"/>
            <p:cNvSpPr/>
            <p:nvPr/>
          </p:nvSpPr>
          <p:spPr>
            <a:xfrm>
              <a:off x="4824977" y="2252825"/>
              <a:ext cx="5363" cy="10649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22" name="rc622"/>
            <p:cNvSpPr/>
            <p:nvPr/>
          </p:nvSpPr>
          <p:spPr>
            <a:xfrm>
              <a:off x="4824977" y="2240537"/>
              <a:ext cx="5363" cy="1228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23" name="rc623"/>
            <p:cNvSpPr/>
            <p:nvPr/>
          </p:nvSpPr>
          <p:spPr>
            <a:xfrm>
              <a:off x="4824977" y="2220058"/>
              <a:ext cx="5363" cy="20479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24" name="rc624"/>
            <p:cNvSpPr/>
            <p:nvPr/>
          </p:nvSpPr>
          <p:spPr>
            <a:xfrm>
              <a:off x="4830341" y="2359112"/>
              <a:ext cx="24486" cy="168973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25" name="rc625"/>
            <p:cNvSpPr/>
            <p:nvPr/>
          </p:nvSpPr>
          <p:spPr>
            <a:xfrm>
              <a:off x="4830341" y="2313807"/>
              <a:ext cx="24486" cy="4530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26" name="rc626"/>
            <p:cNvSpPr/>
            <p:nvPr/>
          </p:nvSpPr>
          <p:spPr>
            <a:xfrm>
              <a:off x="4830341" y="2310667"/>
              <a:ext cx="24486" cy="313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27" name="rc627"/>
            <p:cNvSpPr/>
            <p:nvPr/>
          </p:nvSpPr>
          <p:spPr>
            <a:xfrm>
              <a:off x="4830341" y="2272988"/>
              <a:ext cx="24486" cy="3767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28" name="rc628"/>
            <p:cNvSpPr/>
            <p:nvPr/>
          </p:nvSpPr>
          <p:spPr>
            <a:xfrm>
              <a:off x="4830341" y="2271643"/>
              <a:ext cx="24486" cy="1345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29" name="rc629"/>
            <p:cNvSpPr/>
            <p:nvPr/>
          </p:nvSpPr>
          <p:spPr>
            <a:xfrm>
              <a:off x="4830341" y="2220058"/>
              <a:ext cx="24486" cy="5158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30" name="rc630"/>
            <p:cNvSpPr/>
            <p:nvPr/>
          </p:nvSpPr>
          <p:spPr>
            <a:xfrm>
              <a:off x="4854828" y="2358582"/>
              <a:ext cx="8246" cy="169026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31" name="rc631"/>
            <p:cNvSpPr/>
            <p:nvPr/>
          </p:nvSpPr>
          <p:spPr>
            <a:xfrm>
              <a:off x="4854828" y="2258685"/>
              <a:ext cx="8246" cy="9989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32" name="rc632"/>
            <p:cNvSpPr/>
            <p:nvPr/>
          </p:nvSpPr>
          <p:spPr>
            <a:xfrm>
              <a:off x="4854828" y="2237373"/>
              <a:ext cx="8246" cy="2131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33" name="rc633"/>
            <p:cNvSpPr/>
            <p:nvPr/>
          </p:nvSpPr>
          <p:spPr>
            <a:xfrm>
              <a:off x="4854828" y="2233378"/>
              <a:ext cx="8246" cy="399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34" name="rc634"/>
            <p:cNvSpPr/>
            <p:nvPr/>
          </p:nvSpPr>
          <p:spPr>
            <a:xfrm>
              <a:off x="4854828" y="2220058"/>
              <a:ext cx="8246" cy="1331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35" name="rc635"/>
            <p:cNvSpPr/>
            <p:nvPr/>
          </p:nvSpPr>
          <p:spPr>
            <a:xfrm>
              <a:off x="4863074" y="2357577"/>
              <a:ext cx="9904" cy="169126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36" name="rc636"/>
            <p:cNvSpPr/>
            <p:nvPr/>
          </p:nvSpPr>
          <p:spPr>
            <a:xfrm>
              <a:off x="4863074" y="2252220"/>
              <a:ext cx="9904" cy="10535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37" name="rc637"/>
            <p:cNvSpPr/>
            <p:nvPr/>
          </p:nvSpPr>
          <p:spPr>
            <a:xfrm>
              <a:off x="4863074" y="2248893"/>
              <a:ext cx="9904" cy="332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38" name="rc638"/>
            <p:cNvSpPr/>
            <p:nvPr/>
          </p:nvSpPr>
          <p:spPr>
            <a:xfrm>
              <a:off x="4863074" y="2238911"/>
              <a:ext cx="9904" cy="998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39" name="rc639"/>
            <p:cNvSpPr/>
            <p:nvPr/>
          </p:nvSpPr>
          <p:spPr>
            <a:xfrm>
              <a:off x="4863074" y="2223385"/>
              <a:ext cx="9904" cy="15526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40" name="rc640"/>
            <p:cNvSpPr/>
            <p:nvPr/>
          </p:nvSpPr>
          <p:spPr>
            <a:xfrm>
              <a:off x="4863074" y="2220058"/>
              <a:ext cx="9904" cy="332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41" name="rc641"/>
            <p:cNvSpPr/>
            <p:nvPr/>
          </p:nvSpPr>
          <p:spPr>
            <a:xfrm>
              <a:off x="4872978" y="2356045"/>
              <a:ext cx="21081" cy="169279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42" name="rc642"/>
            <p:cNvSpPr/>
            <p:nvPr/>
          </p:nvSpPr>
          <p:spPr>
            <a:xfrm>
              <a:off x="4872978" y="2265908"/>
              <a:ext cx="21081" cy="9013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43" name="rc643"/>
            <p:cNvSpPr/>
            <p:nvPr/>
          </p:nvSpPr>
          <p:spPr>
            <a:xfrm>
              <a:off x="4872978" y="2260177"/>
              <a:ext cx="21081" cy="573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44" name="rc644"/>
            <p:cNvSpPr/>
            <p:nvPr/>
          </p:nvSpPr>
          <p:spPr>
            <a:xfrm>
              <a:off x="4872978" y="2233083"/>
              <a:ext cx="21081" cy="2709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45" name="rc645"/>
            <p:cNvSpPr/>
            <p:nvPr/>
          </p:nvSpPr>
          <p:spPr>
            <a:xfrm>
              <a:off x="4872978" y="2220058"/>
              <a:ext cx="21081" cy="1302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46" name="rc646"/>
            <p:cNvSpPr/>
            <p:nvPr/>
          </p:nvSpPr>
          <p:spPr>
            <a:xfrm>
              <a:off x="4894059" y="2355707"/>
              <a:ext cx="22186" cy="169313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47" name="rc647"/>
            <p:cNvSpPr/>
            <p:nvPr/>
          </p:nvSpPr>
          <p:spPr>
            <a:xfrm>
              <a:off x="4894059" y="2297289"/>
              <a:ext cx="22186" cy="5841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48" name="rc648"/>
            <p:cNvSpPr/>
            <p:nvPr/>
          </p:nvSpPr>
          <p:spPr>
            <a:xfrm>
              <a:off x="4894059" y="2283922"/>
              <a:ext cx="22186" cy="1336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49" name="rc649"/>
            <p:cNvSpPr/>
            <p:nvPr/>
          </p:nvSpPr>
          <p:spPr>
            <a:xfrm>
              <a:off x="4894059" y="2264614"/>
              <a:ext cx="22186" cy="19307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50" name="rc650"/>
            <p:cNvSpPr/>
            <p:nvPr/>
          </p:nvSpPr>
          <p:spPr>
            <a:xfrm>
              <a:off x="4894059" y="2220058"/>
              <a:ext cx="22186" cy="4455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51" name="rc651"/>
            <p:cNvSpPr/>
            <p:nvPr/>
          </p:nvSpPr>
          <p:spPr>
            <a:xfrm>
              <a:off x="4916246" y="2355667"/>
              <a:ext cx="2834" cy="169317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52" name="rc652"/>
            <p:cNvSpPr/>
            <p:nvPr/>
          </p:nvSpPr>
          <p:spPr>
            <a:xfrm>
              <a:off x="4916246" y="2305298"/>
              <a:ext cx="2834" cy="5036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53" name="rc653"/>
            <p:cNvSpPr/>
            <p:nvPr/>
          </p:nvSpPr>
          <p:spPr>
            <a:xfrm>
              <a:off x="4916246" y="2254929"/>
              <a:ext cx="2834" cy="5036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54" name="rc654"/>
            <p:cNvSpPr/>
            <p:nvPr/>
          </p:nvSpPr>
          <p:spPr>
            <a:xfrm>
              <a:off x="4916246" y="2220058"/>
              <a:ext cx="2834" cy="3487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55" name="rc655"/>
            <p:cNvSpPr/>
            <p:nvPr/>
          </p:nvSpPr>
          <p:spPr>
            <a:xfrm>
              <a:off x="4919081" y="2355315"/>
              <a:ext cx="3897" cy="169352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56" name="rc656"/>
            <p:cNvSpPr/>
            <p:nvPr/>
          </p:nvSpPr>
          <p:spPr>
            <a:xfrm>
              <a:off x="4919081" y="2220058"/>
              <a:ext cx="3897" cy="13525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57" name="rc657"/>
            <p:cNvSpPr/>
            <p:nvPr/>
          </p:nvSpPr>
          <p:spPr>
            <a:xfrm>
              <a:off x="4922979" y="2355126"/>
              <a:ext cx="5123" cy="169371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58" name="rc658"/>
            <p:cNvSpPr/>
            <p:nvPr/>
          </p:nvSpPr>
          <p:spPr>
            <a:xfrm>
              <a:off x="4922979" y="2220058"/>
              <a:ext cx="5123" cy="13506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59" name="rc659"/>
            <p:cNvSpPr/>
            <p:nvPr/>
          </p:nvSpPr>
          <p:spPr>
            <a:xfrm>
              <a:off x="4928102" y="2354924"/>
              <a:ext cx="12216" cy="169391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60" name="rc660"/>
            <p:cNvSpPr/>
            <p:nvPr/>
          </p:nvSpPr>
          <p:spPr>
            <a:xfrm>
              <a:off x="4928102" y="2247930"/>
              <a:ext cx="12216" cy="10699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61" name="rc661"/>
            <p:cNvSpPr/>
            <p:nvPr/>
          </p:nvSpPr>
          <p:spPr>
            <a:xfrm>
              <a:off x="4928102" y="2239838"/>
              <a:ext cx="12216" cy="809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62" name="rc662"/>
            <p:cNvSpPr/>
            <p:nvPr/>
          </p:nvSpPr>
          <p:spPr>
            <a:xfrm>
              <a:off x="4928102" y="2220058"/>
              <a:ext cx="12216" cy="1978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63" name="rc663"/>
            <p:cNvSpPr/>
            <p:nvPr/>
          </p:nvSpPr>
          <p:spPr>
            <a:xfrm>
              <a:off x="4940318" y="2354596"/>
              <a:ext cx="7021" cy="169424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64" name="rc664"/>
            <p:cNvSpPr/>
            <p:nvPr/>
          </p:nvSpPr>
          <p:spPr>
            <a:xfrm>
              <a:off x="4940318" y="2263861"/>
              <a:ext cx="7021" cy="9073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65" name="rc665"/>
            <p:cNvSpPr/>
            <p:nvPr/>
          </p:nvSpPr>
          <p:spPr>
            <a:xfrm>
              <a:off x="4940318" y="2243524"/>
              <a:ext cx="7021" cy="2033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66" name="rc666"/>
            <p:cNvSpPr/>
            <p:nvPr/>
          </p:nvSpPr>
          <p:spPr>
            <a:xfrm>
              <a:off x="4940318" y="2224751"/>
              <a:ext cx="7021" cy="18772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67" name="rc667"/>
            <p:cNvSpPr/>
            <p:nvPr/>
          </p:nvSpPr>
          <p:spPr>
            <a:xfrm>
              <a:off x="4940318" y="2220058"/>
              <a:ext cx="7021" cy="469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68" name="rc668"/>
            <p:cNvSpPr/>
            <p:nvPr/>
          </p:nvSpPr>
          <p:spPr>
            <a:xfrm>
              <a:off x="4947339" y="2354425"/>
              <a:ext cx="12588" cy="169441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69" name="rc669"/>
            <p:cNvSpPr/>
            <p:nvPr/>
          </p:nvSpPr>
          <p:spPr>
            <a:xfrm>
              <a:off x="4947339" y="2288114"/>
              <a:ext cx="12588" cy="6631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70" name="rc670"/>
            <p:cNvSpPr/>
            <p:nvPr/>
          </p:nvSpPr>
          <p:spPr>
            <a:xfrm>
              <a:off x="4947339" y="2285496"/>
              <a:ext cx="12588" cy="261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71" name="rc671"/>
            <p:cNvSpPr/>
            <p:nvPr/>
          </p:nvSpPr>
          <p:spPr>
            <a:xfrm>
              <a:off x="4947339" y="2232273"/>
              <a:ext cx="12588" cy="5322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72" name="rc672"/>
            <p:cNvSpPr/>
            <p:nvPr/>
          </p:nvSpPr>
          <p:spPr>
            <a:xfrm>
              <a:off x="4947339" y="2220058"/>
              <a:ext cx="12588" cy="1221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73" name="rc673"/>
            <p:cNvSpPr/>
            <p:nvPr/>
          </p:nvSpPr>
          <p:spPr>
            <a:xfrm>
              <a:off x="4959928" y="2354076"/>
              <a:ext cx="7867" cy="169476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74" name="rc674"/>
            <p:cNvSpPr/>
            <p:nvPr/>
          </p:nvSpPr>
          <p:spPr>
            <a:xfrm>
              <a:off x="4959928" y="2294047"/>
              <a:ext cx="7867" cy="6002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75" name="rc675"/>
            <p:cNvSpPr/>
            <p:nvPr/>
          </p:nvSpPr>
          <p:spPr>
            <a:xfrm>
              <a:off x="4959928" y="2281483"/>
              <a:ext cx="7867" cy="1256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76" name="rc676"/>
            <p:cNvSpPr/>
            <p:nvPr/>
          </p:nvSpPr>
          <p:spPr>
            <a:xfrm>
              <a:off x="4959928" y="2275899"/>
              <a:ext cx="7867" cy="558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77" name="rc677"/>
            <p:cNvSpPr/>
            <p:nvPr/>
          </p:nvSpPr>
          <p:spPr>
            <a:xfrm>
              <a:off x="4959928" y="2227038"/>
              <a:ext cx="7867" cy="48860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78" name="rc678"/>
            <p:cNvSpPr/>
            <p:nvPr/>
          </p:nvSpPr>
          <p:spPr>
            <a:xfrm>
              <a:off x="4959928" y="2220058"/>
              <a:ext cx="7867" cy="698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79" name="rc679"/>
            <p:cNvSpPr/>
            <p:nvPr/>
          </p:nvSpPr>
          <p:spPr>
            <a:xfrm>
              <a:off x="4967796" y="2353311"/>
              <a:ext cx="4780" cy="169553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80" name="rc680"/>
            <p:cNvSpPr/>
            <p:nvPr/>
          </p:nvSpPr>
          <p:spPr>
            <a:xfrm>
              <a:off x="4967796" y="2229248"/>
              <a:ext cx="4780" cy="12406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81" name="rc681"/>
            <p:cNvSpPr/>
            <p:nvPr/>
          </p:nvSpPr>
          <p:spPr>
            <a:xfrm>
              <a:off x="4967796" y="2220058"/>
              <a:ext cx="4780" cy="918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82" name="rc682"/>
            <p:cNvSpPr/>
            <p:nvPr/>
          </p:nvSpPr>
          <p:spPr>
            <a:xfrm>
              <a:off x="4972577" y="2352747"/>
              <a:ext cx="27399" cy="169609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83" name="rc683"/>
            <p:cNvSpPr/>
            <p:nvPr/>
          </p:nvSpPr>
          <p:spPr>
            <a:xfrm>
              <a:off x="4972577" y="2308651"/>
              <a:ext cx="27399" cy="4409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84" name="rc684"/>
            <p:cNvSpPr/>
            <p:nvPr/>
          </p:nvSpPr>
          <p:spPr>
            <a:xfrm>
              <a:off x="4972577" y="2305043"/>
              <a:ext cx="27399" cy="360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85" name="rc685"/>
            <p:cNvSpPr/>
            <p:nvPr/>
          </p:nvSpPr>
          <p:spPr>
            <a:xfrm>
              <a:off x="4972577" y="2222463"/>
              <a:ext cx="27399" cy="8257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86" name="rc686"/>
            <p:cNvSpPr/>
            <p:nvPr/>
          </p:nvSpPr>
          <p:spPr>
            <a:xfrm>
              <a:off x="4972577" y="2220058"/>
              <a:ext cx="27399" cy="240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87" name="rc687"/>
            <p:cNvSpPr/>
            <p:nvPr/>
          </p:nvSpPr>
          <p:spPr>
            <a:xfrm>
              <a:off x="4999977" y="2351491"/>
              <a:ext cx="19471" cy="169735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88" name="rc688"/>
            <p:cNvSpPr/>
            <p:nvPr/>
          </p:nvSpPr>
          <p:spPr>
            <a:xfrm>
              <a:off x="4999977" y="2293390"/>
              <a:ext cx="19471" cy="5810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89" name="rc689"/>
            <p:cNvSpPr/>
            <p:nvPr/>
          </p:nvSpPr>
          <p:spPr>
            <a:xfrm>
              <a:off x="4999977" y="2290005"/>
              <a:ext cx="19471" cy="338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90" name="rc690"/>
            <p:cNvSpPr/>
            <p:nvPr/>
          </p:nvSpPr>
          <p:spPr>
            <a:xfrm>
              <a:off x="4999977" y="2235288"/>
              <a:ext cx="19471" cy="5471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91" name="rc691"/>
            <p:cNvSpPr/>
            <p:nvPr/>
          </p:nvSpPr>
          <p:spPr>
            <a:xfrm>
              <a:off x="4999977" y="2220058"/>
              <a:ext cx="19471" cy="1523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92" name="rc692"/>
            <p:cNvSpPr/>
            <p:nvPr/>
          </p:nvSpPr>
          <p:spPr>
            <a:xfrm>
              <a:off x="5019448" y="2350913"/>
              <a:ext cx="3441" cy="169792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93" name="rc693"/>
            <p:cNvSpPr/>
            <p:nvPr/>
          </p:nvSpPr>
          <p:spPr>
            <a:xfrm>
              <a:off x="5019448" y="2255166"/>
              <a:ext cx="3441" cy="9574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94" name="rc694"/>
            <p:cNvSpPr/>
            <p:nvPr/>
          </p:nvSpPr>
          <p:spPr>
            <a:xfrm>
              <a:off x="5019448" y="2239208"/>
              <a:ext cx="3441" cy="1595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95" name="rc695"/>
            <p:cNvSpPr/>
            <p:nvPr/>
          </p:nvSpPr>
          <p:spPr>
            <a:xfrm>
              <a:off x="5019448" y="2229633"/>
              <a:ext cx="3441" cy="957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96" name="rc696"/>
            <p:cNvSpPr/>
            <p:nvPr/>
          </p:nvSpPr>
          <p:spPr>
            <a:xfrm>
              <a:off x="5019448" y="2220058"/>
              <a:ext cx="3441" cy="957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97" name="rc697"/>
            <p:cNvSpPr/>
            <p:nvPr/>
          </p:nvSpPr>
          <p:spPr>
            <a:xfrm>
              <a:off x="5022890" y="2350732"/>
              <a:ext cx="33706" cy="169811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98" name="rc698"/>
            <p:cNvSpPr/>
            <p:nvPr/>
          </p:nvSpPr>
          <p:spPr>
            <a:xfrm>
              <a:off x="5022890" y="2291098"/>
              <a:ext cx="33706" cy="5963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699" name="rc699"/>
            <p:cNvSpPr/>
            <p:nvPr/>
          </p:nvSpPr>
          <p:spPr>
            <a:xfrm>
              <a:off x="5022890" y="2280996"/>
              <a:ext cx="33706" cy="1010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00" name="rc700"/>
            <p:cNvSpPr/>
            <p:nvPr/>
          </p:nvSpPr>
          <p:spPr>
            <a:xfrm>
              <a:off x="5022890" y="2243195"/>
              <a:ext cx="33706" cy="3780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01" name="rc701"/>
            <p:cNvSpPr/>
            <p:nvPr/>
          </p:nvSpPr>
          <p:spPr>
            <a:xfrm>
              <a:off x="5022890" y="2220058"/>
              <a:ext cx="33706" cy="2313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02" name="rc702"/>
            <p:cNvSpPr/>
            <p:nvPr/>
          </p:nvSpPr>
          <p:spPr>
            <a:xfrm>
              <a:off x="5056596" y="2349665"/>
              <a:ext cx="60763" cy="169917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03" name="rc703"/>
            <p:cNvSpPr/>
            <p:nvPr/>
          </p:nvSpPr>
          <p:spPr>
            <a:xfrm>
              <a:off x="5056596" y="2333939"/>
              <a:ext cx="60763" cy="1572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04" name="rc704"/>
            <p:cNvSpPr/>
            <p:nvPr/>
          </p:nvSpPr>
          <p:spPr>
            <a:xfrm>
              <a:off x="5056596" y="2310620"/>
              <a:ext cx="60763" cy="2331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05" name="rc705"/>
            <p:cNvSpPr/>
            <p:nvPr/>
          </p:nvSpPr>
          <p:spPr>
            <a:xfrm>
              <a:off x="5056596" y="2259645"/>
              <a:ext cx="60763" cy="5097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06" name="rc706"/>
            <p:cNvSpPr/>
            <p:nvPr/>
          </p:nvSpPr>
          <p:spPr>
            <a:xfrm>
              <a:off x="5056596" y="2246630"/>
              <a:ext cx="60763" cy="13014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07" name="rc707"/>
            <p:cNvSpPr/>
            <p:nvPr/>
          </p:nvSpPr>
          <p:spPr>
            <a:xfrm>
              <a:off x="5056596" y="2220058"/>
              <a:ext cx="60763" cy="2657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08" name="rc708"/>
            <p:cNvSpPr/>
            <p:nvPr/>
          </p:nvSpPr>
          <p:spPr>
            <a:xfrm>
              <a:off x="5117360" y="2347130"/>
              <a:ext cx="8384" cy="170171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09" name="rc709"/>
            <p:cNvSpPr/>
            <p:nvPr/>
          </p:nvSpPr>
          <p:spPr>
            <a:xfrm>
              <a:off x="5117360" y="2258048"/>
              <a:ext cx="8384" cy="8908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10" name="rc710"/>
            <p:cNvSpPr/>
            <p:nvPr/>
          </p:nvSpPr>
          <p:spPr>
            <a:xfrm>
              <a:off x="5117360" y="2254118"/>
              <a:ext cx="8384" cy="393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11" name="rc711"/>
            <p:cNvSpPr/>
            <p:nvPr/>
          </p:nvSpPr>
          <p:spPr>
            <a:xfrm>
              <a:off x="5117360" y="2242328"/>
              <a:ext cx="8384" cy="1179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12" name="rc712"/>
            <p:cNvSpPr/>
            <p:nvPr/>
          </p:nvSpPr>
          <p:spPr>
            <a:xfrm>
              <a:off x="5117360" y="2227918"/>
              <a:ext cx="8384" cy="14410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13" name="rc713"/>
            <p:cNvSpPr/>
            <p:nvPr/>
          </p:nvSpPr>
          <p:spPr>
            <a:xfrm>
              <a:off x="5117360" y="2220058"/>
              <a:ext cx="8384" cy="786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14" name="rc714"/>
            <p:cNvSpPr/>
            <p:nvPr/>
          </p:nvSpPr>
          <p:spPr>
            <a:xfrm>
              <a:off x="5125744" y="2346448"/>
              <a:ext cx="8516" cy="170239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15" name="rc715"/>
            <p:cNvSpPr/>
            <p:nvPr/>
          </p:nvSpPr>
          <p:spPr>
            <a:xfrm>
              <a:off x="5125744" y="2278094"/>
              <a:ext cx="8516" cy="6835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16" name="rc716"/>
            <p:cNvSpPr/>
            <p:nvPr/>
          </p:nvSpPr>
          <p:spPr>
            <a:xfrm>
              <a:off x="5125744" y="2274225"/>
              <a:ext cx="8516" cy="386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17" name="rc717"/>
            <p:cNvSpPr/>
            <p:nvPr/>
          </p:nvSpPr>
          <p:spPr>
            <a:xfrm>
              <a:off x="5125744" y="2266487"/>
              <a:ext cx="8516" cy="773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18" name="rc718"/>
            <p:cNvSpPr/>
            <p:nvPr/>
          </p:nvSpPr>
          <p:spPr>
            <a:xfrm>
              <a:off x="5125744" y="2220058"/>
              <a:ext cx="8516" cy="4642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19" name="rc719"/>
            <p:cNvSpPr/>
            <p:nvPr/>
          </p:nvSpPr>
          <p:spPr>
            <a:xfrm>
              <a:off x="5134261" y="2346273"/>
              <a:ext cx="24715" cy="170256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20" name="rc720"/>
            <p:cNvSpPr/>
            <p:nvPr/>
          </p:nvSpPr>
          <p:spPr>
            <a:xfrm>
              <a:off x="5134261" y="2299165"/>
              <a:ext cx="24715" cy="4710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21" name="rc721"/>
            <p:cNvSpPr/>
            <p:nvPr/>
          </p:nvSpPr>
          <p:spPr>
            <a:xfrm>
              <a:off x="5134261" y="2286721"/>
              <a:ext cx="24715" cy="1244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22" name="rc722"/>
            <p:cNvSpPr/>
            <p:nvPr/>
          </p:nvSpPr>
          <p:spPr>
            <a:xfrm>
              <a:off x="5134261" y="2273833"/>
              <a:ext cx="24715" cy="1288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23" name="rc723"/>
            <p:cNvSpPr/>
            <p:nvPr/>
          </p:nvSpPr>
          <p:spPr>
            <a:xfrm>
              <a:off x="5134261" y="2225391"/>
              <a:ext cx="24715" cy="48441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24" name="rc724"/>
            <p:cNvSpPr/>
            <p:nvPr/>
          </p:nvSpPr>
          <p:spPr>
            <a:xfrm>
              <a:off x="5134261" y="2220058"/>
              <a:ext cx="24715" cy="533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25" name="rc725"/>
            <p:cNvSpPr/>
            <p:nvPr/>
          </p:nvSpPr>
          <p:spPr>
            <a:xfrm>
              <a:off x="5158976" y="2343211"/>
              <a:ext cx="29075" cy="170563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26" name="rc726"/>
            <p:cNvSpPr/>
            <p:nvPr/>
          </p:nvSpPr>
          <p:spPr>
            <a:xfrm>
              <a:off x="5158976" y="2278235"/>
              <a:ext cx="29075" cy="6497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27" name="rc727"/>
            <p:cNvSpPr/>
            <p:nvPr/>
          </p:nvSpPr>
          <p:spPr>
            <a:xfrm>
              <a:off x="5158976" y="2266901"/>
              <a:ext cx="29075" cy="1133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28" name="rc728"/>
            <p:cNvSpPr/>
            <p:nvPr/>
          </p:nvSpPr>
          <p:spPr>
            <a:xfrm>
              <a:off x="5158976" y="2248391"/>
              <a:ext cx="29075" cy="1851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29" name="rc729"/>
            <p:cNvSpPr/>
            <p:nvPr/>
          </p:nvSpPr>
          <p:spPr>
            <a:xfrm>
              <a:off x="5158976" y="2220058"/>
              <a:ext cx="29075" cy="2833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30" name="rc730"/>
            <p:cNvSpPr/>
            <p:nvPr/>
          </p:nvSpPr>
          <p:spPr>
            <a:xfrm>
              <a:off x="5188051" y="2342658"/>
              <a:ext cx="2150" cy="17061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31" name="rc731"/>
            <p:cNvSpPr/>
            <p:nvPr/>
          </p:nvSpPr>
          <p:spPr>
            <a:xfrm>
              <a:off x="5188051" y="2220058"/>
              <a:ext cx="2150" cy="12260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32" name="rc732"/>
            <p:cNvSpPr/>
            <p:nvPr/>
          </p:nvSpPr>
          <p:spPr>
            <a:xfrm>
              <a:off x="5190201" y="2342166"/>
              <a:ext cx="7735" cy="170667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33" name="rc733"/>
            <p:cNvSpPr/>
            <p:nvPr/>
          </p:nvSpPr>
          <p:spPr>
            <a:xfrm>
              <a:off x="5190201" y="2251295"/>
              <a:ext cx="7735" cy="9087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34" name="rc734"/>
            <p:cNvSpPr/>
            <p:nvPr/>
          </p:nvSpPr>
          <p:spPr>
            <a:xfrm>
              <a:off x="5190201" y="2238516"/>
              <a:ext cx="7735" cy="1277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35" name="rc735"/>
            <p:cNvSpPr/>
            <p:nvPr/>
          </p:nvSpPr>
          <p:spPr>
            <a:xfrm>
              <a:off x="5190201" y="2220058"/>
              <a:ext cx="7735" cy="1845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36" name="rc736"/>
            <p:cNvSpPr/>
            <p:nvPr/>
          </p:nvSpPr>
          <p:spPr>
            <a:xfrm>
              <a:off x="5197937" y="2341977"/>
              <a:ext cx="270" cy="170686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37" name="rc737"/>
            <p:cNvSpPr/>
            <p:nvPr/>
          </p:nvSpPr>
          <p:spPr>
            <a:xfrm>
              <a:off x="5197937" y="2220058"/>
              <a:ext cx="270" cy="12191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38" name="rc738"/>
            <p:cNvSpPr/>
            <p:nvPr/>
          </p:nvSpPr>
          <p:spPr>
            <a:xfrm>
              <a:off x="5198207" y="2341854"/>
              <a:ext cx="5952" cy="170698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39" name="rc739"/>
            <p:cNvSpPr/>
            <p:nvPr/>
          </p:nvSpPr>
          <p:spPr>
            <a:xfrm>
              <a:off x="5198207" y="2258811"/>
              <a:ext cx="5952" cy="8304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40" name="rc740"/>
            <p:cNvSpPr/>
            <p:nvPr/>
          </p:nvSpPr>
          <p:spPr>
            <a:xfrm>
              <a:off x="5198207" y="2236666"/>
              <a:ext cx="5952" cy="2214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41" name="rc741"/>
            <p:cNvSpPr/>
            <p:nvPr/>
          </p:nvSpPr>
          <p:spPr>
            <a:xfrm>
              <a:off x="5198207" y="2220058"/>
              <a:ext cx="5952" cy="1660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42" name="rc742"/>
            <p:cNvSpPr/>
            <p:nvPr/>
          </p:nvSpPr>
          <p:spPr>
            <a:xfrm>
              <a:off x="5204159" y="2341612"/>
              <a:ext cx="10030" cy="170723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43" name="rc743"/>
            <p:cNvSpPr/>
            <p:nvPr/>
          </p:nvSpPr>
          <p:spPr>
            <a:xfrm>
              <a:off x="5204159" y="2260576"/>
              <a:ext cx="10030" cy="8103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44" name="rc744"/>
            <p:cNvSpPr/>
            <p:nvPr/>
          </p:nvSpPr>
          <p:spPr>
            <a:xfrm>
              <a:off x="5204159" y="2256196"/>
              <a:ext cx="10030" cy="438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45" name="rc745"/>
            <p:cNvSpPr/>
            <p:nvPr/>
          </p:nvSpPr>
          <p:spPr>
            <a:xfrm>
              <a:off x="5204159" y="2226628"/>
              <a:ext cx="10030" cy="2956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46" name="rc746"/>
            <p:cNvSpPr/>
            <p:nvPr/>
          </p:nvSpPr>
          <p:spPr>
            <a:xfrm>
              <a:off x="5204159" y="2220058"/>
              <a:ext cx="10030" cy="657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47" name="rc747"/>
            <p:cNvSpPr/>
            <p:nvPr/>
          </p:nvSpPr>
          <p:spPr>
            <a:xfrm>
              <a:off x="5214190" y="2341034"/>
              <a:ext cx="6991" cy="170780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48" name="rc748"/>
            <p:cNvSpPr/>
            <p:nvPr/>
          </p:nvSpPr>
          <p:spPr>
            <a:xfrm>
              <a:off x="5214190" y="2231056"/>
              <a:ext cx="6991" cy="10997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49" name="rc749"/>
            <p:cNvSpPr/>
            <p:nvPr/>
          </p:nvSpPr>
          <p:spPr>
            <a:xfrm>
              <a:off x="5214190" y="2220058"/>
              <a:ext cx="6991" cy="1099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50" name="rc750"/>
            <p:cNvSpPr/>
            <p:nvPr/>
          </p:nvSpPr>
          <p:spPr>
            <a:xfrm>
              <a:off x="5221181" y="2338434"/>
              <a:ext cx="9093" cy="171040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51" name="rc751"/>
            <p:cNvSpPr/>
            <p:nvPr/>
          </p:nvSpPr>
          <p:spPr>
            <a:xfrm>
              <a:off x="5221181" y="2258711"/>
              <a:ext cx="9093" cy="7972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52" name="rc752"/>
            <p:cNvSpPr/>
            <p:nvPr/>
          </p:nvSpPr>
          <p:spPr>
            <a:xfrm>
              <a:off x="5221181" y="2250256"/>
              <a:ext cx="9093" cy="845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53" name="rc753"/>
            <p:cNvSpPr/>
            <p:nvPr/>
          </p:nvSpPr>
          <p:spPr>
            <a:xfrm>
              <a:off x="5221181" y="2230929"/>
              <a:ext cx="9093" cy="1932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54" name="rc754"/>
            <p:cNvSpPr/>
            <p:nvPr/>
          </p:nvSpPr>
          <p:spPr>
            <a:xfrm>
              <a:off x="5221181" y="2220058"/>
              <a:ext cx="9093" cy="1087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55" name="rc755"/>
            <p:cNvSpPr/>
            <p:nvPr/>
          </p:nvSpPr>
          <p:spPr>
            <a:xfrm>
              <a:off x="5230274" y="2337779"/>
              <a:ext cx="26685" cy="171106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56" name="rc756"/>
            <p:cNvSpPr/>
            <p:nvPr/>
          </p:nvSpPr>
          <p:spPr>
            <a:xfrm>
              <a:off x="5230274" y="2283446"/>
              <a:ext cx="26685" cy="5433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57" name="rc757"/>
            <p:cNvSpPr/>
            <p:nvPr/>
          </p:nvSpPr>
          <p:spPr>
            <a:xfrm>
              <a:off x="5230274" y="2262454"/>
              <a:ext cx="26685" cy="20992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58" name="rc758"/>
            <p:cNvSpPr/>
            <p:nvPr/>
          </p:nvSpPr>
          <p:spPr>
            <a:xfrm>
              <a:off x="5230274" y="2226644"/>
              <a:ext cx="26685" cy="3581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59" name="rc759"/>
            <p:cNvSpPr/>
            <p:nvPr/>
          </p:nvSpPr>
          <p:spPr>
            <a:xfrm>
              <a:off x="5230274" y="2220058"/>
              <a:ext cx="26685" cy="658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60" name="rc760"/>
            <p:cNvSpPr/>
            <p:nvPr/>
          </p:nvSpPr>
          <p:spPr>
            <a:xfrm>
              <a:off x="5256959" y="2337602"/>
              <a:ext cx="11213" cy="171124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61" name="rc761"/>
            <p:cNvSpPr/>
            <p:nvPr/>
          </p:nvSpPr>
          <p:spPr>
            <a:xfrm>
              <a:off x="5256959" y="2262178"/>
              <a:ext cx="11213" cy="7542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62" name="rc762"/>
            <p:cNvSpPr/>
            <p:nvPr/>
          </p:nvSpPr>
          <p:spPr>
            <a:xfrm>
              <a:off x="5256959" y="2249444"/>
              <a:ext cx="11213" cy="1273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63" name="rc763"/>
            <p:cNvSpPr/>
            <p:nvPr/>
          </p:nvSpPr>
          <p:spPr>
            <a:xfrm>
              <a:off x="5256959" y="2223976"/>
              <a:ext cx="11213" cy="2546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64" name="rc764"/>
            <p:cNvSpPr/>
            <p:nvPr/>
          </p:nvSpPr>
          <p:spPr>
            <a:xfrm>
              <a:off x="5256959" y="2220058"/>
              <a:ext cx="11213" cy="391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65" name="rc765"/>
            <p:cNvSpPr/>
            <p:nvPr/>
          </p:nvSpPr>
          <p:spPr>
            <a:xfrm>
              <a:off x="5268172" y="2335854"/>
              <a:ext cx="13753" cy="171298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66" name="rc766"/>
            <p:cNvSpPr/>
            <p:nvPr/>
          </p:nvSpPr>
          <p:spPr>
            <a:xfrm>
              <a:off x="5268172" y="2229641"/>
              <a:ext cx="13753" cy="10621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67" name="rc767"/>
            <p:cNvSpPr/>
            <p:nvPr/>
          </p:nvSpPr>
          <p:spPr>
            <a:xfrm>
              <a:off x="5268172" y="2227245"/>
              <a:ext cx="13753" cy="239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68" name="rc768"/>
            <p:cNvSpPr/>
            <p:nvPr/>
          </p:nvSpPr>
          <p:spPr>
            <a:xfrm>
              <a:off x="5268172" y="2220058"/>
              <a:ext cx="13753" cy="718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69" name="rc769"/>
            <p:cNvSpPr/>
            <p:nvPr/>
          </p:nvSpPr>
          <p:spPr>
            <a:xfrm>
              <a:off x="5281926" y="2335363"/>
              <a:ext cx="4096" cy="171348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70" name="rc770"/>
            <p:cNvSpPr/>
            <p:nvPr/>
          </p:nvSpPr>
          <p:spPr>
            <a:xfrm>
              <a:off x="5281926" y="2246873"/>
              <a:ext cx="4096" cy="8848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71" name="rc771"/>
            <p:cNvSpPr/>
            <p:nvPr/>
          </p:nvSpPr>
          <p:spPr>
            <a:xfrm>
              <a:off x="5281926" y="2228102"/>
              <a:ext cx="4096" cy="1877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72" name="rc772"/>
            <p:cNvSpPr/>
            <p:nvPr/>
          </p:nvSpPr>
          <p:spPr>
            <a:xfrm>
              <a:off x="5281926" y="2220058"/>
              <a:ext cx="4096" cy="804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73" name="rc773"/>
            <p:cNvSpPr/>
            <p:nvPr/>
          </p:nvSpPr>
          <p:spPr>
            <a:xfrm>
              <a:off x="5286022" y="2335186"/>
              <a:ext cx="15741" cy="171365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74" name="rc774"/>
            <p:cNvSpPr/>
            <p:nvPr/>
          </p:nvSpPr>
          <p:spPr>
            <a:xfrm>
              <a:off x="5286022" y="2240990"/>
              <a:ext cx="15741" cy="9419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75" name="rc775"/>
            <p:cNvSpPr/>
            <p:nvPr/>
          </p:nvSpPr>
          <p:spPr>
            <a:xfrm>
              <a:off x="5286022" y="2228431"/>
              <a:ext cx="15741" cy="1255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76" name="rc776"/>
            <p:cNvSpPr/>
            <p:nvPr/>
          </p:nvSpPr>
          <p:spPr>
            <a:xfrm>
              <a:off x="5286022" y="2222151"/>
              <a:ext cx="15741" cy="627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77" name="rc777"/>
            <p:cNvSpPr/>
            <p:nvPr/>
          </p:nvSpPr>
          <p:spPr>
            <a:xfrm>
              <a:off x="5286022" y="2220058"/>
              <a:ext cx="15741" cy="209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78" name="rc778"/>
            <p:cNvSpPr/>
            <p:nvPr/>
          </p:nvSpPr>
          <p:spPr>
            <a:xfrm>
              <a:off x="5301764" y="2334096"/>
              <a:ext cx="7898" cy="171474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79" name="rc779"/>
            <p:cNvSpPr/>
            <p:nvPr/>
          </p:nvSpPr>
          <p:spPr>
            <a:xfrm>
              <a:off x="5301764" y="2254826"/>
              <a:ext cx="7898" cy="7927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80" name="rc780"/>
            <p:cNvSpPr/>
            <p:nvPr/>
          </p:nvSpPr>
          <p:spPr>
            <a:xfrm>
              <a:off x="5301764" y="2246481"/>
              <a:ext cx="7898" cy="834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81" name="rc781"/>
            <p:cNvSpPr/>
            <p:nvPr/>
          </p:nvSpPr>
          <p:spPr>
            <a:xfrm>
              <a:off x="5301764" y="2220058"/>
              <a:ext cx="7898" cy="2642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82" name="rc782"/>
            <p:cNvSpPr/>
            <p:nvPr/>
          </p:nvSpPr>
          <p:spPr>
            <a:xfrm>
              <a:off x="5309662" y="2333982"/>
              <a:ext cx="5495" cy="171486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83" name="rc783"/>
            <p:cNvSpPr/>
            <p:nvPr/>
          </p:nvSpPr>
          <p:spPr>
            <a:xfrm>
              <a:off x="5309662" y="2248039"/>
              <a:ext cx="5495" cy="8594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84" name="rc784"/>
            <p:cNvSpPr/>
            <p:nvPr/>
          </p:nvSpPr>
          <p:spPr>
            <a:xfrm>
              <a:off x="5309662" y="2242043"/>
              <a:ext cx="5495" cy="599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85" name="rc785"/>
            <p:cNvSpPr/>
            <p:nvPr/>
          </p:nvSpPr>
          <p:spPr>
            <a:xfrm>
              <a:off x="5309662" y="2220058"/>
              <a:ext cx="5495" cy="2198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86" name="rc786"/>
            <p:cNvSpPr/>
            <p:nvPr/>
          </p:nvSpPr>
          <p:spPr>
            <a:xfrm>
              <a:off x="5315158" y="2333813"/>
              <a:ext cx="17669" cy="171502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87" name="rc787"/>
            <p:cNvSpPr/>
            <p:nvPr/>
          </p:nvSpPr>
          <p:spPr>
            <a:xfrm>
              <a:off x="5315158" y="2262328"/>
              <a:ext cx="17669" cy="7148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88" name="rc788"/>
            <p:cNvSpPr/>
            <p:nvPr/>
          </p:nvSpPr>
          <p:spPr>
            <a:xfrm>
              <a:off x="5315158" y="2251760"/>
              <a:ext cx="17669" cy="1056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89" name="rc789"/>
            <p:cNvSpPr/>
            <p:nvPr/>
          </p:nvSpPr>
          <p:spPr>
            <a:xfrm>
              <a:off x="5315158" y="2231247"/>
              <a:ext cx="17669" cy="2051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90" name="rc790"/>
            <p:cNvSpPr/>
            <p:nvPr/>
          </p:nvSpPr>
          <p:spPr>
            <a:xfrm>
              <a:off x="5315158" y="2229382"/>
              <a:ext cx="17669" cy="1864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91" name="rc791"/>
            <p:cNvSpPr/>
            <p:nvPr/>
          </p:nvSpPr>
          <p:spPr>
            <a:xfrm>
              <a:off x="5315158" y="2220058"/>
              <a:ext cx="17669" cy="932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92" name="rc792"/>
            <p:cNvSpPr/>
            <p:nvPr/>
          </p:nvSpPr>
          <p:spPr>
            <a:xfrm>
              <a:off x="5332828" y="2333268"/>
              <a:ext cx="2522" cy="171557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93" name="rc793"/>
            <p:cNvSpPr/>
            <p:nvPr/>
          </p:nvSpPr>
          <p:spPr>
            <a:xfrm>
              <a:off x="5332828" y="2233121"/>
              <a:ext cx="2522" cy="10014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94" name="rc794"/>
            <p:cNvSpPr/>
            <p:nvPr/>
          </p:nvSpPr>
          <p:spPr>
            <a:xfrm>
              <a:off x="5332828" y="2220058"/>
              <a:ext cx="2522" cy="1306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95" name="rc795"/>
            <p:cNvSpPr/>
            <p:nvPr/>
          </p:nvSpPr>
          <p:spPr>
            <a:xfrm>
              <a:off x="5335350" y="2332402"/>
              <a:ext cx="7723" cy="171644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96" name="rc796"/>
            <p:cNvSpPr/>
            <p:nvPr/>
          </p:nvSpPr>
          <p:spPr>
            <a:xfrm>
              <a:off x="5335350" y="2239967"/>
              <a:ext cx="7723" cy="9243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97" name="rc797"/>
            <p:cNvSpPr/>
            <p:nvPr/>
          </p:nvSpPr>
          <p:spPr>
            <a:xfrm>
              <a:off x="5335350" y="2235701"/>
              <a:ext cx="7723" cy="426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98" name="rc798"/>
            <p:cNvSpPr/>
            <p:nvPr/>
          </p:nvSpPr>
          <p:spPr>
            <a:xfrm>
              <a:off x="5335350" y="2220058"/>
              <a:ext cx="7723" cy="1564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799" name="rc799"/>
            <p:cNvSpPr/>
            <p:nvPr/>
          </p:nvSpPr>
          <p:spPr>
            <a:xfrm>
              <a:off x="5343074" y="2332299"/>
              <a:ext cx="7339" cy="171654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00" name="rc800"/>
            <p:cNvSpPr/>
            <p:nvPr/>
          </p:nvSpPr>
          <p:spPr>
            <a:xfrm>
              <a:off x="5343074" y="2261961"/>
              <a:ext cx="7339" cy="7033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01" name="rc801"/>
            <p:cNvSpPr/>
            <p:nvPr/>
          </p:nvSpPr>
          <p:spPr>
            <a:xfrm>
              <a:off x="5343074" y="2257472"/>
              <a:ext cx="7339" cy="448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02" name="rc802"/>
            <p:cNvSpPr/>
            <p:nvPr/>
          </p:nvSpPr>
          <p:spPr>
            <a:xfrm>
              <a:off x="5343074" y="2220058"/>
              <a:ext cx="7339" cy="3741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03" name="rc803"/>
            <p:cNvSpPr/>
            <p:nvPr/>
          </p:nvSpPr>
          <p:spPr>
            <a:xfrm>
              <a:off x="5350414" y="2331264"/>
              <a:ext cx="19754" cy="171757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04" name="rc804"/>
            <p:cNvSpPr/>
            <p:nvPr/>
          </p:nvSpPr>
          <p:spPr>
            <a:xfrm>
              <a:off x="5350414" y="2280109"/>
              <a:ext cx="19754" cy="5115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05" name="rc805"/>
            <p:cNvSpPr/>
            <p:nvPr/>
          </p:nvSpPr>
          <p:spPr>
            <a:xfrm>
              <a:off x="5350414" y="2270101"/>
              <a:ext cx="19754" cy="1000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06" name="rc806"/>
            <p:cNvSpPr/>
            <p:nvPr/>
          </p:nvSpPr>
          <p:spPr>
            <a:xfrm>
              <a:off x="5350414" y="2238407"/>
              <a:ext cx="19754" cy="3169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07" name="rc807"/>
            <p:cNvSpPr/>
            <p:nvPr/>
          </p:nvSpPr>
          <p:spPr>
            <a:xfrm>
              <a:off x="5350414" y="2225062"/>
              <a:ext cx="19754" cy="13344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08" name="rc808"/>
            <p:cNvSpPr/>
            <p:nvPr/>
          </p:nvSpPr>
          <p:spPr>
            <a:xfrm>
              <a:off x="5350414" y="2220058"/>
              <a:ext cx="19754" cy="500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09" name="rc809"/>
            <p:cNvSpPr/>
            <p:nvPr/>
          </p:nvSpPr>
          <p:spPr>
            <a:xfrm>
              <a:off x="5370168" y="2327919"/>
              <a:ext cx="27189" cy="172092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10" name="rc810"/>
            <p:cNvSpPr/>
            <p:nvPr/>
          </p:nvSpPr>
          <p:spPr>
            <a:xfrm>
              <a:off x="5370168" y="2287117"/>
              <a:ext cx="27189" cy="4080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11" name="rc811"/>
            <p:cNvSpPr/>
            <p:nvPr/>
          </p:nvSpPr>
          <p:spPr>
            <a:xfrm>
              <a:off x="5370168" y="2278634"/>
              <a:ext cx="27189" cy="848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12" name="rc812"/>
            <p:cNvSpPr/>
            <p:nvPr/>
          </p:nvSpPr>
          <p:spPr>
            <a:xfrm>
              <a:off x="5370168" y="2223694"/>
              <a:ext cx="27189" cy="5494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13" name="rc813"/>
            <p:cNvSpPr/>
            <p:nvPr/>
          </p:nvSpPr>
          <p:spPr>
            <a:xfrm>
              <a:off x="5370168" y="2220058"/>
              <a:ext cx="27189" cy="363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14" name="rc814"/>
            <p:cNvSpPr/>
            <p:nvPr/>
          </p:nvSpPr>
          <p:spPr>
            <a:xfrm>
              <a:off x="5397357" y="2327505"/>
              <a:ext cx="5009" cy="172133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15" name="rc815"/>
            <p:cNvSpPr/>
            <p:nvPr/>
          </p:nvSpPr>
          <p:spPr>
            <a:xfrm>
              <a:off x="5397357" y="2261721"/>
              <a:ext cx="5009" cy="6578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16" name="rc816"/>
            <p:cNvSpPr/>
            <p:nvPr/>
          </p:nvSpPr>
          <p:spPr>
            <a:xfrm>
              <a:off x="5397357" y="2255143"/>
              <a:ext cx="5009" cy="657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17" name="rc817"/>
            <p:cNvSpPr/>
            <p:nvPr/>
          </p:nvSpPr>
          <p:spPr>
            <a:xfrm>
              <a:off x="5397357" y="2233215"/>
              <a:ext cx="5009" cy="2192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18" name="rc818"/>
            <p:cNvSpPr/>
            <p:nvPr/>
          </p:nvSpPr>
          <p:spPr>
            <a:xfrm>
              <a:off x="5397357" y="2220058"/>
              <a:ext cx="5009" cy="1315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19" name="rc819"/>
            <p:cNvSpPr/>
            <p:nvPr/>
          </p:nvSpPr>
          <p:spPr>
            <a:xfrm>
              <a:off x="5402366" y="2326845"/>
              <a:ext cx="22937" cy="172199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20" name="rc820"/>
            <p:cNvSpPr/>
            <p:nvPr/>
          </p:nvSpPr>
          <p:spPr>
            <a:xfrm>
              <a:off x="5402366" y="2256931"/>
              <a:ext cx="22937" cy="6991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21" name="rc821"/>
            <p:cNvSpPr/>
            <p:nvPr/>
          </p:nvSpPr>
          <p:spPr>
            <a:xfrm>
              <a:off x="5402366" y="2252142"/>
              <a:ext cx="22937" cy="478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22" name="rc822"/>
            <p:cNvSpPr/>
            <p:nvPr/>
          </p:nvSpPr>
          <p:spPr>
            <a:xfrm>
              <a:off x="5402366" y="2240170"/>
              <a:ext cx="22937" cy="1197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23" name="rc823"/>
            <p:cNvSpPr/>
            <p:nvPr/>
          </p:nvSpPr>
          <p:spPr>
            <a:xfrm>
              <a:off x="5402366" y="2220058"/>
              <a:ext cx="22937" cy="2011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24" name="rc824"/>
            <p:cNvSpPr/>
            <p:nvPr/>
          </p:nvSpPr>
          <p:spPr>
            <a:xfrm>
              <a:off x="5425304" y="2325071"/>
              <a:ext cx="14120" cy="172377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25" name="rc825"/>
            <p:cNvSpPr/>
            <p:nvPr/>
          </p:nvSpPr>
          <p:spPr>
            <a:xfrm>
              <a:off x="5425304" y="2279954"/>
              <a:ext cx="14120" cy="4511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26" name="rc826"/>
            <p:cNvSpPr/>
            <p:nvPr/>
          </p:nvSpPr>
          <p:spPr>
            <a:xfrm>
              <a:off x="5425304" y="2274509"/>
              <a:ext cx="14120" cy="544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27" name="rc827"/>
            <p:cNvSpPr/>
            <p:nvPr/>
          </p:nvSpPr>
          <p:spPr>
            <a:xfrm>
              <a:off x="5425304" y="2248061"/>
              <a:ext cx="14120" cy="2644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28" name="rc828"/>
            <p:cNvSpPr/>
            <p:nvPr/>
          </p:nvSpPr>
          <p:spPr>
            <a:xfrm>
              <a:off x="5425304" y="2243394"/>
              <a:ext cx="14120" cy="4667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29" name="rc829"/>
            <p:cNvSpPr/>
            <p:nvPr/>
          </p:nvSpPr>
          <p:spPr>
            <a:xfrm>
              <a:off x="5425304" y="2220058"/>
              <a:ext cx="14120" cy="2333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30" name="rc830"/>
            <p:cNvSpPr/>
            <p:nvPr/>
          </p:nvSpPr>
          <p:spPr>
            <a:xfrm>
              <a:off x="5439424" y="2324747"/>
              <a:ext cx="6714" cy="172409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31" name="rc831"/>
            <p:cNvSpPr/>
            <p:nvPr/>
          </p:nvSpPr>
          <p:spPr>
            <a:xfrm>
              <a:off x="5439424" y="2260952"/>
              <a:ext cx="6714" cy="6379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32" name="rc832"/>
            <p:cNvSpPr/>
            <p:nvPr/>
          </p:nvSpPr>
          <p:spPr>
            <a:xfrm>
              <a:off x="5439424" y="2224965"/>
              <a:ext cx="6714" cy="3598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33" name="rc833"/>
            <p:cNvSpPr/>
            <p:nvPr/>
          </p:nvSpPr>
          <p:spPr>
            <a:xfrm>
              <a:off x="5439424" y="2220058"/>
              <a:ext cx="6714" cy="490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34" name="rc834"/>
            <p:cNvSpPr/>
            <p:nvPr/>
          </p:nvSpPr>
          <p:spPr>
            <a:xfrm>
              <a:off x="5446139" y="2323731"/>
              <a:ext cx="5297" cy="172511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35" name="rc835"/>
            <p:cNvSpPr/>
            <p:nvPr/>
          </p:nvSpPr>
          <p:spPr>
            <a:xfrm>
              <a:off x="5446139" y="2267747"/>
              <a:ext cx="5297" cy="5598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36" name="rc836"/>
            <p:cNvSpPr/>
            <p:nvPr/>
          </p:nvSpPr>
          <p:spPr>
            <a:xfrm>
              <a:off x="5446139" y="2261527"/>
              <a:ext cx="5297" cy="622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37" name="rc837"/>
            <p:cNvSpPr/>
            <p:nvPr/>
          </p:nvSpPr>
          <p:spPr>
            <a:xfrm>
              <a:off x="5446139" y="2240792"/>
              <a:ext cx="5297" cy="2073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38" name="rc838"/>
            <p:cNvSpPr/>
            <p:nvPr/>
          </p:nvSpPr>
          <p:spPr>
            <a:xfrm>
              <a:off x="5446139" y="2220058"/>
              <a:ext cx="5297" cy="2073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39" name="rc839"/>
            <p:cNvSpPr/>
            <p:nvPr/>
          </p:nvSpPr>
          <p:spPr>
            <a:xfrm>
              <a:off x="5451436" y="2322977"/>
              <a:ext cx="1387" cy="172586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40" name="rc840"/>
            <p:cNvSpPr/>
            <p:nvPr/>
          </p:nvSpPr>
          <p:spPr>
            <a:xfrm>
              <a:off x="5451436" y="2220058"/>
              <a:ext cx="1387" cy="10291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41" name="rc841"/>
            <p:cNvSpPr/>
            <p:nvPr/>
          </p:nvSpPr>
          <p:spPr>
            <a:xfrm>
              <a:off x="5452823" y="2321631"/>
              <a:ext cx="23357" cy="172721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42" name="rc842"/>
            <p:cNvSpPr/>
            <p:nvPr/>
          </p:nvSpPr>
          <p:spPr>
            <a:xfrm>
              <a:off x="5452823" y="2282130"/>
              <a:ext cx="23357" cy="3950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43" name="rc843"/>
            <p:cNvSpPr/>
            <p:nvPr/>
          </p:nvSpPr>
          <p:spPr>
            <a:xfrm>
              <a:off x="5452823" y="2272725"/>
              <a:ext cx="23357" cy="940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44" name="rc844"/>
            <p:cNvSpPr/>
            <p:nvPr/>
          </p:nvSpPr>
          <p:spPr>
            <a:xfrm>
              <a:off x="5452823" y="2250154"/>
              <a:ext cx="23357" cy="2257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45" name="rc845"/>
            <p:cNvSpPr/>
            <p:nvPr/>
          </p:nvSpPr>
          <p:spPr>
            <a:xfrm>
              <a:off x="5452823" y="2220058"/>
              <a:ext cx="23357" cy="3009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46" name="rc846"/>
            <p:cNvSpPr/>
            <p:nvPr/>
          </p:nvSpPr>
          <p:spPr>
            <a:xfrm>
              <a:off x="5476181" y="2320857"/>
              <a:ext cx="3051" cy="172798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47" name="rc847"/>
            <p:cNvSpPr/>
            <p:nvPr/>
          </p:nvSpPr>
          <p:spPr>
            <a:xfrm>
              <a:off x="5476181" y="2241658"/>
              <a:ext cx="3051" cy="7919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48" name="rc848"/>
            <p:cNvSpPr/>
            <p:nvPr/>
          </p:nvSpPr>
          <p:spPr>
            <a:xfrm>
              <a:off x="5476181" y="2230858"/>
              <a:ext cx="3051" cy="1079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49" name="rc849"/>
            <p:cNvSpPr/>
            <p:nvPr/>
          </p:nvSpPr>
          <p:spPr>
            <a:xfrm>
              <a:off x="5476181" y="2220058"/>
              <a:ext cx="3051" cy="1079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50" name="rc850"/>
            <p:cNvSpPr/>
            <p:nvPr/>
          </p:nvSpPr>
          <p:spPr>
            <a:xfrm>
              <a:off x="5479232" y="2318633"/>
              <a:ext cx="7465" cy="173020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51" name="rc851"/>
            <p:cNvSpPr/>
            <p:nvPr/>
          </p:nvSpPr>
          <p:spPr>
            <a:xfrm>
              <a:off x="5479232" y="2248012"/>
              <a:ext cx="7465" cy="7062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52" name="rc852"/>
            <p:cNvSpPr/>
            <p:nvPr/>
          </p:nvSpPr>
          <p:spPr>
            <a:xfrm>
              <a:off x="5479232" y="2243598"/>
              <a:ext cx="7465" cy="441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53" name="rc853"/>
            <p:cNvSpPr/>
            <p:nvPr/>
          </p:nvSpPr>
          <p:spPr>
            <a:xfrm>
              <a:off x="5479232" y="2220058"/>
              <a:ext cx="7465" cy="2354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54" name="rc854"/>
            <p:cNvSpPr/>
            <p:nvPr/>
          </p:nvSpPr>
          <p:spPr>
            <a:xfrm>
              <a:off x="5486698" y="2318029"/>
              <a:ext cx="7399" cy="173081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55" name="rc855"/>
            <p:cNvSpPr/>
            <p:nvPr/>
          </p:nvSpPr>
          <p:spPr>
            <a:xfrm>
              <a:off x="5486698" y="2240840"/>
              <a:ext cx="7399" cy="7718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56" name="rc856"/>
            <p:cNvSpPr/>
            <p:nvPr/>
          </p:nvSpPr>
          <p:spPr>
            <a:xfrm>
              <a:off x="5486698" y="2236386"/>
              <a:ext cx="7399" cy="445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57" name="rc857"/>
            <p:cNvSpPr/>
            <p:nvPr/>
          </p:nvSpPr>
          <p:spPr>
            <a:xfrm>
              <a:off x="5486698" y="2220058"/>
              <a:ext cx="7399" cy="1632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58" name="rc858"/>
            <p:cNvSpPr/>
            <p:nvPr/>
          </p:nvSpPr>
          <p:spPr>
            <a:xfrm>
              <a:off x="5494097" y="2317517"/>
              <a:ext cx="5747" cy="173132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59" name="rc859"/>
            <p:cNvSpPr/>
            <p:nvPr/>
          </p:nvSpPr>
          <p:spPr>
            <a:xfrm>
              <a:off x="5494097" y="2258277"/>
              <a:ext cx="5747" cy="5923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60" name="rc860"/>
            <p:cNvSpPr/>
            <p:nvPr/>
          </p:nvSpPr>
          <p:spPr>
            <a:xfrm>
              <a:off x="5494097" y="2225791"/>
              <a:ext cx="5747" cy="3248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61" name="rc861"/>
            <p:cNvSpPr/>
            <p:nvPr/>
          </p:nvSpPr>
          <p:spPr>
            <a:xfrm>
              <a:off x="5494097" y="2220058"/>
              <a:ext cx="5747" cy="573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62" name="rc862"/>
            <p:cNvSpPr/>
            <p:nvPr/>
          </p:nvSpPr>
          <p:spPr>
            <a:xfrm>
              <a:off x="5499845" y="2317457"/>
              <a:ext cx="7555" cy="173138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63" name="rc863"/>
            <p:cNvSpPr/>
            <p:nvPr/>
          </p:nvSpPr>
          <p:spPr>
            <a:xfrm>
              <a:off x="5499845" y="2243318"/>
              <a:ext cx="7555" cy="7413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64" name="rc864"/>
            <p:cNvSpPr/>
            <p:nvPr/>
          </p:nvSpPr>
          <p:spPr>
            <a:xfrm>
              <a:off x="5499845" y="2227327"/>
              <a:ext cx="7555" cy="1599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65" name="rc865"/>
            <p:cNvSpPr/>
            <p:nvPr/>
          </p:nvSpPr>
          <p:spPr>
            <a:xfrm>
              <a:off x="5499845" y="2220058"/>
              <a:ext cx="7555" cy="726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66" name="rc866"/>
            <p:cNvSpPr/>
            <p:nvPr/>
          </p:nvSpPr>
          <p:spPr>
            <a:xfrm>
              <a:off x="5507401" y="2317432"/>
              <a:ext cx="22672" cy="173141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67" name="rc867"/>
            <p:cNvSpPr/>
            <p:nvPr/>
          </p:nvSpPr>
          <p:spPr>
            <a:xfrm>
              <a:off x="5507401" y="2260267"/>
              <a:ext cx="22672" cy="5716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68" name="rc868"/>
            <p:cNvSpPr/>
            <p:nvPr/>
          </p:nvSpPr>
          <p:spPr>
            <a:xfrm>
              <a:off x="5507401" y="2252031"/>
              <a:ext cx="22672" cy="823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69" name="rc869"/>
            <p:cNvSpPr/>
            <p:nvPr/>
          </p:nvSpPr>
          <p:spPr>
            <a:xfrm>
              <a:off x="5507401" y="2234591"/>
              <a:ext cx="22672" cy="1744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70" name="rc870"/>
            <p:cNvSpPr/>
            <p:nvPr/>
          </p:nvSpPr>
          <p:spPr>
            <a:xfrm>
              <a:off x="5507401" y="2220058"/>
              <a:ext cx="22672" cy="1453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71" name="rc871"/>
            <p:cNvSpPr/>
            <p:nvPr/>
          </p:nvSpPr>
          <p:spPr>
            <a:xfrm>
              <a:off x="5530074" y="2316609"/>
              <a:ext cx="1933" cy="173223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72" name="rc872"/>
            <p:cNvSpPr/>
            <p:nvPr/>
          </p:nvSpPr>
          <p:spPr>
            <a:xfrm>
              <a:off x="5530074" y="2259814"/>
              <a:ext cx="1933" cy="5679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73" name="rc873"/>
            <p:cNvSpPr/>
            <p:nvPr/>
          </p:nvSpPr>
          <p:spPr>
            <a:xfrm>
              <a:off x="5530074" y="2220058"/>
              <a:ext cx="1933" cy="3975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74" name="rc874"/>
            <p:cNvSpPr/>
            <p:nvPr/>
          </p:nvSpPr>
          <p:spPr>
            <a:xfrm>
              <a:off x="5532008" y="2315750"/>
              <a:ext cx="7231" cy="173309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75" name="rc875"/>
            <p:cNvSpPr/>
            <p:nvPr/>
          </p:nvSpPr>
          <p:spPr>
            <a:xfrm>
              <a:off x="5532008" y="2253474"/>
              <a:ext cx="7231" cy="6227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76" name="rc876"/>
            <p:cNvSpPr/>
            <p:nvPr/>
          </p:nvSpPr>
          <p:spPr>
            <a:xfrm>
              <a:off x="5532008" y="2248918"/>
              <a:ext cx="7231" cy="455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77" name="rc877"/>
            <p:cNvSpPr/>
            <p:nvPr/>
          </p:nvSpPr>
          <p:spPr>
            <a:xfrm>
              <a:off x="5532008" y="2244361"/>
              <a:ext cx="7231" cy="455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78" name="rc878"/>
            <p:cNvSpPr/>
            <p:nvPr/>
          </p:nvSpPr>
          <p:spPr>
            <a:xfrm>
              <a:off x="5532008" y="2220058"/>
              <a:ext cx="7231" cy="2430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79" name="rc879"/>
            <p:cNvSpPr/>
            <p:nvPr/>
          </p:nvSpPr>
          <p:spPr>
            <a:xfrm>
              <a:off x="5539239" y="2314978"/>
              <a:ext cx="17357" cy="173386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80" name="rc880"/>
            <p:cNvSpPr/>
            <p:nvPr/>
          </p:nvSpPr>
          <p:spPr>
            <a:xfrm>
              <a:off x="5539239" y="2264354"/>
              <a:ext cx="17357" cy="5062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81" name="rc881"/>
            <p:cNvSpPr/>
            <p:nvPr/>
          </p:nvSpPr>
          <p:spPr>
            <a:xfrm>
              <a:off x="5539239" y="2251698"/>
              <a:ext cx="17357" cy="1265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82" name="rc882"/>
            <p:cNvSpPr/>
            <p:nvPr/>
          </p:nvSpPr>
          <p:spPr>
            <a:xfrm>
              <a:off x="5539239" y="2223855"/>
              <a:ext cx="17357" cy="2784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83" name="rc883"/>
            <p:cNvSpPr/>
            <p:nvPr/>
          </p:nvSpPr>
          <p:spPr>
            <a:xfrm>
              <a:off x="5539239" y="2221956"/>
              <a:ext cx="17357" cy="1898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84" name="rc884"/>
            <p:cNvSpPr/>
            <p:nvPr/>
          </p:nvSpPr>
          <p:spPr>
            <a:xfrm>
              <a:off x="5539239" y="2220058"/>
              <a:ext cx="17357" cy="189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85" name="rc885"/>
            <p:cNvSpPr/>
            <p:nvPr/>
          </p:nvSpPr>
          <p:spPr>
            <a:xfrm>
              <a:off x="5556597" y="2313035"/>
              <a:ext cx="15003" cy="173580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86" name="rc886"/>
            <p:cNvSpPr/>
            <p:nvPr/>
          </p:nvSpPr>
          <p:spPr>
            <a:xfrm>
              <a:off x="5556597" y="2244949"/>
              <a:ext cx="15003" cy="6808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87" name="rc887"/>
            <p:cNvSpPr/>
            <p:nvPr/>
          </p:nvSpPr>
          <p:spPr>
            <a:xfrm>
              <a:off x="5556597" y="2239093"/>
              <a:ext cx="15003" cy="585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88" name="rc888"/>
            <p:cNvSpPr/>
            <p:nvPr/>
          </p:nvSpPr>
          <p:spPr>
            <a:xfrm>
              <a:off x="5556597" y="2222254"/>
              <a:ext cx="15003" cy="1683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89" name="rc889"/>
            <p:cNvSpPr/>
            <p:nvPr/>
          </p:nvSpPr>
          <p:spPr>
            <a:xfrm>
              <a:off x="5556597" y="2220058"/>
              <a:ext cx="15003" cy="219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90" name="rc890"/>
            <p:cNvSpPr/>
            <p:nvPr/>
          </p:nvSpPr>
          <p:spPr>
            <a:xfrm>
              <a:off x="5571600" y="2312760"/>
              <a:ext cx="35664" cy="173608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91" name="rc891"/>
            <p:cNvSpPr/>
            <p:nvPr/>
          </p:nvSpPr>
          <p:spPr>
            <a:xfrm>
              <a:off x="5571600" y="2263175"/>
              <a:ext cx="35664" cy="4958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92" name="rc892"/>
            <p:cNvSpPr/>
            <p:nvPr/>
          </p:nvSpPr>
          <p:spPr>
            <a:xfrm>
              <a:off x="5571600" y="2255168"/>
              <a:ext cx="35664" cy="800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93" name="rc893"/>
            <p:cNvSpPr/>
            <p:nvPr/>
          </p:nvSpPr>
          <p:spPr>
            <a:xfrm>
              <a:off x="5571600" y="2235457"/>
              <a:ext cx="35664" cy="1971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94" name="rc894"/>
            <p:cNvSpPr/>
            <p:nvPr/>
          </p:nvSpPr>
          <p:spPr>
            <a:xfrm>
              <a:off x="5571600" y="2220058"/>
              <a:ext cx="35664" cy="1539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95" name="rc895"/>
            <p:cNvSpPr/>
            <p:nvPr/>
          </p:nvSpPr>
          <p:spPr>
            <a:xfrm>
              <a:off x="5607264" y="2311591"/>
              <a:ext cx="5879" cy="173725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96" name="rc896"/>
            <p:cNvSpPr/>
            <p:nvPr/>
          </p:nvSpPr>
          <p:spPr>
            <a:xfrm>
              <a:off x="5607264" y="2244342"/>
              <a:ext cx="5879" cy="6724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97" name="rc897"/>
            <p:cNvSpPr/>
            <p:nvPr/>
          </p:nvSpPr>
          <p:spPr>
            <a:xfrm>
              <a:off x="5607264" y="2238738"/>
              <a:ext cx="5879" cy="560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98" name="rc898"/>
            <p:cNvSpPr/>
            <p:nvPr/>
          </p:nvSpPr>
          <p:spPr>
            <a:xfrm>
              <a:off x="5607264" y="2225662"/>
              <a:ext cx="5879" cy="1307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899" name="rc899"/>
            <p:cNvSpPr/>
            <p:nvPr/>
          </p:nvSpPr>
          <p:spPr>
            <a:xfrm>
              <a:off x="5607264" y="2220058"/>
              <a:ext cx="5879" cy="560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00" name="rc900"/>
            <p:cNvSpPr/>
            <p:nvPr/>
          </p:nvSpPr>
          <p:spPr>
            <a:xfrm>
              <a:off x="5613144" y="2311474"/>
              <a:ext cx="47219" cy="173736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01" name="rc901"/>
            <p:cNvSpPr/>
            <p:nvPr/>
          </p:nvSpPr>
          <p:spPr>
            <a:xfrm>
              <a:off x="5613144" y="2277745"/>
              <a:ext cx="47219" cy="3372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02" name="rc902"/>
            <p:cNvSpPr/>
            <p:nvPr/>
          </p:nvSpPr>
          <p:spPr>
            <a:xfrm>
              <a:off x="5613144" y="2271698"/>
              <a:ext cx="47219" cy="604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03" name="rc903"/>
            <p:cNvSpPr/>
            <p:nvPr/>
          </p:nvSpPr>
          <p:spPr>
            <a:xfrm>
              <a:off x="5613144" y="2248204"/>
              <a:ext cx="47219" cy="2349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04" name="rc904"/>
            <p:cNvSpPr/>
            <p:nvPr/>
          </p:nvSpPr>
          <p:spPr>
            <a:xfrm>
              <a:off x="5613144" y="2220058"/>
              <a:ext cx="47219" cy="2814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05" name="rc905"/>
            <p:cNvSpPr/>
            <p:nvPr/>
          </p:nvSpPr>
          <p:spPr>
            <a:xfrm>
              <a:off x="5660364" y="2311093"/>
              <a:ext cx="16288" cy="173775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06" name="rc906"/>
            <p:cNvSpPr/>
            <p:nvPr/>
          </p:nvSpPr>
          <p:spPr>
            <a:xfrm>
              <a:off x="5660364" y="2274004"/>
              <a:ext cx="16288" cy="3708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07" name="rc907"/>
            <p:cNvSpPr/>
            <p:nvPr/>
          </p:nvSpPr>
          <p:spPr>
            <a:xfrm>
              <a:off x="5660364" y="2247031"/>
              <a:ext cx="16288" cy="2697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08" name="rc908"/>
            <p:cNvSpPr/>
            <p:nvPr/>
          </p:nvSpPr>
          <p:spPr>
            <a:xfrm>
              <a:off x="5660364" y="2234893"/>
              <a:ext cx="16288" cy="1213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09" name="rc909"/>
            <p:cNvSpPr/>
            <p:nvPr/>
          </p:nvSpPr>
          <p:spPr>
            <a:xfrm>
              <a:off x="5660364" y="2220058"/>
              <a:ext cx="16288" cy="1483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10" name="rc910"/>
            <p:cNvSpPr/>
            <p:nvPr/>
          </p:nvSpPr>
          <p:spPr>
            <a:xfrm>
              <a:off x="5676652" y="2310999"/>
              <a:ext cx="8816" cy="173784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11" name="rc911"/>
            <p:cNvSpPr/>
            <p:nvPr/>
          </p:nvSpPr>
          <p:spPr>
            <a:xfrm>
              <a:off x="5676652" y="2274872"/>
              <a:ext cx="8816" cy="3612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12" name="rc912"/>
            <p:cNvSpPr/>
            <p:nvPr/>
          </p:nvSpPr>
          <p:spPr>
            <a:xfrm>
              <a:off x="5676652" y="2269889"/>
              <a:ext cx="8816" cy="498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13" name="rc913"/>
            <p:cNvSpPr/>
            <p:nvPr/>
          </p:nvSpPr>
          <p:spPr>
            <a:xfrm>
              <a:off x="5676652" y="2220058"/>
              <a:ext cx="8816" cy="4983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14" name="rc914"/>
            <p:cNvSpPr/>
            <p:nvPr/>
          </p:nvSpPr>
          <p:spPr>
            <a:xfrm>
              <a:off x="5685469" y="2310804"/>
              <a:ext cx="17429" cy="173803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15" name="rc915"/>
            <p:cNvSpPr/>
            <p:nvPr/>
          </p:nvSpPr>
          <p:spPr>
            <a:xfrm>
              <a:off x="5685469" y="2248416"/>
              <a:ext cx="17429" cy="6238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16" name="rc916"/>
            <p:cNvSpPr/>
            <p:nvPr/>
          </p:nvSpPr>
          <p:spPr>
            <a:xfrm>
              <a:off x="5685469" y="2246526"/>
              <a:ext cx="17429" cy="189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17" name="rc917"/>
            <p:cNvSpPr/>
            <p:nvPr/>
          </p:nvSpPr>
          <p:spPr>
            <a:xfrm>
              <a:off x="5685469" y="2237073"/>
              <a:ext cx="17429" cy="945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18" name="rc918"/>
            <p:cNvSpPr/>
            <p:nvPr/>
          </p:nvSpPr>
          <p:spPr>
            <a:xfrm>
              <a:off x="5685469" y="2220058"/>
              <a:ext cx="17429" cy="1701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19" name="rc919"/>
            <p:cNvSpPr/>
            <p:nvPr/>
          </p:nvSpPr>
          <p:spPr>
            <a:xfrm>
              <a:off x="5702899" y="2310417"/>
              <a:ext cx="5591" cy="173842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20" name="rc920"/>
            <p:cNvSpPr/>
            <p:nvPr/>
          </p:nvSpPr>
          <p:spPr>
            <a:xfrm>
              <a:off x="5702899" y="2237737"/>
              <a:ext cx="5591" cy="7267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21" name="rc921"/>
            <p:cNvSpPr/>
            <p:nvPr/>
          </p:nvSpPr>
          <p:spPr>
            <a:xfrm>
              <a:off x="5702899" y="2227915"/>
              <a:ext cx="5591" cy="982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22" name="rc922"/>
            <p:cNvSpPr/>
            <p:nvPr/>
          </p:nvSpPr>
          <p:spPr>
            <a:xfrm>
              <a:off x="5702899" y="2220058"/>
              <a:ext cx="5591" cy="785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23" name="rc923"/>
            <p:cNvSpPr/>
            <p:nvPr/>
          </p:nvSpPr>
          <p:spPr>
            <a:xfrm>
              <a:off x="5708490" y="2309793"/>
              <a:ext cx="15789" cy="173904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24" name="rc924"/>
            <p:cNvSpPr/>
            <p:nvPr/>
          </p:nvSpPr>
          <p:spPr>
            <a:xfrm>
              <a:off x="5708490" y="2251361"/>
              <a:ext cx="15789" cy="5843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25" name="rc925"/>
            <p:cNvSpPr/>
            <p:nvPr/>
          </p:nvSpPr>
          <p:spPr>
            <a:xfrm>
              <a:off x="5708490" y="2229101"/>
              <a:ext cx="15789" cy="2225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26" name="rc926"/>
            <p:cNvSpPr/>
            <p:nvPr/>
          </p:nvSpPr>
          <p:spPr>
            <a:xfrm>
              <a:off x="5708490" y="2220058"/>
              <a:ext cx="15789" cy="904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27" name="rc927"/>
            <p:cNvSpPr/>
            <p:nvPr/>
          </p:nvSpPr>
          <p:spPr>
            <a:xfrm>
              <a:off x="5724280" y="2308215"/>
              <a:ext cx="17069" cy="174062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28" name="rc928"/>
            <p:cNvSpPr/>
            <p:nvPr/>
          </p:nvSpPr>
          <p:spPr>
            <a:xfrm>
              <a:off x="5724280" y="2281189"/>
              <a:ext cx="17069" cy="2702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29" name="rc929"/>
            <p:cNvSpPr/>
            <p:nvPr/>
          </p:nvSpPr>
          <p:spPr>
            <a:xfrm>
              <a:off x="5724280" y="2267032"/>
              <a:ext cx="17069" cy="1415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30" name="rc930"/>
            <p:cNvSpPr/>
            <p:nvPr/>
          </p:nvSpPr>
          <p:spPr>
            <a:xfrm>
              <a:off x="5724280" y="2246441"/>
              <a:ext cx="17069" cy="2059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31" name="rc931"/>
            <p:cNvSpPr/>
            <p:nvPr/>
          </p:nvSpPr>
          <p:spPr>
            <a:xfrm>
              <a:off x="5724280" y="2220058"/>
              <a:ext cx="17069" cy="2638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32" name="rc932"/>
            <p:cNvSpPr/>
            <p:nvPr/>
          </p:nvSpPr>
          <p:spPr>
            <a:xfrm>
              <a:off x="5741350" y="2308192"/>
              <a:ext cx="498" cy="174065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33" name="rc933"/>
            <p:cNvSpPr/>
            <p:nvPr/>
          </p:nvSpPr>
          <p:spPr>
            <a:xfrm>
              <a:off x="5741350" y="2220058"/>
              <a:ext cx="498" cy="8813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34" name="rc934"/>
            <p:cNvSpPr/>
            <p:nvPr/>
          </p:nvSpPr>
          <p:spPr>
            <a:xfrm>
              <a:off x="5741848" y="2307681"/>
              <a:ext cx="3885" cy="174116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35" name="rc935"/>
            <p:cNvSpPr/>
            <p:nvPr/>
          </p:nvSpPr>
          <p:spPr>
            <a:xfrm>
              <a:off x="5741848" y="2270936"/>
              <a:ext cx="3885" cy="3674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36" name="rc936"/>
            <p:cNvSpPr/>
            <p:nvPr/>
          </p:nvSpPr>
          <p:spPr>
            <a:xfrm>
              <a:off x="5741848" y="2262456"/>
              <a:ext cx="3885" cy="847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37" name="rc937"/>
            <p:cNvSpPr/>
            <p:nvPr/>
          </p:nvSpPr>
          <p:spPr>
            <a:xfrm>
              <a:off x="5741848" y="2253977"/>
              <a:ext cx="3885" cy="847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38" name="rc938"/>
            <p:cNvSpPr/>
            <p:nvPr/>
          </p:nvSpPr>
          <p:spPr>
            <a:xfrm>
              <a:off x="5741848" y="2220058"/>
              <a:ext cx="3885" cy="33918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39" name="rc939"/>
            <p:cNvSpPr/>
            <p:nvPr/>
          </p:nvSpPr>
          <p:spPr>
            <a:xfrm>
              <a:off x="5745734" y="2307606"/>
              <a:ext cx="5645" cy="174123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40" name="rc940"/>
            <p:cNvSpPr/>
            <p:nvPr/>
          </p:nvSpPr>
          <p:spPr>
            <a:xfrm>
              <a:off x="5745734" y="2231731"/>
              <a:ext cx="5645" cy="7587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41" name="rc941"/>
            <p:cNvSpPr/>
            <p:nvPr/>
          </p:nvSpPr>
          <p:spPr>
            <a:xfrm>
              <a:off x="5745734" y="2220058"/>
              <a:ext cx="5645" cy="1167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42" name="rc942"/>
            <p:cNvSpPr/>
            <p:nvPr/>
          </p:nvSpPr>
          <p:spPr>
            <a:xfrm>
              <a:off x="5751380" y="2307558"/>
              <a:ext cx="79334" cy="17412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43" name="rc943"/>
            <p:cNvSpPr/>
            <p:nvPr/>
          </p:nvSpPr>
          <p:spPr>
            <a:xfrm>
              <a:off x="5751380" y="2298698"/>
              <a:ext cx="79334" cy="886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44" name="rc944"/>
            <p:cNvSpPr/>
            <p:nvPr/>
          </p:nvSpPr>
          <p:spPr>
            <a:xfrm>
              <a:off x="5751380" y="2257163"/>
              <a:ext cx="79334" cy="4153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45" name="rc945"/>
            <p:cNvSpPr/>
            <p:nvPr/>
          </p:nvSpPr>
          <p:spPr>
            <a:xfrm>
              <a:off x="5751380" y="2246502"/>
              <a:ext cx="79334" cy="1066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46" name="rc946"/>
            <p:cNvSpPr/>
            <p:nvPr/>
          </p:nvSpPr>
          <p:spPr>
            <a:xfrm>
              <a:off x="5751380" y="2236533"/>
              <a:ext cx="79334" cy="9968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47" name="rc947"/>
            <p:cNvSpPr/>
            <p:nvPr/>
          </p:nvSpPr>
          <p:spPr>
            <a:xfrm>
              <a:off x="5751380" y="2220058"/>
              <a:ext cx="79334" cy="1647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48" name="rc948"/>
            <p:cNvSpPr/>
            <p:nvPr/>
          </p:nvSpPr>
          <p:spPr>
            <a:xfrm>
              <a:off x="5830714" y="2305474"/>
              <a:ext cx="5015" cy="174336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49" name="rc949"/>
            <p:cNvSpPr/>
            <p:nvPr/>
          </p:nvSpPr>
          <p:spPr>
            <a:xfrm>
              <a:off x="5830714" y="2257291"/>
              <a:ext cx="5015" cy="4818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50" name="rc950"/>
            <p:cNvSpPr/>
            <p:nvPr/>
          </p:nvSpPr>
          <p:spPr>
            <a:xfrm>
              <a:off x="5830714" y="2250720"/>
              <a:ext cx="5015" cy="657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51" name="rc951"/>
            <p:cNvSpPr/>
            <p:nvPr/>
          </p:nvSpPr>
          <p:spPr>
            <a:xfrm>
              <a:off x="5830714" y="2220058"/>
              <a:ext cx="5015" cy="3066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52" name="rc952"/>
            <p:cNvSpPr/>
            <p:nvPr/>
          </p:nvSpPr>
          <p:spPr>
            <a:xfrm>
              <a:off x="5835729" y="2305342"/>
              <a:ext cx="14811" cy="174350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53" name="rc953"/>
            <p:cNvSpPr/>
            <p:nvPr/>
          </p:nvSpPr>
          <p:spPr>
            <a:xfrm>
              <a:off x="5835729" y="2249722"/>
              <a:ext cx="14811" cy="5561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54" name="rc954"/>
            <p:cNvSpPr/>
            <p:nvPr/>
          </p:nvSpPr>
          <p:spPr>
            <a:xfrm>
              <a:off x="5835729" y="2245272"/>
              <a:ext cx="14811" cy="444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55" name="rc955"/>
            <p:cNvSpPr/>
            <p:nvPr/>
          </p:nvSpPr>
          <p:spPr>
            <a:xfrm>
              <a:off x="5835729" y="2226732"/>
              <a:ext cx="14811" cy="1853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56" name="rc956"/>
            <p:cNvSpPr/>
            <p:nvPr/>
          </p:nvSpPr>
          <p:spPr>
            <a:xfrm>
              <a:off x="5835729" y="2220058"/>
              <a:ext cx="14811" cy="667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57" name="rc957"/>
            <p:cNvSpPr/>
            <p:nvPr/>
          </p:nvSpPr>
          <p:spPr>
            <a:xfrm>
              <a:off x="5850540" y="2305144"/>
              <a:ext cx="19621" cy="174369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58" name="rc958"/>
            <p:cNvSpPr/>
            <p:nvPr/>
          </p:nvSpPr>
          <p:spPr>
            <a:xfrm>
              <a:off x="5850540" y="2270438"/>
              <a:ext cx="19621" cy="3470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59" name="rc959"/>
            <p:cNvSpPr/>
            <p:nvPr/>
          </p:nvSpPr>
          <p:spPr>
            <a:xfrm>
              <a:off x="5850540" y="2252525"/>
              <a:ext cx="19621" cy="17912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60" name="rc960"/>
            <p:cNvSpPr/>
            <p:nvPr/>
          </p:nvSpPr>
          <p:spPr>
            <a:xfrm>
              <a:off x="5850540" y="2239650"/>
              <a:ext cx="19621" cy="1287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61" name="rc961"/>
            <p:cNvSpPr/>
            <p:nvPr/>
          </p:nvSpPr>
          <p:spPr>
            <a:xfrm>
              <a:off x="5850540" y="2220058"/>
              <a:ext cx="19621" cy="1959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62" name="rc962"/>
            <p:cNvSpPr/>
            <p:nvPr/>
          </p:nvSpPr>
          <p:spPr>
            <a:xfrm>
              <a:off x="5870162" y="2304724"/>
              <a:ext cx="2594" cy="174411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63" name="rc963"/>
            <p:cNvSpPr/>
            <p:nvPr/>
          </p:nvSpPr>
          <p:spPr>
            <a:xfrm>
              <a:off x="5870162" y="2266624"/>
              <a:ext cx="2594" cy="3809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64" name="rc964"/>
            <p:cNvSpPr/>
            <p:nvPr/>
          </p:nvSpPr>
          <p:spPr>
            <a:xfrm>
              <a:off x="5870162" y="2236991"/>
              <a:ext cx="2594" cy="2963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65" name="rc965"/>
            <p:cNvSpPr/>
            <p:nvPr/>
          </p:nvSpPr>
          <p:spPr>
            <a:xfrm>
              <a:off x="5870162" y="2220058"/>
              <a:ext cx="2594" cy="1693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66" name="rc966"/>
            <p:cNvSpPr/>
            <p:nvPr/>
          </p:nvSpPr>
          <p:spPr>
            <a:xfrm>
              <a:off x="5872757" y="2304463"/>
              <a:ext cx="390" cy="174437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67" name="rc967"/>
            <p:cNvSpPr/>
            <p:nvPr/>
          </p:nvSpPr>
          <p:spPr>
            <a:xfrm>
              <a:off x="5872757" y="2220058"/>
              <a:ext cx="390" cy="8440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68" name="rc968"/>
            <p:cNvSpPr/>
            <p:nvPr/>
          </p:nvSpPr>
          <p:spPr>
            <a:xfrm>
              <a:off x="5873147" y="2302427"/>
              <a:ext cx="23736" cy="174641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69" name="rc969"/>
            <p:cNvSpPr/>
            <p:nvPr/>
          </p:nvSpPr>
          <p:spPr>
            <a:xfrm>
              <a:off x="5873147" y="2273737"/>
              <a:ext cx="23736" cy="2869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70" name="rc970"/>
            <p:cNvSpPr/>
            <p:nvPr/>
          </p:nvSpPr>
          <p:spPr>
            <a:xfrm>
              <a:off x="5873147" y="2265407"/>
              <a:ext cx="23736" cy="832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71" name="rc971"/>
            <p:cNvSpPr/>
            <p:nvPr/>
          </p:nvSpPr>
          <p:spPr>
            <a:xfrm>
              <a:off x="5873147" y="2249211"/>
              <a:ext cx="23736" cy="1619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72" name="rc972"/>
            <p:cNvSpPr/>
            <p:nvPr/>
          </p:nvSpPr>
          <p:spPr>
            <a:xfrm>
              <a:off x="5873147" y="2220058"/>
              <a:ext cx="23736" cy="2915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73" name="rc973"/>
            <p:cNvSpPr/>
            <p:nvPr/>
          </p:nvSpPr>
          <p:spPr>
            <a:xfrm>
              <a:off x="5896883" y="2302332"/>
              <a:ext cx="7609" cy="174651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74" name="rc974"/>
            <p:cNvSpPr/>
            <p:nvPr/>
          </p:nvSpPr>
          <p:spPr>
            <a:xfrm>
              <a:off x="5896883" y="2235935"/>
              <a:ext cx="7609" cy="6639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75" name="rc975"/>
            <p:cNvSpPr/>
            <p:nvPr/>
          </p:nvSpPr>
          <p:spPr>
            <a:xfrm>
              <a:off x="5896883" y="2228718"/>
              <a:ext cx="7609" cy="721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76" name="rc976"/>
            <p:cNvSpPr/>
            <p:nvPr/>
          </p:nvSpPr>
          <p:spPr>
            <a:xfrm>
              <a:off x="5896883" y="2220058"/>
              <a:ext cx="7609" cy="866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77" name="rc977"/>
            <p:cNvSpPr/>
            <p:nvPr/>
          </p:nvSpPr>
          <p:spPr>
            <a:xfrm>
              <a:off x="5904493" y="2301944"/>
              <a:ext cx="1609" cy="174689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78" name="rc978"/>
            <p:cNvSpPr/>
            <p:nvPr/>
          </p:nvSpPr>
          <p:spPr>
            <a:xfrm>
              <a:off x="5904493" y="2220058"/>
              <a:ext cx="1609" cy="8188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79" name="rc979"/>
            <p:cNvSpPr/>
            <p:nvPr/>
          </p:nvSpPr>
          <p:spPr>
            <a:xfrm>
              <a:off x="5906103" y="2301492"/>
              <a:ext cx="22120" cy="174735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80" name="rc980"/>
            <p:cNvSpPr/>
            <p:nvPr/>
          </p:nvSpPr>
          <p:spPr>
            <a:xfrm>
              <a:off x="5906103" y="2250347"/>
              <a:ext cx="22120" cy="5114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81" name="rc981"/>
            <p:cNvSpPr/>
            <p:nvPr/>
          </p:nvSpPr>
          <p:spPr>
            <a:xfrm>
              <a:off x="5906103" y="2245878"/>
              <a:ext cx="22120" cy="446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82" name="rc982"/>
            <p:cNvSpPr/>
            <p:nvPr/>
          </p:nvSpPr>
          <p:spPr>
            <a:xfrm>
              <a:off x="5906103" y="2240913"/>
              <a:ext cx="22120" cy="496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83" name="rc983"/>
            <p:cNvSpPr/>
            <p:nvPr/>
          </p:nvSpPr>
          <p:spPr>
            <a:xfrm>
              <a:off x="5906103" y="2220058"/>
              <a:ext cx="22120" cy="2085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84" name="rc984"/>
            <p:cNvSpPr/>
            <p:nvPr/>
          </p:nvSpPr>
          <p:spPr>
            <a:xfrm>
              <a:off x="5928223" y="2301137"/>
              <a:ext cx="15850" cy="174770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85" name="rc985"/>
            <p:cNvSpPr/>
            <p:nvPr/>
          </p:nvSpPr>
          <p:spPr>
            <a:xfrm>
              <a:off x="5928223" y="2260251"/>
              <a:ext cx="15850" cy="4088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86" name="rc986"/>
            <p:cNvSpPr/>
            <p:nvPr/>
          </p:nvSpPr>
          <p:spPr>
            <a:xfrm>
              <a:off x="5928223" y="2244312"/>
              <a:ext cx="15850" cy="1593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87" name="rc987"/>
            <p:cNvSpPr/>
            <p:nvPr/>
          </p:nvSpPr>
          <p:spPr>
            <a:xfrm>
              <a:off x="5928223" y="2238076"/>
              <a:ext cx="15850" cy="623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88" name="rc988"/>
            <p:cNvSpPr/>
            <p:nvPr/>
          </p:nvSpPr>
          <p:spPr>
            <a:xfrm>
              <a:off x="5928223" y="2231839"/>
              <a:ext cx="15850" cy="6236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89" name="rc989"/>
            <p:cNvSpPr/>
            <p:nvPr/>
          </p:nvSpPr>
          <p:spPr>
            <a:xfrm>
              <a:off x="5928223" y="2220058"/>
              <a:ext cx="15850" cy="1178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90" name="rc990"/>
            <p:cNvSpPr/>
            <p:nvPr/>
          </p:nvSpPr>
          <p:spPr>
            <a:xfrm>
              <a:off x="5944073" y="2300533"/>
              <a:ext cx="10919" cy="174831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91" name="rc991"/>
            <p:cNvSpPr/>
            <p:nvPr/>
          </p:nvSpPr>
          <p:spPr>
            <a:xfrm>
              <a:off x="5944073" y="2253254"/>
              <a:ext cx="10919" cy="4727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92" name="rc992"/>
            <p:cNvSpPr/>
            <p:nvPr/>
          </p:nvSpPr>
          <p:spPr>
            <a:xfrm>
              <a:off x="5944073" y="2223076"/>
              <a:ext cx="10919" cy="3017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93" name="rc993"/>
            <p:cNvSpPr/>
            <p:nvPr/>
          </p:nvSpPr>
          <p:spPr>
            <a:xfrm>
              <a:off x="5944073" y="2220058"/>
              <a:ext cx="10919" cy="301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94" name="rc994"/>
            <p:cNvSpPr/>
            <p:nvPr/>
          </p:nvSpPr>
          <p:spPr>
            <a:xfrm>
              <a:off x="5954992" y="2300241"/>
              <a:ext cx="17808" cy="174860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95" name="rc995"/>
            <p:cNvSpPr/>
            <p:nvPr/>
          </p:nvSpPr>
          <p:spPr>
            <a:xfrm>
              <a:off x="5954992" y="2262617"/>
              <a:ext cx="17808" cy="3762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96" name="rc996"/>
            <p:cNvSpPr/>
            <p:nvPr/>
          </p:nvSpPr>
          <p:spPr>
            <a:xfrm>
              <a:off x="5954992" y="2260766"/>
              <a:ext cx="17808" cy="185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97" name="rc997"/>
            <p:cNvSpPr/>
            <p:nvPr/>
          </p:nvSpPr>
          <p:spPr>
            <a:xfrm>
              <a:off x="5954992" y="2234244"/>
              <a:ext cx="17808" cy="2652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98" name="rc998"/>
            <p:cNvSpPr/>
            <p:nvPr/>
          </p:nvSpPr>
          <p:spPr>
            <a:xfrm>
              <a:off x="5954992" y="2220058"/>
              <a:ext cx="17808" cy="1418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999" name="rc999"/>
            <p:cNvSpPr/>
            <p:nvPr/>
          </p:nvSpPr>
          <p:spPr>
            <a:xfrm>
              <a:off x="5972800" y="2299222"/>
              <a:ext cx="12348" cy="174962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00" name="rc1000"/>
            <p:cNvSpPr/>
            <p:nvPr/>
          </p:nvSpPr>
          <p:spPr>
            <a:xfrm>
              <a:off x="5972800" y="2253858"/>
              <a:ext cx="12348" cy="4536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01" name="rc1001"/>
            <p:cNvSpPr/>
            <p:nvPr/>
          </p:nvSpPr>
          <p:spPr>
            <a:xfrm>
              <a:off x="5972800" y="2251190"/>
              <a:ext cx="12348" cy="266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02" name="rc1002"/>
            <p:cNvSpPr/>
            <p:nvPr/>
          </p:nvSpPr>
          <p:spPr>
            <a:xfrm>
              <a:off x="5972800" y="2220058"/>
              <a:ext cx="12348" cy="3113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03" name="rc1003"/>
            <p:cNvSpPr/>
            <p:nvPr/>
          </p:nvSpPr>
          <p:spPr>
            <a:xfrm>
              <a:off x="5985149" y="2298434"/>
              <a:ext cx="6306" cy="175040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04" name="rc1004"/>
            <p:cNvSpPr/>
            <p:nvPr/>
          </p:nvSpPr>
          <p:spPr>
            <a:xfrm>
              <a:off x="5985149" y="2235733"/>
              <a:ext cx="6306" cy="6270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05" name="rc1005"/>
            <p:cNvSpPr/>
            <p:nvPr/>
          </p:nvSpPr>
          <p:spPr>
            <a:xfrm>
              <a:off x="5985149" y="2225283"/>
              <a:ext cx="6306" cy="1045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06" name="rc1006"/>
            <p:cNvSpPr/>
            <p:nvPr/>
          </p:nvSpPr>
          <p:spPr>
            <a:xfrm>
              <a:off x="5985149" y="2220058"/>
              <a:ext cx="6306" cy="522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07" name="rc1007"/>
            <p:cNvSpPr/>
            <p:nvPr/>
          </p:nvSpPr>
          <p:spPr>
            <a:xfrm>
              <a:off x="5991455" y="2297802"/>
              <a:ext cx="9183" cy="175104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08" name="rc1008"/>
            <p:cNvSpPr/>
            <p:nvPr/>
          </p:nvSpPr>
          <p:spPr>
            <a:xfrm>
              <a:off x="5991455" y="2237999"/>
              <a:ext cx="9183" cy="5980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09" name="rc1009"/>
            <p:cNvSpPr/>
            <p:nvPr/>
          </p:nvSpPr>
          <p:spPr>
            <a:xfrm>
              <a:off x="5991455" y="2230823"/>
              <a:ext cx="9183" cy="717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10" name="rc1010"/>
            <p:cNvSpPr/>
            <p:nvPr/>
          </p:nvSpPr>
          <p:spPr>
            <a:xfrm>
              <a:off x="5991455" y="2223646"/>
              <a:ext cx="9183" cy="717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11" name="rc1011"/>
            <p:cNvSpPr/>
            <p:nvPr/>
          </p:nvSpPr>
          <p:spPr>
            <a:xfrm>
              <a:off x="5991455" y="2220058"/>
              <a:ext cx="9183" cy="358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12" name="rc1012"/>
            <p:cNvSpPr/>
            <p:nvPr/>
          </p:nvSpPr>
          <p:spPr>
            <a:xfrm>
              <a:off x="6000638" y="2297344"/>
              <a:ext cx="11369" cy="175149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13" name="rc1013"/>
            <p:cNvSpPr/>
            <p:nvPr/>
          </p:nvSpPr>
          <p:spPr>
            <a:xfrm>
              <a:off x="6000638" y="2249040"/>
              <a:ext cx="11369" cy="4830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14" name="rc1014"/>
            <p:cNvSpPr/>
            <p:nvPr/>
          </p:nvSpPr>
          <p:spPr>
            <a:xfrm>
              <a:off x="6000638" y="2220058"/>
              <a:ext cx="11369" cy="2898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15" name="rc1015"/>
            <p:cNvSpPr/>
            <p:nvPr/>
          </p:nvSpPr>
          <p:spPr>
            <a:xfrm>
              <a:off x="6012008" y="2297316"/>
              <a:ext cx="10804" cy="175152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16" name="rc1016"/>
            <p:cNvSpPr/>
            <p:nvPr/>
          </p:nvSpPr>
          <p:spPr>
            <a:xfrm>
              <a:off x="6012008" y="2244455"/>
              <a:ext cx="10804" cy="5286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17" name="rc1017"/>
            <p:cNvSpPr/>
            <p:nvPr/>
          </p:nvSpPr>
          <p:spPr>
            <a:xfrm>
              <a:off x="6012008" y="2237339"/>
              <a:ext cx="10804" cy="711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18" name="rc1018"/>
            <p:cNvSpPr/>
            <p:nvPr/>
          </p:nvSpPr>
          <p:spPr>
            <a:xfrm>
              <a:off x="6012008" y="2224124"/>
              <a:ext cx="10804" cy="1321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19" name="rc1019"/>
            <p:cNvSpPr/>
            <p:nvPr/>
          </p:nvSpPr>
          <p:spPr>
            <a:xfrm>
              <a:off x="6012008" y="2220058"/>
              <a:ext cx="10804" cy="406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20" name="rc1020"/>
            <p:cNvSpPr/>
            <p:nvPr/>
          </p:nvSpPr>
          <p:spPr>
            <a:xfrm>
              <a:off x="6022813" y="2296843"/>
              <a:ext cx="18738" cy="175199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21" name="rc1021"/>
            <p:cNvSpPr/>
            <p:nvPr/>
          </p:nvSpPr>
          <p:spPr>
            <a:xfrm>
              <a:off x="6022813" y="2262847"/>
              <a:ext cx="18738" cy="3399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22" name="rc1022"/>
            <p:cNvSpPr/>
            <p:nvPr/>
          </p:nvSpPr>
          <p:spPr>
            <a:xfrm>
              <a:off x="6022813" y="2258744"/>
              <a:ext cx="18738" cy="410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23" name="rc1023"/>
            <p:cNvSpPr/>
            <p:nvPr/>
          </p:nvSpPr>
          <p:spPr>
            <a:xfrm>
              <a:off x="6022813" y="2242332"/>
              <a:ext cx="18738" cy="1641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24" name="rc1024"/>
            <p:cNvSpPr/>
            <p:nvPr/>
          </p:nvSpPr>
          <p:spPr>
            <a:xfrm>
              <a:off x="6022813" y="2222403"/>
              <a:ext cx="18738" cy="19929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25" name="rc1025"/>
            <p:cNvSpPr/>
            <p:nvPr/>
          </p:nvSpPr>
          <p:spPr>
            <a:xfrm>
              <a:off x="6022813" y="2220058"/>
              <a:ext cx="18738" cy="234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26" name="rc1026"/>
            <p:cNvSpPr/>
            <p:nvPr/>
          </p:nvSpPr>
          <p:spPr>
            <a:xfrm>
              <a:off x="6041552" y="2296237"/>
              <a:ext cx="22060" cy="175260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27" name="rc1027"/>
            <p:cNvSpPr/>
            <p:nvPr/>
          </p:nvSpPr>
          <p:spPr>
            <a:xfrm>
              <a:off x="6041552" y="2255907"/>
              <a:ext cx="22060" cy="4032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28" name="rc1028"/>
            <p:cNvSpPr/>
            <p:nvPr/>
          </p:nvSpPr>
          <p:spPr>
            <a:xfrm>
              <a:off x="6041552" y="2246447"/>
              <a:ext cx="22060" cy="946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29" name="rc1029"/>
            <p:cNvSpPr/>
            <p:nvPr/>
          </p:nvSpPr>
          <p:spPr>
            <a:xfrm>
              <a:off x="6041552" y="2236987"/>
              <a:ext cx="22060" cy="946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30" name="rc1030"/>
            <p:cNvSpPr/>
            <p:nvPr/>
          </p:nvSpPr>
          <p:spPr>
            <a:xfrm>
              <a:off x="6041552" y="2220058"/>
              <a:ext cx="22060" cy="1692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31" name="rc1031"/>
            <p:cNvSpPr/>
            <p:nvPr/>
          </p:nvSpPr>
          <p:spPr>
            <a:xfrm>
              <a:off x="6063612" y="2295321"/>
              <a:ext cx="53267" cy="175352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32" name="rc1032"/>
            <p:cNvSpPr/>
            <p:nvPr/>
          </p:nvSpPr>
          <p:spPr>
            <a:xfrm>
              <a:off x="6063612" y="2277381"/>
              <a:ext cx="53267" cy="1793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33" name="rc1033"/>
            <p:cNvSpPr/>
            <p:nvPr/>
          </p:nvSpPr>
          <p:spPr>
            <a:xfrm>
              <a:off x="6063612" y="2262741"/>
              <a:ext cx="53267" cy="1464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34" name="rc1034"/>
            <p:cNvSpPr/>
            <p:nvPr/>
          </p:nvSpPr>
          <p:spPr>
            <a:xfrm>
              <a:off x="6063612" y="2238822"/>
              <a:ext cx="53267" cy="2391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35" name="rc1035"/>
            <p:cNvSpPr/>
            <p:nvPr/>
          </p:nvSpPr>
          <p:spPr>
            <a:xfrm>
              <a:off x="6063612" y="2220058"/>
              <a:ext cx="53267" cy="1876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36" name="rc1036"/>
            <p:cNvSpPr/>
            <p:nvPr/>
          </p:nvSpPr>
          <p:spPr>
            <a:xfrm>
              <a:off x="6116880" y="2293891"/>
              <a:ext cx="3867" cy="175495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37" name="rc1037"/>
            <p:cNvSpPr/>
            <p:nvPr/>
          </p:nvSpPr>
          <p:spPr>
            <a:xfrm>
              <a:off x="6116880" y="2231417"/>
              <a:ext cx="3867" cy="6247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38" name="rc1038"/>
            <p:cNvSpPr/>
            <p:nvPr/>
          </p:nvSpPr>
          <p:spPr>
            <a:xfrm>
              <a:off x="6116880" y="2220058"/>
              <a:ext cx="3867" cy="1135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39" name="rc1039"/>
            <p:cNvSpPr/>
            <p:nvPr/>
          </p:nvSpPr>
          <p:spPr>
            <a:xfrm>
              <a:off x="6120748" y="2293339"/>
              <a:ext cx="10192" cy="175550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40" name="rc1040"/>
            <p:cNvSpPr/>
            <p:nvPr/>
          </p:nvSpPr>
          <p:spPr>
            <a:xfrm>
              <a:off x="6120748" y="2271786"/>
              <a:ext cx="10192" cy="2155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41" name="rc1041"/>
            <p:cNvSpPr/>
            <p:nvPr/>
          </p:nvSpPr>
          <p:spPr>
            <a:xfrm>
              <a:off x="6120748" y="2259931"/>
              <a:ext cx="10192" cy="1185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42" name="rc1042"/>
            <p:cNvSpPr/>
            <p:nvPr/>
          </p:nvSpPr>
          <p:spPr>
            <a:xfrm>
              <a:off x="6120748" y="2220058"/>
              <a:ext cx="10192" cy="3987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43" name="rc1043"/>
            <p:cNvSpPr/>
            <p:nvPr/>
          </p:nvSpPr>
          <p:spPr>
            <a:xfrm>
              <a:off x="6130940" y="2291944"/>
              <a:ext cx="35754" cy="175689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44" name="rc1044"/>
            <p:cNvSpPr/>
            <p:nvPr/>
          </p:nvSpPr>
          <p:spPr>
            <a:xfrm>
              <a:off x="6130940" y="2267060"/>
              <a:ext cx="35754" cy="2488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45" name="rc1045"/>
            <p:cNvSpPr/>
            <p:nvPr/>
          </p:nvSpPr>
          <p:spPr>
            <a:xfrm>
              <a:off x="6130940" y="2260302"/>
              <a:ext cx="35754" cy="675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46" name="rc1046"/>
            <p:cNvSpPr/>
            <p:nvPr/>
          </p:nvSpPr>
          <p:spPr>
            <a:xfrm>
              <a:off x="6130940" y="2237261"/>
              <a:ext cx="35754" cy="2304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47" name="rc1047"/>
            <p:cNvSpPr/>
            <p:nvPr/>
          </p:nvSpPr>
          <p:spPr>
            <a:xfrm>
              <a:off x="6130940" y="2236340"/>
              <a:ext cx="35754" cy="921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48" name="rc1048"/>
            <p:cNvSpPr/>
            <p:nvPr/>
          </p:nvSpPr>
          <p:spPr>
            <a:xfrm>
              <a:off x="6130940" y="2220058"/>
              <a:ext cx="35754" cy="1628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49" name="rc1049"/>
            <p:cNvSpPr/>
            <p:nvPr/>
          </p:nvSpPr>
          <p:spPr>
            <a:xfrm>
              <a:off x="6166695" y="2290480"/>
              <a:ext cx="19964" cy="175836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50" name="rc1050"/>
            <p:cNvSpPr/>
            <p:nvPr/>
          </p:nvSpPr>
          <p:spPr>
            <a:xfrm>
              <a:off x="6166695" y="2258570"/>
              <a:ext cx="19964" cy="3191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51" name="rc1051"/>
            <p:cNvSpPr/>
            <p:nvPr/>
          </p:nvSpPr>
          <p:spPr>
            <a:xfrm>
              <a:off x="6166695" y="2255269"/>
              <a:ext cx="19964" cy="330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52" name="rc1052"/>
            <p:cNvSpPr/>
            <p:nvPr/>
          </p:nvSpPr>
          <p:spPr>
            <a:xfrm>
              <a:off x="6166695" y="2241515"/>
              <a:ext cx="19964" cy="1375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53" name="rc1053"/>
            <p:cNvSpPr/>
            <p:nvPr/>
          </p:nvSpPr>
          <p:spPr>
            <a:xfrm>
              <a:off x="6166695" y="2220058"/>
              <a:ext cx="19964" cy="21456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54" name="rc1054"/>
            <p:cNvSpPr/>
            <p:nvPr/>
          </p:nvSpPr>
          <p:spPr>
            <a:xfrm>
              <a:off x="6186659" y="2289859"/>
              <a:ext cx="3933" cy="175898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55" name="rc1055"/>
            <p:cNvSpPr/>
            <p:nvPr/>
          </p:nvSpPr>
          <p:spPr>
            <a:xfrm>
              <a:off x="6186659" y="2220058"/>
              <a:ext cx="3933" cy="6980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56" name="rc1056"/>
            <p:cNvSpPr/>
            <p:nvPr/>
          </p:nvSpPr>
          <p:spPr>
            <a:xfrm>
              <a:off x="6190593" y="2289641"/>
              <a:ext cx="6156" cy="175920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57" name="rc1057"/>
            <p:cNvSpPr/>
            <p:nvPr/>
          </p:nvSpPr>
          <p:spPr>
            <a:xfrm>
              <a:off x="6190593" y="2236116"/>
              <a:ext cx="6156" cy="5352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58" name="rc1058"/>
            <p:cNvSpPr/>
            <p:nvPr/>
          </p:nvSpPr>
          <p:spPr>
            <a:xfrm>
              <a:off x="6190593" y="2225410"/>
              <a:ext cx="6156" cy="1070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59" name="rc1059"/>
            <p:cNvSpPr/>
            <p:nvPr/>
          </p:nvSpPr>
          <p:spPr>
            <a:xfrm>
              <a:off x="6190593" y="2220058"/>
              <a:ext cx="6156" cy="535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60" name="rc1060"/>
            <p:cNvSpPr/>
            <p:nvPr/>
          </p:nvSpPr>
          <p:spPr>
            <a:xfrm>
              <a:off x="6196749" y="2288482"/>
              <a:ext cx="8828" cy="176036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61" name="rc1061"/>
            <p:cNvSpPr/>
            <p:nvPr/>
          </p:nvSpPr>
          <p:spPr>
            <a:xfrm>
              <a:off x="6196749" y="2262356"/>
              <a:ext cx="8828" cy="2612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62" name="rc1062"/>
            <p:cNvSpPr/>
            <p:nvPr/>
          </p:nvSpPr>
          <p:spPr>
            <a:xfrm>
              <a:off x="6196749" y="2249916"/>
              <a:ext cx="8828" cy="1244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63" name="rc1063"/>
            <p:cNvSpPr/>
            <p:nvPr/>
          </p:nvSpPr>
          <p:spPr>
            <a:xfrm>
              <a:off x="6196749" y="2220058"/>
              <a:ext cx="8828" cy="2985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64" name="rc1064"/>
            <p:cNvSpPr/>
            <p:nvPr/>
          </p:nvSpPr>
          <p:spPr>
            <a:xfrm>
              <a:off x="6205578" y="2288272"/>
              <a:ext cx="6762" cy="176057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65" name="rc1065"/>
            <p:cNvSpPr/>
            <p:nvPr/>
          </p:nvSpPr>
          <p:spPr>
            <a:xfrm>
              <a:off x="6205578" y="2247668"/>
              <a:ext cx="6762" cy="4060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66" name="rc1066"/>
            <p:cNvSpPr/>
            <p:nvPr/>
          </p:nvSpPr>
          <p:spPr>
            <a:xfrm>
              <a:off x="6205578" y="2242796"/>
              <a:ext cx="6762" cy="4872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67" name="rc1067"/>
            <p:cNvSpPr/>
            <p:nvPr/>
          </p:nvSpPr>
          <p:spPr>
            <a:xfrm>
              <a:off x="6205578" y="2237924"/>
              <a:ext cx="6762" cy="487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68" name="rc1068"/>
            <p:cNvSpPr/>
            <p:nvPr/>
          </p:nvSpPr>
          <p:spPr>
            <a:xfrm>
              <a:off x="6205578" y="2220058"/>
              <a:ext cx="6762" cy="17865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69" name="rc1069"/>
            <p:cNvSpPr/>
            <p:nvPr/>
          </p:nvSpPr>
          <p:spPr>
            <a:xfrm>
              <a:off x="6212341" y="2287896"/>
              <a:ext cx="19267" cy="176094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70" name="rc1070"/>
            <p:cNvSpPr/>
            <p:nvPr/>
          </p:nvSpPr>
          <p:spPr>
            <a:xfrm>
              <a:off x="6212341" y="2244001"/>
              <a:ext cx="19267" cy="4389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71" name="rc1071"/>
            <p:cNvSpPr/>
            <p:nvPr/>
          </p:nvSpPr>
          <p:spPr>
            <a:xfrm>
              <a:off x="6212341" y="2239440"/>
              <a:ext cx="19267" cy="456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72" name="rc1072"/>
            <p:cNvSpPr/>
            <p:nvPr/>
          </p:nvSpPr>
          <p:spPr>
            <a:xfrm>
              <a:off x="6212341" y="2223478"/>
              <a:ext cx="19267" cy="1596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73" name="rc1073"/>
            <p:cNvSpPr/>
            <p:nvPr/>
          </p:nvSpPr>
          <p:spPr>
            <a:xfrm>
              <a:off x="6212341" y="2220058"/>
              <a:ext cx="19267" cy="342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74" name="rc1074"/>
            <p:cNvSpPr/>
            <p:nvPr/>
          </p:nvSpPr>
          <p:spPr>
            <a:xfrm>
              <a:off x="6231608" y="2287745"/>
              <a:ext cx="8925" cy="176109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75" name="rc1075"/>
            <p:cNvSpPr/>
            <p:nvPr/>
          </p:nvSpPr>
          <p:spPr>
            <a:xfrm>
              <a:off x="6231608" y="2256978"/>
              <a:ext cx="8925" cy="3076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76" name="rc1076"/>
            <p:cNvSpPr/>
            <p:nvPr/>
          </p:nvSpPr>
          <p:spPr>
            <a:xfrm>
              <a:off x="6231608" y="2248364"/>
              <a:ext cx="8925" cy="861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77" name="rc1077"/>
            <p:cNvSpPr/>
            <p:nvPr/>
          </p:nvSpPr>
          <p:spPr>
            <a:xfrm>
              <a:off x="6231608" y="2227442"/>
              <a:ext cx="8925" cy="20921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78" name="rc1078"/>
            <p:cNvSpPr/>
            <p:nvPr/>
          </p:nvSpPr>
          <p:spPr>
            <a:xfrm>
              <a:off x="6231608" y="2220058"/>
              <a:ext cx="8925" cy="738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79" name="rc1079"/>
            <p:cNvSpPr/>
            <p:nvPr/>
          </p:nvSpPr>
          <p:spPr>
            <a:xfrm>
              <a:off x="6240534" y="2287556"/>
              <a:ext cx="15621" cy="176128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80" name="rc1080"/>
            <p:cNvSpPr/>
            <p:nvPr/>
          </p:nvSpPr>
          <p:spPr>
            <a:xfrm>
              <a:off x="6240534" y="2272088"/>
              <a:ext cx="15621" cy="1546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81" name="rc1081"/>
            <p:cNvSpPr/>
            <p:nvPr/>
          </p:nvSpPr>
          <p:spPr>
            <a:xfrm>
              <a:off x="6240534" y="2220058"/>
              <a:ext cx="15621" cy="5203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82" name="rc1082"/>
            <p:cNvSpPr/>
            <p:nvPr/>
          </p:nvSpPr>
          <p:spPr>
            <a:xfrm>
              <a:off x="6256155" y="2286950"/>
              <a:ext cx="27093" cy="176189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83" name="rc1083"/>
            <p:cNvSpPr/>
            <p:nvPr/>
          </p:nvSpPr>
          <p:spPr>
            <a:xfrm>
              <a:off x="6256155" y="2263436"/>
              <a:ext cx="27093" cy="2351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84" name="rc1084"/>
            <p:cNvSpPr/>
            <p:nvPr/>
          </p:nvSpPr>
          <p:spPr>
            <a:xfrm>
              <a:off x="6256155" y="2256950"/>
              <a:ext cx="27093" cy="648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85" name="rc1085"/>
            <p:cNvSpPr/>
            <p:nvPr/>
          </p:nvSpPr>
          <p:spPr>
            <a:xfrm>
              <a:off x="6256155" y="2228977"/>
              <a:ext cx="27093" cy="2797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86" name="rc1086"/>
            <p:cNvSpPr/>
            <p:nvPr/>
          </p:nvSpPr>
          <p:spPr>
            <a:xfrm>
              <a:off x="6256155" y="2220058"/>
              <a:ext cx="27093" cy="891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87" name="rc1087"/>
            <p:cNvSpPr/>
            <p:nvPr/>
          </p:nvSpPr>
          <p:spPr>
            <a:xfrm>
              <a:off x="6283249" y="2286797"/>
              <a:ext cx="16787" cy="176204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88" name="rc1088"/>
            <p:cNvSpPr/>
            <p:nvPr/>
          </p:nvSpPr>
          <p:spPr>
            <a:xfrm>
              <a:off x="6283249" y="2254082"/>
              <a:ext cx="16787" cy="3271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89" name="rc1089"/>
            <p:cNvSpPr/>
            <p:nvPr/>
          </p:nvSpPr>
          <p:spPr>
            <a:xfrm>
              <a:off x="6283249" y="2247539"/>
              <a:ext cx="16787" cy="654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90" name="rc1090"/>
            <p:cNvSpPr/>
            <p:nvPr/>
          </p:nvSpPr>
          <p:spPr>
            <a:xfrm>
              <a:off x="6283249" y="2237070"/>
              <a:ext cx="16787" cy="1046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91" name="rc1091"/>
            <p:cNvSpPr/>
            <p:nvPr/>
          </p:nvSpPr>
          <p:spPr>
            <a:xfrm>
              <a:off x="6283249" y="2220058"/>
              <a:ext cx="16787" cy="1701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92" name="rc1092"/>
            <p:cNvSpPr/>
            <p:nvPr/>
          </p:nvSpPr>
          <p:spPr>
            <a:xfrm>
              <a:off x="6300036" y="2286346"/>
              <a:ext cx="49544" cy="176249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93" name="rc1093"/>
            <p:cNvSpPr/>
            <p:nvPr/>
          </p:nvSpPr>
          <p:spPr>
            <a:xfrm>
              <a:off x="6300036" y="2267723"/>
              <a:ext cx="49544" cy="1862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94" name="rc1094"/>
            <p:cNvSpPr/>
            <p:nvPr/>
          </p:nvSpPr>
          <p:spPr>
            <a:xfrm>
              <a:off x="6300036" y="2259077"/>
              <a:ext cx="49544" cy="864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95" name="rc1095"/>
            <p:cNvSpPr/>
            <p:nvPr/>
          </p:nvSpPr>
          <p:spPr>
            <a:xfrm>
              <a:off x="6300036" y="2234247"/>
              <a:ext cx="49544" cy="2483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96" name="rc1096"/>
            <p:cNvSpPr/>
            <p:nvPr/>
          </p:nvSpPr>
          <p:spPr>
            <a:xfrm>
              <a:off x="6300036" y="2220058"/>
              <a:ext cx="49544" cy="1418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97" name="rc1097"/>
            <p:cNvSpPr/>
            <p:nvPr/>
          </p:nvSpPr>
          <p:spPr>
            <a:xfrm>
              <a:off x="6349580" y="2285945"/>
              <a:ext cx="19171" cy="176289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98" name="rc1098"/>
            <p:cNvSpPr/>
            <p:nvPr/>
          </p:nvSpPr>
          <p:spPr>
            <a:xfrm>
              <a:off x="6349580" y="2271621"/>
              <a:ext cx="19171" cy="1432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099" name="rc1099"/>
            <p:cNvSpPr/>
            <p:nvPr/>
          </p:nvSpPr>
          <p:spPr>
            <a:xfrm>
              <a:off x="6349580" y="2252142"/>
              <a:ext cx="19171" cy="1947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00" name="rc1100"/>
            <p:cNvSpPr/>
            <p:nvPr/>
          </p:nvSpPr>
          <p:spPr>
            <a:xfrm>
              <a:off x="6349580" y="2221777"/>
              <a:ext cx="19171" cy="3036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01" name="rc1101"/>
            <p:cNvSpPr/>
            <p:nvPr/>
          </p:nvSpPr>
          <p:spPr>
            <a:xfrm>
              <a:off x="6349580" y="2220058"/>
              <a:ext cx="19171" cy="171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02" name="rc1102"/>
            <p:cNvSpPr/>
            <p:nvPr/>
          </p:nvSpPr>
          <p:spPr>
            <a:xfrm>
              <a:off x="6368751" y="2285755"/>
              <a:ext cx="24576" cy="176308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03" name="rc1103"/>
            <p:cNvSpPr/>
            <p:nvPr/>
          </p:nvSpPr>
          <p:spPr>
            <a:xfrm>
              <a:off x="6368751" y="2246873"/>
              <a:ext cx="24576" cy="3888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04" name="rc1104"/>
            <p:cNvSpPr/>
            <p:nvPr/>
          </p:nvSpPr>
          <p:spPr>
            <a:xfrm>
              <a:off x="6368751" y="2241510"/>
              <a:ext cx="24576" cy="536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05" name="rc1105"/>
            <p:cNvSpPr/>
            <p:nvPr/>
          </p:nvSpPr>
          <p:spPr>
            <a:xfrm>
              <a:off x="6368751" y="2225868"/>
              <a:ext cx="24576" cy="1564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06" name="rc1106"/>
            <p:cNvSpPr/>
            <p:nvPr/>
          </p:nvSpPr>
          <p:spPr>
            <a:xfrm>
              <a:off x="6368751" y="2220058"/>
              <a:ext cx="24576" cy="580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07" name="rc1107"/>
            <p:cNvSpPr/>
            <p:nvPr/>
          </p:nvSpPr>
          <p:spPr>
            <a:xfrm>
              <a:off x="6393328" y="2285028"/>
              <a:ext cx="4564" cy="176381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08" name="rc1108"/>
            <p:cNvSpPr/>
            <p:nvPr/>
          </p:nvSpPr>
          <p:spPr>
            <a:xfrm>
              <a:off x="6393328" y="2220058"/>
              <a:ext cx="4564" cy="6496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09" name="rc1109"/>
            <p:cNvSpPr/>
            <p:nvPr/>
          </p:nvSpPr>
          <p:spPr>
            <a:xfrm>
              <a:off x="6397893" y="2284669"/>
              <a:ext cx="15639" cy="176417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10" name="rc1110"/>
            <p:cNvSpPr/>
            <p:nvPr/>
          </p:nvSpPr>
          <p:spPr>
            <a:xfrm>
              <a:off x="6397893" y="2250257"/>
              <a:ext cx="15639" cy="3441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11" name="rc1111"/>
            <p:cNvSpPr/>
            <p:nvPr/>
          </p:nvSpPr>
          <p:spPr>
            <a:xfrm>
              <a:off x="6397893" y="2248150"/>
              <a:ext cx="15639" cy="210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12" name="rc1112"/>
            <p:cNvSpPr/>
            <p:nvPr/>
          </p:nvSpPr>
          <p:spPr>
            <a:xfrm>
              <a:off x="6397893" y="2220058"/>
              <a:ext cx="15639" cy="2809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13" name="rc1113"/>
            <p:cNvSpPr/>
            <p:nvPr/>
          </p:nvSpPr>
          <p:spPr>
            <a:xfrm>
              <a:off x="6413533" y="2283119"/>
              <a:ext cx="522" cy="176572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14" name="rc1114"/>
            <p:cNvSpPr/>
            <p:nvPr/>
          </p:nvSpPr>
          <p:spPr>
            <a:xfrm>
              <a:off x="6413533" y="2220058"/>
              <a:ext cx="522" cy="6306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15" name="rc1115"/>
            <p:cNvSpPr/>
            <p:nvPr/>
          </p:nvSpPr>
          <p:spPr>
            <a:xfrm>
              <a:off x="6414055" y="2282486"/>
              <a:ext cx="8973" cy="176635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16" name="rc1116"/>
            <p:cNvSpPr/>
            <p:nvPr/>
          </p:nvSpPr>
          <p:spPr>
            <a:xfrm>
              <a:off x="6414055" y="2234747"/>
              <a:ext cx="8973" cy="4773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17" name="rc1117"/>
            <p:cNvSpPr/>
            <p:nvPr/>
          </p:nvSpPr>
          <p:spPr>
            <a:xfrm>
              <a:off x="6414055" y="2231075"/>
              <a:ext cx="8973" cy="3672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18" name="rc1118"/>
            <p:cNvSpPr/>
            <p:nvPr/>
          </p:nvSpPr>
          <p:spPr>
            <a:xfrm>
              <a:off x="6414055" y="2226178"/>
              <a:ext cx="8973" cy="489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19" name="rc1119"/>
            <p:cNvSpPr/>
            <p:nvPr/>
          </p:nvSpPr>
          <p:spPr>
            <a:xfrm>
              <a:off x="6414055" y="2220058"/>
              <a:ext cx="8973" cy="612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20" name="rc1120"/>
            <p:cNvSpPr/>
            <p:nvPr/>
          </p:nvSpPr>
          <p:spPr>
            <a:xfrm>
              <a:off x="6423028" y="2282390"/>
              <a:ext cx="19735" cy="176645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21" name="rc1121"/>
            <p:cNvSpPr/>
            <p:nvPr/>
          </p:nvSpPr>
          <p:spPr>
            <a:xfrm>
              <a:off x="6423028" y="2246215"/>
              <a:ext cx="19735" cy="3617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22" name="rc1122"/>
            <p:cNvSpPr/>
            <p:nvPr/>
          </p:nvSpPr>
          <p:spPr>
            <a:xfrm>
              <a:off x="6423028" y="2238424"/>
              <a:ext cx="19735" cy="779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23" name="rc1123"/>
            <p:cNvSpPr/>
            <p:nvPr/>
          </p:nvSpPr>
          <p:spPr>
            <a:xfrm>
              <a:off x="6423028" y="2223397"/>
              <a:ext cx="19735" cy="1502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24" name="rc1124"/>
            <p:cNvSpPr/>
            <p:nvPr/>
          </p:nvSpPr>
          <p:spPr>
            <a:xfrm>
              <a:off x="6423028" y="2220058"/>
              <a:ext cx="19735" cy="333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25" name="rc1125"/>
            <p:cNvSpPr/>
            <p:nvPr/>
          </p:nvSpPr>
          <p:spPr>
            <a:xfrm>
              <a:off x="6442764" y="2282098"/>
              <a:ext cx="11862" cy="176674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26" name="rc1126"/>
            <p:cNvSpPr/>
            <p:nvPr/>
          </p:nvSpPr>
          <p:spPr>
            <a:xfrm>
              <a:off x="6442764" y="2225614"/>
              <a:ext cx="11862" cy="5648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27" name="rc1127"/>
            <p:cNvSpPr/>
            <p:nvPr/>
          </p:nvSpPr>
          <p:spPr>
            <a:xfrm>
              <a:off x="6442764" y="2222836"/>
              <a:ext cx="11862" cy="277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28" name="rc1128"/>
            <p:cNvSpPr/>
            <p:nvPr/>
          </p:nvSpPr>
          <p:spPr>
            <a:xfrm>
              <a:off x="6442764" y="2220058"/>
              <a:ext cx="11862" cy="277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29" name="rc1129"/>
            <p:cNvSpPr/>
            <p:nvPr/>
          </p:nvSpPr>
          <p:spPr>
            <a:xfrm>
              <a:off x="6454626" y="2281348"/>
              <a:ext cx="12186" cy="176749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30" name="rc1130"/>
            <p:cNvSpPr/>
            <p:nvPr/>
          </p:nvSpPr>
          <p:spPr>
            <a:xfrm>
              <a:off x="6454626" y="2231775"/>
              <a:ext cx="12186" cy="4957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31" name="rc1131"/>
            <p:cNvSpPr/>
            <p:nvPr/>
          </p:nvSpPr>
          <p:spPr>
            <a:xfrm>
              <a:off x="6454626" y="2228170"/>
              <a:ext cx="12186" cy="360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32" name="rc1132"/>
            <p:cNvSpPr/>
            <p:nvPr/>
          </p:nvSpPr>
          <p:spPr>
            <a:xfrm>
              <a:off x="6454626" y="2220058"/>
              <a:ext cx="12186" cy="811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33" name="rc1133"/>
            <p:cNvSpPr/>
            <p:nvPr/>
          </p:nvSpPr>
          <p:spPr>
            <a:xfrm>
              <a:off x="6466813" y="2280181"/>
              <a:ext cx="200591" cy="176866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34" name="rc1134"/>
            <p:cNvSpPr/>
            <p:nvPr/>
          </p:nvSpPr>
          <p:spPr>
            <a:xfrm>
              <a:off x="6466813" y="2262714"/>
              <a:ext cx="200591" cy="1746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35" name="rc1135"/>
            <p:cNvSpPr/>
            <p:nvPr/>
          </p:nvSpPr>
          <p:spPr>
            <a:xfrm>
              <a:off x="6466813" y="2257676"/>
              <a:ext cx="200591" cy="503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36" name="rc1136"/>
            <p:cNvSpPr/>
            <p:nvPr/>
          </p:nvSpPr>
          <p:spPr>
            <a:xfrm>
              <a:off x="6466813" y="2235226"/>
              <a:ext cx="200591" cy="2245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37" name="rc1137"/>
            <p:cNvSpPr/>
            <p:nvPr/>
          </p:nvSpPr>
          <p:spPr>
            <a:xfrm>
              <a:off x="6466813" y="2220058"/>
              <a:ext cx="200591" cy="1516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38" name="rc1138"/>
            <p:cNvSpPr/>
            <p:nvPr/>
          </p:nvSpPr>
          <p:spPr>
            <a:xfrm>
              <a:off x="6667404" y="2280050"/>
              <a:ext cx="11351" cy="176879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39" name="rc1139"/>
            <p:cNvSpPr/>
            <p:nvPr/>
          </p:nvSpPr>
          <p:spPr>
            <a:xfrm>
              <a:off x="6667404" y="2269406"/>
              <a:ext cx="11351" cy="1064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40" name="rc1140"/>
            <p:cNvSpPr/>
            <p:nvPr/>
          </p:nvSpPr>
          <p:spPr>
            <a:xfrm>
              <a:off x="6667404" y="2254892"/>
              <a:ext cx="11351" cy="1451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41" name="rc1141"/>
            <p:cNvSpPr/>
            <p:nvPr/>
          </p:nvSpPr>
          <p:spPr>
            <a:xfrm>
              <a:off x="6667404" y="2238443"/>
              <a:ext cx="11351" cy="1644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42" name="rc1142"/>
            <p:cNvSpPr/>
            <p:nvPr/>
          </p:nvSpPr>
          <p:spPr>
            <a:xfrm>
              <a:off x="6667404" y="2220058"/>
              <a:ext cx="11351" cy="1838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43" name="rc1143"/>
            <p:cNvSpPr/>
            <p:nvPr/>
          </p:nvSpPr>
          <p:spPr>
            <a:xfrm>
              <a:off x="6678756" y="2279584"/>
              <a:ext cx="9964" cy="176925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44" name="rc1144"/>
            <p:cNvSpPr/>
            <p:nvPr/>
          </p:nvSpPr>
          <p:spPr>
            <a:xfrm>
              <a:off x="6678756" y="2238798"/>
              <a:ext cx="9964" cy="4078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45" name="rc1145"/>
            <p:cNvSpPr/>
            <p:nvPr/>
          </p:nvSpPr>
          <p:spPr>
            <a:xfrm>
              <a:off x="6678756" y="2220058"/>
              <a:ext cx="9964" cy="1873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46" name="rc1146"/>
            <p:cNvSpPr/>
            <p:nvPr/>
          </p:nvSpPr>
          <p:spPr>
            <a:xfrm>
              <a:off x="6688720" y="2278660"/>
              <a:ext cx="16306" cy="177018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47" name="rc1147"/>
            <p:cNvSpPr/>
            <p:nvPr/>
          </p:nvSpPr>
          <p:spPr>
            <a:xfrm>
              <a:off x="6688720" y="2251043"/>
              <a:ext cx="16306" cy="2761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48" name="rc1148"/>
            <p:cNvSpPr/>
            <p:nvPr/>
          </p:nvSpPr>
          <p:spPr>
            <a:xfrm>
              <a:off x="6688720" y="2243633"/>
              <a:ext cx="16306" cy="740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49" name="rc1149"/>
            <p:cNvSpPr/>
            <p:nvPr/>
          </p:nvSpPr>
          <p:spPr>
            <a:xfrm>
              <a:off x="6688720" y="2225447"/>
              <a:ext cx="16306" cy="1818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50" name="rc1150"/>
            <p:cNvSpPr/>
            <p:nvPr/>
          </p:nvSpPr>
          <p:spPr>
            <a:xfrm>
              <a:off x="6688720" y="2220058"/>
              <a:ext cx="16306" cy="538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51" name="rc1151"/>
            <p:cNvSpPr/>
            <p:nvPr/>
          </p:nvSpPr>
          <p:spPr>
            <a:xfrm>
              <a:off x="6705026" y="2278115"/>
              <a:ext cx="2270" cy="177072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52" name="rc1152"/>
            <p:cNvSpPr/>
            <p:nvPr/>
          </p:nvSpPr>
          <p:spPr>
            <a:xfrm>
              <a:off x="6705026" y="2234572"/>
              <a:ext cx="2270" cy="4354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53" name="rc1153"/>
            <p:cNvSpPr/>
            <p:nvPr/>
          </p:nvSpPr>
          <p:spPr>
            <a:xfrm>
              <a:off x="6705026" y="2220058"/>
              <a:ext cx="2270" cy="1451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54" name="rc1154"/>
            <p:cNvSpPr/>
            <p:nvPr/>
          </p:nvSpPr>
          <p:spPr>
            <a:xfrm>
              <a:off x="6707296" y="2277507"/>
              <a:ext cx="4588" cy="177133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55" name="rc1155"/>
            <p:cNvSpPr/>
            <p:nvPr/>
          </p:nvSpPr>
          <p:spPr>
            <a:xfrm>
              <a:off x="6707296" y="2220058"/>
              <a:ext cx="4588" cy="5744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56" name="rc1156"/>
            <p:cNvSpPr/>
            <p:nvPr/>
          </p:nvSpPr>
          <p:spPr>
            <a:xfrm>
              <a:off x="6711885" y="2276349"/>
              <a:ext cx="24781" cy="177249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57" name="rc1157"/>
            <p:cNvSpPr/>
            <p:nvPr/>
          </p:nvSpPr>
          <p:spPr>
            <a:xfrm>
              <a:off x="6711885" y="2269257"/>
              <a:ext cx="24781" cy="709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58" name="rc1158"/>
            <p:cNvSpPr/>
            <p:nvPr/>
          </p:nvSpPr>
          <p:spPr>
            <a:xfrm>
              <a:off x="6711885" y="2266154"/>
              <a:ext cx="24781" cy="3102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59" name="rc1159"/>
            <p:cNvSpPr/>
            <p:nvPr/>
          </p:nvSpPr>
          <p:spPr>
            <a:xfrm>
              <a:off x="6711885" y="2233355"/>
              <a:ext cx="24781" cy="3279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60" name="rc1160"/>
            <p:cNvSpPr/>
            <p:nvPr/>
          </p:nvSpPr>
          <p:spPr>
            <a:xfrm>
              <a:off x="6711885" y="2220058"/>
              <a:ext cx="24781" cy="1329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61" name="rc1161"/>
            <p:cNvSpPr/>
            <p:nvPr/>
          </p:nvSpPr>
          <p:spPr>
            <a:xfrm>
              <a:off x="6736666" y="2276048"/>
              <a:ext cx="17459" cy="177279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62" name="rc1162"/>
            <p:cNvSpPr/>
            <p:nvPr/>
          </p:nvSpPr>
          <p:spPr>
            <a:xfrm>
              <a:off x="6736666" y="2255287"/>
              <a:ext cx="17459" cy="2076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63" name="rc1163"/>
            <p:cNvSpPr/>
            <p:nvPr/>
          </p:nvSpPr>
          <p:spPr>
            <a:xfrm>
              <a:off x="6736666" y="2220058"/>
              <a:ext cx="17459" cy="3522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64" name="rc1164"/>
            <p:cNvSpPr/>
            <p:nvPr/>
          </p:nvSpPr>
          <p:spPr>
            <a:xfrm>
              <a:off x="6754126" y="2275860"/>
              <a:ext cx="4330" cy="177298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65" name="rc1165"/>
            <p:cNvSpPr/>
            <p:nvPr/>
          </p:nvSpPr>
          <p:spPr>
            <a:xfrm>
              <a:off x="6754126" y="2227667"/>
              <a:ext cx="4330" cy="4819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66" name="rc1166"/>
            <p:cNvSpPr/>
            <p:nvPr/>
          </p:nvSpPr>
          <p:spPr>
            <a:xfrm>
              <a:off x="6754126" y="2220058"/>
              <a:ext cx="4330" cy="760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67" name="rc1167"/>
            <p:cNvSpPr/>
            <p:nvPr/>
          </p:nvSpPr>
          <p:spPr>
            <a:xfrm>
              <a:off x="6758456" y="2275821"/>
              <a:ext cx="8666" cy="177302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68" name="rc1168"/>
            <p:cNvSpPr/>
            <p:nvPr/>
          </p:nvSpPr>
          <p:spPr>
            <a:xfrm>
              <a:off x="6758456" y="2232731"/>
              <a:ext cx="8666" cy="4308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69" name="rc1169"/>
            <p:cNvSpPr/>
            <p:nvPr/>
          </p:nvSpPr>
          <p:spPr>
            <a:xfrm>
              <a:off x="6758456" y="2223860"/>
              <a:ext cx="8666" cy="887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70" name="rc1170"/>
            <p:cNvSpPr/>
            <p:nvPr/>
          </p:nvSpPr>
          <p:spPr>
            <a:xfrm>
              <a:off x="6758456" y="2220058"/>
              <a:ext cx="8666" cy="380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71" name="rc1171"/>
            <p:cNvSpPr/>
            <p:nvPr/>
          </p:nvSpPr>
          <p:spPr>
            <a:xfrm>
              <a:off x="6767123" y="2275194"/>
              <a:ext cx="51994" cy="177364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72" name="rc1172"/>
            <p:cNvSpPr/>
            <p:nvPr/>
          </p:nvSpPr>
          <p:spPr>
            <a:xfrm>
              <a:off x="6767123" y="2251534"/>
              <a:ext cx="51994" cy="2365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73" name="rc1173"/>
            <p:cNvSpPr/>
            <p:nvPr/>
          </p:nvSpPr>
          <p:spPr>
            <a:xfrm>
              <a:off x="6767123" y="2242662"/>
              <a:ext cx="51994" cy="8872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74" name="rc1174"/>
            <p:cNvSpPr/>
            <p:nvPr/>
          </p:nvSpPr>
          <p:spPr>
            <a:xfrm>
              <a:off x="6767123" y="2229353"/>
              <a:ext cx="51994" cy="1330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75" name="rc1175"/>
            <p:cNvSpPr/>
            <p:nvPr/>
          </p:nvSpPr>
          <p:spPr>
            <a:xfrm>
              <a:off x="6767123" y="2220058"/>
              <a:ext cx="51994" cy="929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76" name="rc1176"/>
            <p:cNvSpPr/>
            <p:nvPr/>
          </p:nvSpPr>
          <p:spPr>
            <a:xfrm>
              <a:off x="6819118" y="2275059"/>
              <a:ext cx="3195" cy="177378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77" name="rc1177"/>
            <p:cNvSpPr/>
            <p:nvPr/>
          </p:nvSpPr>
          <p:spPr>
            <a:xfrm>
              <a:off x="6819118" y="2230371"/>
              <a:ext cx="3195" cy="4468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78" name="rc1178"/>
            <p:cNvSpPr/>
            <p:nvPr/>
          </p:nvSpPr>
          <p:spPr>
            <a:xfrm>
              <a:off x="6819118" y="2220058"/>
              <a:ext cx="3195" cy="10312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79" name="rc1179"/>
            <p:cNvSpPr/>
            <p:nvPr/>
          </p:nvSpPr>
          <p:spPr>
            <a:xfrm>
              <a:off x="6822313" y="2273864"/>
              <a:ext cx="17555" cy="177497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80" name="rc1180"/>
            <p:cNvSpPr/>
            <p:nvPr/>
          </p:nvSpPr>
          <p:spPr>
            <a:xfrm>
              <a:off x="6822313" y="2271987"/>
              <a:ext cx="17555" cy="187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81" name="rc1181"/>
            <p:cNvSpPr/>
            <p:nvPr/>
          </p:nvSpPr>
          <p:spPr>
            <a:xfrm>
              <a:off x="6822313" y="2257597"/>
              <a:ext cx="17555" cy="1439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82" name="rc1182"/>
            <p:cNvSpPr/>
            <p:nvPr/>
          </p:nvSpPr>
          <p:spPr>
            <a:xfrm>
              <a:off x="6822313" y="2255720"/>
              <a:ext cx="17555" cy="187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83" name="rc1183"/>
            <p:cNvSpPr/>
            <p:nvPr/>
          </p:nvSpPr>
          <p:spPr>
            <a:xfrm>
              <a:off x="6822313" y="2220058"/>
              <a:ext cx="17555" cy="3566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84" name="rc1184"/>
            <p:cNvSpPr/>
            <p:nvPr/>
          </p:nvSpPr>
          <p:spPr>
            <a:xfrm>
              <a:off x="6839869" y="2273111"/>
              <a:ext cx="3519" cy="177573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85" name="rc1185"/>
            <p:cNvSpPr/>
            <p:nvPr/>
          </p:nvSpPr>
          <p:spPr>
            <a:xfrm>
              <a:off x="6839869" y="2220058"/>
              <a:ext cx="3519" cy="5305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86" name="rc1186"/>
            <p:cNvSpPr/>
            <p:nvPr/>
          </p:nvSpPr>
          <p:spPr>
            <a:xfrm>
              <a:off x="6843388" y="2270858"/>
              <a:ext cx="648" cy="177798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87" name="rc1187"/>
            <p:cNvSpPr/>
            <p:nvPr/>
          </p:nvSpPr>
          <p:spPr>
            <a:xfrm>
              <a:off x="6843388" y="2220058"/>
              <a:ext cx="648" cy="5079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88" name="rc1188"/>
            <p:cNvSpPr/>
            <p:nvPr/>
          </p:nvSpPr>
          <p:spPr>
            <a:xfrm>
              <a:off x="6844037" y="2270674"/>
              <a:ext cx="4991" cy="177816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89" name="rc1189"/>
            <p:cNvSpPr/>
            <p:nvPr/>
          </p:nvSpPr>
          <p:spPr>
            <a:xfrm>
              <a:off x="6844037" y="2226660"/>
              <a:ext cx="4991" cy="4401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90" name="rc1190"/>
            <p:cNvSpPr/>
            <p:nvPr/>
          </p:nvSpPr>
          <p:spPr>
            <a:xfrm>
              <a:off x="6844037" y="2220058"/>
              <a:ext cx="4991" cy="660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91" name="rc1191"/>
            <p:cNvSpPr/>
            <p:nvPr/>
          </p:nvSpPr>
          <p:spPr>
            <a:xfrm>
              <a:off x="6849028" y="2270433"/>
              <a:ext cx="36631" cy="177841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92" name="rc1192"/>
            <p:cNvSpPr/>
            <p:nvPr/>
          </p:nvSpPr>
          <p:spPr>
            <a:xfrm>
              <a:off x="6849028" y="2262637"/>
              <a:ext cx="36631" cy="779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93" name="rc1193"/>
            <p:cNvSpPr/>
            <p:nvPr/>
          </p:nvSpPr>
          <p:spPr>
            <a:xfrm>
              <a:off x="6849028" y="2258739"/>
              <a:ext cx="36631" cy="389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94" name="rc1194"/>
            <p:cNvSpPr/>
            <p:nvPr/>
          </p:nvSpPr>
          <p:spPr>
            <a:xfrm>
              <a:off x="6849028" y="2231452"/>
              <a:ext cx="36631" cy="2728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95" name="rc1195"/>
            <p:cNvSpPr/>
            <p:nvPr/>
          </p:nvSpPr>
          <p:spPr>
            <a:xfrm>
              <a:off x="6849028" y="2220058"/>
              <a:ext cx="36631" cy="1139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96" name="rc1196"/>
            <p:cNvSpPr/>
            <p:nvPr/>
          </p:nvSpPr>
          <p:spPr>
            <a:xfrm>
              <a:off x="6885659" y="2268539"/>
              <a:ext cx="13820" cy="178030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97" name="rc1197"/>
            <p:cNvSpPr/>
            <p:nvPr/>
          </p:nvSpPr>
          <p:spPr>
            <a:xfrm>
              <a:off x="6885659" y="2235954"/>
              <a:ext cx="13820" cy="3258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98" name="rc1198"/>
            <p:cNvSpPr/>
            <p:nvPr/>
          </p:nvSpPr>
          <p:spPr>
            <a:xfrm>
              <a:off x="6885659" y="2228801"/>
              <a:ext cx="13820" cy="715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199" name="rc1199"/>
            <p:cNvSpPr/>
            <p:nvPr/>
          </p:nvSpPr>
          <p:spPr>
            <a:xfrm>
              <a:off x="6885659" y="2222442"/>
              <a:ext cx="13820" cy="635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00" name="rc1200"/>
            <p:cNvSpPr/>
            <p:nvPr/>
          </p:nvSpPr>
          <p:spPr>
            <a:xfrm>
              <a:off x="6885659" y="2220058"/>
              <a:ext cx="13820" cy="2384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01" name="rc1201"/>
            <p:cNvSpPr/>
            <p:nvPr/>
          </p:nvSpPr>
          <p:spPr>
            <a:xfrm>
              <a:off x="6899479" y="2268119"/>
              <a:ext cx="75874" cy="178072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02" name="rc1202"/>
            <p:cNvSpPr/>
            <p:nvPr/>
          </p:nvSpPr>
          <p:spPr>
            <a:xfrm>
              <a:off x="6899479" y="2254656"/>
              <a:ext cx="75874" cy="1346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03" name="rc1203"/>
            <p:cNvSpPr/>
            <p:nvPr/>
          </p:nvSpPr>
          <p:spPr>
            <a:xfrm>
              <a:off x="6899479" y="2247997"/>
              <a:ext cx="75874" cy="665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04" name="rc1204"/>
            <p:cNvSpPr/>
            <p:nvPr/>
          </p:nvSpPr>
          <p:spPr>
            <a:xfrm>
              <a:off x="6899479" y="2222664"/>
              <a:ext cx="75874" cy="2533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05" name="rc1205"/>
            <p:cNvSpPr/>
            <p:nvPr/>
          </p:nvSpPr>
          <p:spPr>
            <a:xfrm>
              <a:off x="6899479" y="2222229"/>
              <a:ext cx="75874" cy="434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06" name="rc1206"/>
            <p:cNvSpPr/>
            <p:nvPr/>
          </p:nvSpPr>
          <p:spPr>
            <a:xfrm>
              <a:off x="6899479" y="2220058"/>
              <a:ext cx="75874" cy="217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07" name="rc1207"/>
            <p:cNvSpPr/>
            <p:nvPr/>
          </p:nvSpPr>
          <p:spPr>
            <a:xfrm>
              <a:off x="6975354" y="2268072"/>
              <a:ext cx="43922" cy="178077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08" name="rc1208"/>
            <p:cNvSpPr/>
            <p:nvPr/>
          </p:nvSpPr>
          <p:spPr>
            <a:xfrm>
              <a:off x="6975354" y="2252317"/>
              <a:ext cx="43922" cy="1575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09" name="rc1209"/>
            <p:cNvSpPr/>
            <p:nvPr/>
          </p:nvSpPr>
          <p:spPr>
            <a:xfrm>
              <a:off x="6975354" y="2241564"/>
              <a:ext cx="43922" cy="1075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10" name="rc1210"/>
            <p:cNvSpPr/>
            <p:nvPr/>
          </p:nvSpPr>
          <p:spPr>
            <a:xfrm>
              <a:off x="6975354" y="2233812"/>
              <a:ext cx="43922" cy="775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11" name="rc1211"/>
            <p:cNvSpPr/>
            <p:nvPr/>
          </p:nvSpPr>
          <p:spPr>
            <a:xfrm>
              <a:off x="6975354" y="2220058"/>
              <a:ext cx="43922" cy="1375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12" name="rc1212"/>
            <p:cNvSpPr/>
            <p:nvPr/>
          </p:nvSpPr>
          <p:spPr>
            <a:xfrm>
              <a:off x="7019277" y="2266802"/>
              <a:ext cx="32426" cy="178204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13" name="rc1213"/>
            <p:cNvSpPr/>
            <p:nvPr/>
          </p:nvSpPr>
          <p:spPr>
            <a:xfrm>
              <a:off x="7019277" y="2246817"/>
              <a:ext cx="32426" cy="1998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14" name="rc1214"/>
            <p:cNvSpPr/>
            <p:nvPr/>
          </p:nvSpPr>
          <p:spPr>
            <a:xfrm>
              <a:off x="7019277" y="2237672"/>
              <a:ext cx="32426" cy="914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15" name="rc1215"/>
            <p:cNvSpPr/>
            <p:nvPr/>
          </p:nvSpPr>
          <p:spPr>
            <a:xfrm>
              <a:off x="7019277" y="2220058"/>
              <a:ext cx="32426" cy="1761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16" name="rc1216"/>
            <p:cNvSpPr/>
            <p:nvPr/>
          </p:nvSpPr>
          <p:spPr>
            <a:xfrm>
              <a:off x="7051703" y="2265778"/>
              <a:ext cx="720" cy="178306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17" name="rc1217"/>
            <p:cNvSpPr/>
            <p:nvPr/>
          </p:nvSpPr>
          <p:spPr>
            <a:xfrm>
              <a:off x="7051703" y="2220058"/>
              <a:ext cx="720" cy="4571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18" name="rc1218"/>
            <p:cNvSpPr/>
            <p:nvPr/>
          </p:nvSpPr>
          <p:spPr>
            <a:xfrm>
              <a:off x="7052424" y="2265615"/>
              <a:ext cx="6750" cy="178322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19" name="rc1219"/>
            <p:cNvSpPr/>
            <p:nvPr/>
          </p:nvSpPr>
          <p:spPr>
            <a:xfrm>
              <a:off x="7052424" y="2229820"/>
              <a:ext cx="6750" cy="3579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20" name="rc1220"/>
            <p:cNvSpPr/>
            <p:nvPr/>
          </p:nvSpPr>
          <p:spPr>
            <a:xfrm>
              <a:off x="7052424" y="2220058"/>
              <a:ext cx="6750" cy="976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21" name="rc1221"/>
            <p:cNvSpPr/>
            <p:nvPr/>
          </p:nvSpPr>
          <p:spPr>
            <a:xfrm>
              <a:off x="7059175" y="2265313"/>
              <a:ext cx="9465" cy="178352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22" name="rc1222"/>
            <p:cNvSpPr/>
            <p:nvPr/>
          </p:nvSpPr>
          <p:spPr>
            <a:xfrm>
              <a:off x="7059175" y="2258351"/>
              <a:ext cx="9465" cy="696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23" name="rc1223"/>
            <p:cNvSpPr/>
            <p:nvPr/>
          </p:nvSpPr>
          <p:spPr>
            <a:xfrm>
              <a:off x="7059175" y="2254870"/>
              <a:ext cx="9465" cy="348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24" name="rc1224"/>
            <p:cNvSpPr/>
            <p:nvPr/>
          </p:nvSpPr>
          <p:spPr>
            <a:xfrm>
              <a:off x="7059175" y="2224700"/>
              <a:ext cx="9465" cy="3017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25" name="rc1225"/>
            <p:cNvSpPr/>
            <p:nvPr/>
          </p:nvSpPr>
          <p:spPr>
            <a:xfrm>
              <a:off x="7059175" y="2220058"/>
              <a:ext cx="9465" cy="464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26" name="rc1226"/>
            <p:cNvSpPr/>
            <p:nvPr/>
          </p:nvSpPr>
          <p:spPr>
            <a:xfrm>
              <a:off x="7068641" y="2265306"/>
              <a:ext cx="2912" cy="178353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27" name="rc1227"/>
            <p:cNvSpPr/>
            <p:nvPr/>
          </p:nvSpPr>
          <p:spPr>
            <a:xfrm>
              <a:off x="7068641" y="2253994"/>
              <a:ext cx="2912" cy="1131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28" name="rc1228"/>
            <p:cNvSpPr/>
            <p:nvPr/>
          </p:nvSpPr>
          <p:spPr>
            <a:xfrm>
              <a:off x="7068641" y="2220058"/>
              <a:ext cx="2912" cy="3393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29" name="rc1229"/>
            <p:cNvSpPr/>
            <p:nvPr/>
          </p:nvSpPr>
          <p:spPr>
            <a:xfrm>
              <a:off x="7071554" y="2262588"/>
              <a:ext cx="774" cy="178625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30" name="rc1230"/>
            <p:cNvSpPr/>
            <p:nvPr/>
          </p:nvSpPr>
          <p:spPr>
            <a:xfrm>
              <a:off x="7071554" y="2220058"/>
              <a:ext cx="774" cy="4252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31" name="rc1231"/>
            <p:cNvSpPr/>
            <p:nvPr/>
          </p:nvSpPr>
          <p:spPr>
            <a:xfrm>
              <a:off x="7072328" y="2261804"/>
              <a:ext cx="57358" cy="178703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32" name="rc1232"/>
            <p:cNvSpPr/>
            <p:nvPr/>
          </p:nvSpPr>
          <p:spPr>
            <a:xfrm>
              <a:off x="7072328" y="2245527"/>
              <a:ext cx="57358" cy="1627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33" name="rc1233"/>
            <p:cNvSpPr/>
            <p:nvPr/>
          </p:nvSpPr>
          <p:spPr>
            <a:xfrm>
              <a:off x="7072328" y="2236718"/>
              <a:ext cx="57358" cy="880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34" name="rc1234"/>
            <p:cNvSpPr/>
            <p:nvPr/>
          </p:nvSpPr>
          <p:spPr>
            <a:xfrm>
              <a:off x="7072328" y="2223696"/>
              <a:ext cx="57358" cy="1302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35" name="rc1235"/>
            <p:cNvSpPr/>
            <p:nvPr/>
          </p:nvSpPr>
          <p:spPr>
            <a:xfrm>
              <a:off x="7072328" y="2220058"/>
              <a:ext cx="57358" cy="363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36" name="rc1236"/>
            <p:cNvSpPr/>
            <p:nvPr/>
          </p:nvSpPr>
          <p:spPr>
            <a:xfrm>
              <a:off x="7129686" y="2260782"/>
              <a:ext cx="31826" cy="178806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37" name="rc1237"/>
            <p:cNvSpPr/>
            <p:nvPr/>
          </p:nvSpPr>
          <p:spPr>
            <a:xfrm>
              <a:off x="7129686" y="2244561"/>
              <a:ext cx="31826" cy="1622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38" name="rc1238"/>
            <p:cNvSpPr/>
            <p:nvPr/>
          </p:nvSpPr>
          <p:spPr>
            <a:xfrm>
              <a:off x="7129686" y="2234898"/>
              <a:ext cx="31826" cy="966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39" name="rc1239"/>
            <p:cNvSpPr/>
            <p:nvPr/>
          </p:nvSpPr>
          <p:spPr>
            <a:xfrm>
              <a:off x="7129686" y="2223164"/>
              <a:ext cx="31826" cy="1173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40" name="rc1240"/>
            <p:cNvSpPr/>
            <p:nvPr/>
          </p:nvSpPr>
          <p:spPr>
            <a:xfrm>
              <a:off x="7129686" y="2220058"/>
              <a:ext cx="31826" cy="310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41" name="rc1241"/>
            <p:cNvSpPr/>
            <p:nvPr/>
          </p:nvSpPr>
          <p:spPr>
            <a:xfrm>
              <a:off x="7161513" y="2260304"/>
              <a:ext cx="6822" cy="178853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42" name="rc1242"/>
            <p:cNvSpPr/>
            <p:nvPr/>
          </p:nvSpPr>
          <p:spPr>
            <a:xfrm>
              <a:off x="7161513" y="2247425"/>
              <a:ext cx="6822" cy="1287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43" name="rc1243"/>
            <p:cNvSpPr/>
            <p:nvPr/>
          </p:nvSpPr>
          <p:spPr>
            <a:xfrm>
              <a:off x="7161513" y="2231327"/>
              <a:ext cx="6822" cy="1609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44" name="rc1244"/>
            <p:cNvSpPr/>
            <p:nvPr/>
          </p:nvSpPr>
          <p:spPr>
            <a:xfrm>
              <a:off x="7161513" y="2220058"/>
              <a:ext cx="6822" cy="1126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45" name="rc1245"/>
            <p:cNvSpPr/>
            <p:nvPr/>
          </p:nvSpPr>
          <p:spPr>
            <a:xfrm>
              <a:off x="7168336" y="2259634"/>
              <a:ext cx="11934" cy="178920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46" name="rc1246"/>
            <p:cNvSpPr/>
            <p:nvPr/>
          </p:nvSpPr>
          <p:spPr>
            <a:xfrm>
              <a:off x="7168336" y="2247669"/>
              <a:ext cx="11934" cy="1196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47" name="rc1247"/>
            <p:cNvSpPr/>
            <p:nvPr/>
          </p:nvSpPr>
          <p:spPr>
            <a:xfrm>
              <a:off x="7168336" y="2225580"/>
              <a:ext cx="11934" cy="2208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48" name="rc1248"/>
            <p:cNvSpPr/>
            <p:nvPr/>
          </p:nvSpPr>
          <p:spPr>
            <a:xfrm>
              <a:off x="7168336" y="2220058"/>
              <a:ext cx="11934" cy="552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49" name="rc1249"/>
            <p:cNvSpPr/>
            <p:nvPr/>
          </p:nvSpPr>
          <p:spPr>
            <a:xfrm>
              <a:off x="7180270" y="2259035"/>
              <a:ext cx="7045" cy="178980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50" name="rc1250"/>
            <p:cNvSpPr/>
            <p:nvPr/>
          </p:nvSpPr>
          <p:spPr>
            <a:xfrm>
              <a:off x="7180270" y="2230971"/>
              <a:ext cx="7045" cy="2806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51" name="rc1251"/>
            <p:cNvSpPr/>
            <p:nvPr/>
          </p:nvSpPr>
          <p:spPr>
            <a:xfrm>
              <a:off x="7180270" y="2226294"/>
              <a:ext cx="7045" cy="467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52" name="rc1252"/>
            <p:cNvSpPr/>
            <p:nvPr/>
          </p:nvSpPr>
          <p:spPr>
            <a:xfrm>
              <a:off x="7180270" y="2220058"/>
              <a:ext cx="7045" cy="623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53" name="rc1253"/>
            <p:cNvSpPr/>
            <p:nvPr/>
          </p:nvSpPr>
          <p:spPr>
            <a:xfrm>
              <a:off x="7187315" y="2255322"/>
              <a:ext cx="80049" cy="179352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54" name="rc1254"/>
            <p:cNvSpPr/>
            <p:nvPr/>
          </p:nvSpPr>
          <p:spPr>
            <a:xfrm>
              <a:off x="7187315" y="2244756"/>
              <a:ext cx="80049" cy="1056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55" name="rc1255"/>
            <p:cNvSpPr/>
            <p:nvPr/>
          </p:nvSpPr>
          <p:spPr>
            <a:xfrm>
              <a:off x="7187315" y="2239954"/>
              <a:ext cx="80049" cy="4802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56" name="rc1256"/>
            <p:cNvSpPr/>
            <p:nvPr/>
          </p:nvSpPr>
          <p:spPr>
            <a:xfrm>
              <a:off x="7187315" y="2228840"/>
              <a:ext cx="80049" cy="1111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57" name="rc1257"/>
            <p:cNvSpPr/>
            <p:nvPr/>
          </p:nvSpPr>
          <p:spPr>
            <a:xfrm>
              <a:off x="7187315" y="2220058"/>
              <a:ext cx="80049" cy="878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58" name="rc1258"/>
            <p:cNvSpPr/>
            <p:nvPr/>
          </p:nvSpPr>
          <p:spPr>
            <a:xfrm>
              <a:off x="7267364" y="2255292"/>
              <a:ext cx="32420" cy="179355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59" name="rc1259"/>
            <p:cNvSpPr/>
            <p:nvPr/>
          </p:nvSpPr>
          <p:spPr>
            <a:xfrm>
              <a:off x="7267364" y="2248177"/>
              <a:ext cx="32420" cy="711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60" name="rc1260"/>
            <p:cNvSpPr/>
            <p:nvPr/>
          </p:nvSpPr>
          <p:spPr>
            <a:xfrm>
              <a:off x="7267364" y="2245806"/>
              <a:ext cx="32420" cy="237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61" name="rc1261"/>
            <p:cNvSpPr/>
            <p:nvPr/>
          </p:nvSpPr>
          <p:spPr>
            <a:xfrm>
              <a:off x="7267364" y="2234626"/>
              <a:ext cx="32420" cy="1118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62" name="rc1262"/>
            <p:cNvSpPr/>
            <p:nvPr/>
          </p:nvSpPr>
          <p:spPr>
            <a:xfrm>
              <a:off x="7267364" y="2220058"/>
              <a:ext cx="32420" cy="1456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63" name="rc1263"/>
            <p:cNvSpPr/>
            <p:nvPr/>
          </p:nvSpPr>
          <p:spPr>
            <a:xfrm>
              <a:off x="7299785" y="2255227"/>
              <a:ext cx="3123" cy="179361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64" name="rc1264"/>
            <p:cNvSpPr/>
            <p:nvPr/>
          </p:nvSpPr>
          <p:spPr>
            <a:xfrm>
              <a:off x="7299785" y="2234126"/>
              <a:ext cx="3123" cy="2110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65" name="rc1265"/>
            <p:cNvSpPr/>
            <p:nvPr/>
          </p:nvSpPr>
          <p:spPr>
            <a:xfrm>
              <a:off x="7299785" y="2220058"/>
              <a:ext cx="3123" cy="1406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66" name="rc1266"/>
            <p:cNvSpPr/>
            <p:nvPr/>
          </p:nvSpPr>
          <p:spPr>
            <a:xfrm>
              <a:off x="7302908" y="2254456"/>
              <a:ext cx="44384" cy="179438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67" name="rc1267"/>
            <p:cNvSpPr/>
            <p:nvPr/>
          </p:nvSpPr>
          <p:spPr>
            <a:xfrm>
              <a:off x="7302908" y="2239855"/>
              <a:ext cx="44384" cy="1460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68" name="rc1268"/>
            <p:cNvSpPr/>
            <p:nvPr/>
          </p:nvSpPr>
          <p:spPr>
            <a:xfrm>
              <a:off x="7302908" y="2234411"/>
              <a:ext cx="44384" cy="544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69" name="rc1269"/>
            <p:cNvSpPr/>
            <p:nvPr/>
          </p:nvSpPr>
          <p:spPr>
            <a:xfrm>
              <a:off x="7302908" y="2220800"/>
              <a:ext cx="44384" cy="1361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70" name="rc1270"/>
            <p:cNvSpPr/>
            <p:nvPr/>
          </p:nvSpPr>
          <p:spPr>
            <a:xfrm>
              <a:off x="7302908" y="2220058"/>
              <a:ext cx="44384" cy="74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71" name="rc1271"/>
            <p:cNvSpPr/>
            <p:nvPr/>
          </p:nvSpPr>
          <p:spPr>
            <a:xfrm>
              <a:off x="7347293" y="2253376"/>
              <a:ext cx="5934" cy="179546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72" name="rc1272"/>
            <p:cNvSpPr/>
            <p:nvPr/>
          </p:nvSpPr>
          <p:spPr>
            <a:xfrm>
              <a:off x="7347293" y="2231164"/>
              <a:ext cx="5934" cy="2221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73" name="rc1273"/>
            <p:cNvSpPr/>
            <p:nvPr/>
          </p:nvSpPr>
          <p:spPr>
            <a:xfrm>
              <a:off x="7347293" y="2225611"/>
              <a:ext cx="5934" cy="5552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74" name="rc1274"/>
            <p:cNvSpPr/>
            <p:nvPr/>
          </p:nvSpPr>
          <p:spPr>
            <a:xfrm>
              <a:off x="7347293" y="2220058"/>
              <a:ext cx="5934" cy="555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75" name="rc1275"/>
            <p:cNvSpPr/>
            <p:nvPr/>
          </p:nvSpPr>
          <p:spPr>
            <a:xfrm>
              <a:off x="7353227" y="2252275"/>
              <a:ext cx="30342" cy="179656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76" name="rc1276"/>
            <p:cNvSpPr/>
            <p:nvPr/>
          </p:nvSpPr>
          <p:spPr>
            <a:xfrm>
              <a:off x="7353227" y="2245035"/>
              <a:ext cx="30342" cy="723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77" name="rc1277"/>
            <p:cNvSpPr/>
            <p:nvPr/>
          </p:nvSpPr>
          <p:spPr>
            <a:xfrm>
              <a:off x="7353227" y="2241415"/>
              <a:ext cx="30342" cy="361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78" name="rc1278"/>
            <p:cNvSpPr/>
            <p:nvPr/>
          </p:nvSpPr>
          <p:spPr>
            <a:xfrm>
              <a:off x="7353227" y="2229832"/>
              <a:ext cx="30342" cy="1158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79" name="rc1279"/>
            <p:cNvSpPr/>
            <p:nvPr/>
          </p:nvSpPr>
          <p:spPr>
            <a:xfrm>
              <a:off x="7353227" y="2220058"/>
              <a:ext cx="30342" cy="977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80" name="rc1280"/>
            <p:cNvSpPr/>
            <p:nvPr/>
          </p:nvSpPr>
          <p:spPr>
            <a:xfrm>
              <a:off x="7383570" y="2252221"/>
              <a:ext cx="36541" cy="179662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81" name="rc1281"/>
            <p:cNvSpPr/>
            <p:nvPr/>
          </p:nvSpPr>
          <p:spPr>
            <a:xfrm>
              <a:off x="7383570" y="2235689"/>
              <a:ext cx="36541" cy="1653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82" name="rc1282"/>
            <p:cNvSpPr/>
            <p:nvPr/>
          </p:nvSpPr>
          <p:spPr>
            <a:xfrm>
              <a:off x="7383570" y="2232683"/>
              <a:ext cx="36541" cy="300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83" name="rc1283"/>
            <p:cNvSpPr/>
            <p:nvPr/>
          </p:nvSpPr>
          <p:spPr>
            <a:xfrm>
              <a:off x="7383570" y="2220960"/>
              <a:ext cx="36541" cy="1172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84" name="rc1284"/>
            <p:cNvSpPr/>
            <p:nvPr/>
          </p:nvSpPr>
          <p:spPr>
            <a:xfrm>
              <a:off x="7383570" y="2220058"/>
              <a:ext cx="36541" cy="90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85" name="rc1285"/>
            <p:cNvSpPr/>
            <p:nvPr/>
          </p:nvSpPr>
          <p:spPr>
            <a:xfrm>
              <a:off x="7420111" y="2252056"/>
              <a:ext cx="8925" cy="179678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86" name="rc1286"/>
            <p:cNvSpPr/>
            <p:nvPr/>
          </p:nvSpPr>
          <p:spPr>
            <a:xfrm>
              <a:off x="7420111" y="2232365"/>
              <a:ext cx="8925" cy="1969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87" name="rc1287"/>
            <p:cNvSpPr/>
            <p:nvPr/>
          </p:nvSpPr>
          <p:spPr>
            <a:xfrm>
              <a:off x="7420111" y="2224981"/>
              <a:ext cx="8925" cy="738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88" name="rc1288"/>
            <p:cNvSpPr/>
            <p:nvPr/>
          </p:nvSpPr>
          <p:spPr>
            <a:xfrm>
              <a:off x="7420111" y="2220058"/>
              <a:ext cx="8925" cy="492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89" name="rc1289"/>
            <p:cNvSpPr/>
            <p:nvPr/>
          </p:nvSpPr>
          <p:spPr>
            <a:xfrm>
              <a:off x="7429036" y="2251999"/>
              <a:ext cx="66024" cy="179684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90" name="rc1290"/>
            <p:cNvSpPr/>
            <p:nvPr/>
          </p:nvSpPr>
          <p:spPr>
            <a:xfrm>
              <a:off x="7429036" y="2242516"/>
              <a:ext cx="66024" cy="948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91" name="rc1291"/>
            <p:cNvSpPr/>
            <p:nvPr/>
          </p:nvSpPr>
          <p:spPr>
            <a:xfrm>
              <a:off x="7429036" y="2235197"/>
              <a:ext cx="66024" cy="731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92" name="rc1292"/>
            <p:cNvSpPr/>
            <p:nvPr/>
          </p:nvSpPr>
          <p:spPr>
            <a:xfrm>
              <a:off x="7429036" y="2223385"/>
              <a:ext cx="66024" cy="1181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93" name="rc1293"/>
            <p:cNvSpPr/>
            <p:nvPr/>
          </p:nvSpPr>
          <p:spPr>
            <a:xfrm>
              <a:off x="7429036" y="2220058"/>
              <a:ext cx="66024" cy="332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94" name="rc1294"/>
            <p:cNvSpPr/>
            <p:nvPr/>
          </p:nvSpPr>
          <p:spPr>
            <a:xfrm>
              <a:off x="7495061" y="2251244"/>
              <a:ext cx="18666" cy="179759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95" name="rc1295"/>
            <p:cNvSpPr/>
            <p:nvPr/>
          </p:nvSpPr>
          <p:spPr>
            <a:xfrm>
              <a:off x="7495061" y="2247713"/>
              <a:ext cx="18666" cy="353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96" name="rc1296"/>
            <p:cNvSpPr/>
            <p:nvPr/>
          </p:nvSpPr>
          <p:spPr>
            <a:xfrm>
              <a:off x="7495061" y="2244183"/>
              <a:ext cx="18666" cy="353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97" name="rc1297"/>
            <p:cNvSpPr/>
            <p:nvPr/>
          </p:nvSpPr>
          <p:spPr>
            <a:xfrm>
              <a:off x="7495061" y="2230061"/>
              <a:ext cx="18666" cy="1412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98" name="rc1298"/>
            <p:cNvSpPr/>
            <p:nvPr/>
          </p:nvSpPr>
          <p:spPr>
            <a:xfrm>
              <a:off x="7495061" y="2220058"/>
              <a:ext cx="18666" cy="1000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299" name="rc1299"/>
            <p:cNvSpPr/>
            <p:nvPr/>
          </p:nvSpPr>
          <p:spPr>
            <a:xfrm>
              <a:off x="7513728" y="2251044"/>
              <a:ext cx="17723" cy="179779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00" name="rc1300"/>
            <p:cNvSpPr/>
            <p:nvPr/>
          </p:nvSpPr>
          <p:spPr>
            <a:xfrm>
              <a:off x="7513728" y="2232452"/>
              <a:ext cx="17723" cy="1859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01" name="rc1301"/>
            <p:cNvSpPr/>
            <p:nvPr/>
          </p:nvSpPr>
          <p:spPr>
            <a:xfrm>
              <a:off x="7513728" y="2226255"/>
              <a:ext cx="17723" cy="619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02" name="rc1302"/>
            <p:cNvSpPr/>
            <p:nvPr/>
          </p:nvSpPr>
          <p:spPr>
            <a:xfrm>
              <a:off x="7513728" y="2220058"/>
              <a:ext cx="17723" cy="619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03" name="rc1303"/>
            <p:cNvSpPr/>
            <p:nvPr/>
          </p:nvSpPr>
          <p:spPr>
            <a:xfrm>
              <a:off x="7531451" y="2249922"/>
              <a:ext cx="21699" cy="179892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04" name="rc1304"/>
            <p:cNvSpPr/>
            <p:nvPr/>
          </p:nvSpPr>
          <p:spPr>
            <a:xfrm>
              <a:off x="7531451" y="2244354"/>
              <a:ext cx="21699" cy="556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05" name="rc1305"/>
            <p:cNvSpPr/>
            <p:nvPr/>
          </p:nvSpPr>
          <p:spPr>
            <a:xfrm>
              <a:off x="7531451" y="2242836"/>
              <a:ext cx="21699" cy="151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06" name="rc1306"/>
            <p:cNvSpPr/>
            <p:nvPr/>
          </p:nvSpPr>
          <p:spPr>
            <a:xfrm>
              <a:off x="7531451" y="2231194"/>
              <a:ext cx="21699" cy="1164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07" name="rc1307"/>
            <p:cNvSpPr/>
            <p:nvPr/>
          </p:nvSpPr>
          <p:spPr>
            <a:xfrm>
              <a:off x="7531451" y="2220058"/>
              <a:ext cx="21699" cy="1113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08" name="rc1308"/>
            <p:cNvSpPr/>
            <p:nvPr/>
          </p:nvSpPr>
          <p:spPr>
            <a:xfrm>
              <a:off x="7553151" y="2249537"/>
              <a:ext cx="40240" cy="179930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09" name="rc1309"/>
            <p:cNvSpPr/>
            <p:nvPr/>
          </p:nvSpPr>
          <p:spPr>
            <a:xfrm>
              <a:off x="7553151" y="2245170"/>
              <a:ext cx="40240" cy="436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10" name="rc1310"/>
            <p:cNvSpPr/>
            <p:nvPr/>
          </p:nvSpPr>
          <p:spPr>
            <a:xfrm>
              <a:off x="7553151" y="2233433"/>
              <a:ext cx="40240" cy="1173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11" name="rc1311"/>
            <p:cNvSpPr/>
            <p:nvPr/>
          </p:nvSpPr>
          <p:spPr>
            <a:xfrm>
              <a:off x="7553151" y="2221696"/>
              <a:ext cx="40240" cy="1173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12" name="rc1312"/>
            <p:cNvSpPr/>
            <p:nvPr/>
          </p:nvSpPr>
          <p:spPr>
            <a:xfrm>
              <a:off x="7553151" y="2220058"/>
              <a:ext cx="40240" cy="163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13" name="rc1313"/>
            <p:cNvSpPr/>
            <p:nvPr/>
          </p:nvSpPr>
          <p:spPr>
            <a:xfrm>
              <a:off x="7593392" y="2247872"/>
              <a:ext cx="1579" cy="180097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14" name="rc1314"/>
            <p:cNvSpPr/>
            <p:nvPr/>
          </p:nvSpPr>
          <p:spPr>
            <a:xfrm>
              <a:off x="7593392" y="2220058"/>
              <a:ext cx="1579" cy="2781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15" name="rc1315"/>
            <p:cNvSpPr/>
            <p:nvPr/>
          </p:nvSpPr>
          <p:spPr>
            <a:xfrm>
              <a:off x="7594972" y="2246151"/>
              <a:ext cx="19363" cy="180269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16" name="rc1316"/>
            <p:cNvSpPr/>
            <p:nvPr/>
          </p:nvSpPr>
          <p:spPr>
            <a:xfrm>
              <a:off x="7594972" y="2240479"/>
              <a:ext cx="19363" cy="567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17" name="rc1317"/>
            <p:cNvSpPr/>
            <p:nvPr/>
          </p:nvSpPr>
          <p:spPr>
            <a:xfrm>
              <a:off x="7594972" y="2229134"/>
              <a:ext cx="19363" cy="1134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18" name="rc1318"/>
            <p:cNvSpPr/>
            <p:nvPr/>
          </p:nvSpPr>
          <p:spPr>
            <a:xfrm>
              <a:off x="7594972" y="2220058"/>
              <a:ext cx="19363" cy="907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19" name="rc1319"/>
            <p:cNvSpPr/>
            <p:nvPr/>
          </p:nvSpPr>
          <p:spPr>
            <a:xfrm>
              <a:off x="7614335" y="2244663"/>
              <a:ext cx="16516" cy="180417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20" name="rc1320"/>
            <p:cNvSpPr/>
            <p:nvPr/>
          </p:nvSpPr>
          <p:spPr>
            <a:xfrm>
              <a:off x="7614335" y="2229368"/>
              <a:ext cx="16516" cy="1529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21" name="rc1321"/>
            <p:cNvSpPr/>
            <p:nvPr/>
          </p:nvSpPr>
          <p:spPr>
            <a:xfrm>
              <a:off x="7614335" y="2227373"/>
              <a:ext cx="16516" cy="199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22" name="rc1322"/>
            <p:cNvSpPr/>
            <p:nvPr/>
          </p:nvSpPr>
          <p:spPr>
            <a:xfrm>
              <a:off x="7614335" y="2222053"/>
              <a:ext cx="16516" cy="532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23" name="rc1323"/>
            <p:cNvSpPr/>
            <p:nvPr/>
          </p:nvSpPr>
          <p:spPr>
            <a:xfrm>
              <a:off x="7614335" y="2220058"/>
              <a:ext cx="16516" cy="199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24" name="rc1324"/>
            <p:cNvSpPr/>
            <p:nvPr/>
          </p:nvSpPr>
          <p:spPr>
            <a:xfrm>
              <a:off x="7630852" y="2242497"/>
              <a:ext cx="9789" cy="180634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25" name="rc1325"/>
            <p:cNvSpPr/>
            <p:nvPr/>
          </p:nvSpPr>
          <p:spPr>
            <a:xfrm>
              <a:off x="7630852" y="2227912"/>
              <a:ext cx="9789" cy="1458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26" name="rc1326"/>
            <p:cNvSpPr/>
            <p:nvPr/>
          </p:nvSpPr>
          <p:spPr>
            <a:xfrm>
              <a:off x="7630852" y="2224546"/>
              <a:ext cx="9789" cy="336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27" name="rc1327"/>
            <p:cNvSpPr/>
            <p:nvPr/>
          </p:nvSpPr>
          <p:spPr>
            <a:xfrm>
              <a:off x="7630852" y="2220058"/>
              <a:ext cx="9789" cy="448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28" name="rc1328"/>
            <p:cNvSpPr/>
            <p:nvPr/>
          </p:nvSpPr>
          <p:spPr>
            <a:xfrm>
              <a:off x="7640642" y="2239331"/>
              <a:ext cx="10258" cy="180951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29" name="rc1329"/>
            <p:cNvSpPr/>
            <p:nvPr/>
          </p:nvSpPr>
          <p:spPr>
            <a:xfrm>
              <a:off x="7640642" y="2232907"/>
              <a:ext cx="10258" cy="642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30" name="rc1330"/>
            <p:cNvSpPr/>
            <p:nvPr/>
          </p:nvSpPr>
          <p:spPr>
            <a:xfrm>
              <a:off x="7640642" y="2220058"/>
              <a:ext cx="10258" cy="1284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31" name="rc1331"/>
            <p:cNvSpPr/>
            <p:nvPr/>
          </p:nvSpPr>
          <p:spPr>
            <a:xfrm>
              <a:off x="7650901" y="2239161"/>
              <a:ext cx="8624" cy="180968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32" name="rc1332"/>
            <p:cNvSpPr/>
            <p:nvPr/>
          </p:nvSpPr>
          <p:spPr>
            <a:xfrm>
              <a:off x="7650901" y="2235340"/>
              <a:ext cx="8624" cy="382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33" name="rc1333"/>
            <p:cNvSpPr/>
            <p:nvPr/>
          </p:nvSpPr>
          <p:spPr>
            <a:xfrm>
              <a:off x="7650901" y="2220058"/>
              <a:ext cx="8624" cy="1528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34" name="rc1334"/>
            <p:cNvSpPr/>
            <p:nvPr/>
          </p:nvSpPr>
          <p:spPr>
            <a:xfrm>
              <a:off x="7659525" y="2239108"/>
              <a:ext cx="1729" cy="180973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35" name="rc1335"/>
            <p:cNvSpPr/>
            <p:nvPr/>
          </p:nvSpPr>
          <p:spPr>
            <a:xfrm>
              <a:off x="7659525" y="2220058"/>
              <a:ext cx="1729" cy="1904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36" name="rc1336"/>
            <p:cNvSpPr/>
            <p:nvPr/>
          </p:nvSpPr>
          <p:spPr>
            <a:xfrm>
              <a:off x="7661255" y="2238484"/>
              <a:ext cx="9537" cy="181035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37" name="rc1337"/>
            <p:cNvSpPr/>
            <p:nvPr/>
          </p:nvSpPr>
          <p:spPr>
            <a:xfrm>
              <a:off x="7661255" y="2223513"/>
              <a:ext cx="9537" cy="1497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38" name="rc1338"/>
            <p:cNvSpPr/>
            <p:nvPr/>
          </p:nvSpPr>
          <p:spPr>
            <a:xfrm>
              <a:off x="7661255" y="2220058"/>
              <a:ext cx="9537" cy="345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39" name="rc1339"/>
            <p:cNvSpPr/>
            <p:nvPr/>
          </p:nvSpPr>
          <p:spPr>
            <a:xfrm>
              <a:off x="7670793" y="2238348"/>
              <a:ext cx="54048" cy="181049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40" name="rc1340"/>
            <p:cNvSpPr/>
            <p:nvPr/>
          </p:nvSpPr>
          <p:spPr>
            <a:xfrm>
              <a:off x="7670793" y="2235300"/>
              <a:ext cx="54048" cy="304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41" name="rc1341"/>
            <p:cNvSpPr/>
            <p:nvPr/>
          </p:nvSpPr>
          <p:spPr>
            <a:xfrm>
              <a:off x="7670793" y="2233877"/>
              <a:ext cx="54048" cy="1422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42" name="rc1342"/>
            <p:cNvSpPr/>
            <p:nvPr/>
          </p:nvSpPr>
          <p:spPr>
            <a:xfrm>
              <a:off x="7670793" y="2222090"/>
              <a:ext cx="54048" cy="1178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43" name="rc1343"/>
            <p:cNvSpPr/>
            <p:nvPr/>
          </p:nvSpPr>
          <p:spPr>
            <a:xfrm>
              <a:off x="7670793" y="2220058"/>
              <a:ext cx="54048" cy="203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44" name="rc1344"/>
            <p:cNvSpPr/>
            <p:nvPr/>
          </p:nvSpPr>
          <p:spPr>
            <a:xfrm>
              <a:off x="7724841" y="2236364"/>
              <a:ext cx="61298" cy="181247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45" name="rc1345"/>
            <p:cNvSpPr/>
            <p:nvPr/>
          </p:nvSpPr>
          <p:spPr>
            <a:xfrm>
              <a:off x="7724841" y="2229734"/>
              <a:ext cx="61298" cy="662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46" name="rc1346"/>
            <p:cNvSpPr/>
            <p:nvPr/>
          </p:nvSpPr>
          <p:spPr>
            <a:xfrm>
              <a:off x="7724841" y="2226509"/>
              <a:ext cx="61298" cy="322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47" name="rc1347"/>
            <p:cNvSpPr/>
            <p:nvPr/>
          </p:nvSpPr>
          <p:spPr>
            <a:xfrm>
              <a:off x="7724841" y="2220596"/>
              <a:ext cx="61298" cy="591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48" name="rc1348"/>
            <p:cNvSpPr/>
            <p:nvPr/>
          </p:nvSpPr>
          <p:spPr>
            <a:xfrm>
              <a:off x="7724841" y="2220058"/>
              <a:ext cx="61298" cy="53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49" name="rc1349"/>
            <p:cNvSpPr/>
            <p:nvPr/>
          </p:nvSpPr>
          <p:spPr>
            <a:xfrm>
              <a:off x="7786140" y="2234539"/>
              <a:ext cx="5309" cy="181430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50" name="rc1350"/>
            <p:cNvSpPr/>
            <p:nvPr/>
          </p:nvSpPr>
          <p:spPr>
            <a:xfrm>
              <a:off x="7786140" y="2226264"/>
              <a:ext cx="5309" cy="827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51" name="rc1351"/>
            <p:cNvSpPr/>
            <p:nvPr/>
          </p:nvSpPr>
          <p:spPr>
            <a:xfrm>
              <a:off x="7786140" y="2220058"/>
              <a:ext cx="5309" cy="620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52" name="rc1352"/>
            <p:cNvSpPr/>
            <p:nvPr/>
          </p:nvSpPr>
          <p:spPr>
            <a:xfrm>
              <a:off x="7791449" y="2233919"/>
              <a:ext cx="11886" cy="181492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53" name="rc1353"/>
            <p:cNvSpPr/>
            <p:nvPr/>
          </p:nvSpPr>
          <p:spPr>
            <a:xfrm>
              <a:off x="7791449" y="2231147"/>
              <a:ext cx="11886" cy="277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54" name="rc1354"/>
            <p:cNvSpPr/>
            <p:nvPr/>
          </p:nvSpPr>
          <p:spPr>
            <a:xfrm>
              <a:off x="7791449" y="2228375"/>
              <a:ext cx="11886" cy="2772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55" name="rc1355"/>
            <p:cNvSpPr/>
            <p:nvPr/>
          </p:nvSpPr>
          <p:spPr>
            <a:xfrm>
              <a:off x="7791449" y="2220058"/>
              <a:ext cx="11886" cy="8316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56" name="rc1356"/>
            <p:cNvSpPr/>
            <p:nvPr/>
          </p:nvSpPr>
          <p:spPr>
            <a:xfrm>
              <a:off x="7803335" y="2232196"/>
              <a:ext cx="2714" cy="181664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57" name="rc1357"/>
            <p:cNvSpPr/>
            <p:nvPr/>
          </p:nvSpPr>
          <p:spPr>
            <a:xfrm>
              <a:off x="7803335" y="2220058"/>
              <a:ext cx="2714" cy="1213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58" name="rc1358"/>
            <p:cNvSpPr/>
            <p:nvPr/>
          </p:nvSpPr>
          <p:spPr>
            <a:xfrm>
              <a:off x="7806050" y="2231277"/>
              <a:ext cx="2936" cy="181756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59" name="rc1359"/>
            <p:cNvSpPr/>
            <p:nvPr/>
          </p:nvSpPr>
          <p:spPr>
            <a:xfrm>
              <a:off x="7806050" y="2220058"/>
              <a:ext cx="2936" cy="1121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60" name="rc1360"/>
            <p:cNvSpPr/>
            <p:nvPr/>
          </p:nvSpPr>
          <p:spPr>
            <a:xfrm>
              <a:off x="7808987" y="2230279"/>
              <a:ext cx="13970" cy="181856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61" name="rc1361"/>
            <p:cNvSpPr/>
            <p:nvPr/>
          </p:nvSpPr>
          <p:spPr>
            <a:xfrm>
              <a:off x="7808987" y="2220058"/>
              <a:ext cx="13970" cy="1022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62" name="rc1362"/>
            <p:cNvSpPr/>
            <p:nvPr/>
          </p:nvSpPr>
          <p:spPr>
            <a:xfrm>
              <a:off x="7822957" y="2229404"/>
              <a:ext cx="3525" cy="181943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63" name="rc1363"/>
            <p:cNvSpPr/>
            <p:nvPr/>
          </p:nvSpPr>
          <p:spPr>
            <a:xfrm>
              <a:off x="7822957" y="2220058"/>
              <a:ext cx="3525" cy="934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64" name="rc1364"/>
            <p:cNvSpPr/>
            <p:nvPr/>
          </p:nvSpPr>
          <p:spPr>
            <a:xfrm>
              <a:off x="7826482" y="2228114"/>
              <a:ext cx="4090" cy="182072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65" name="rc1365"/>
            <p:cNvSpPr/>
            <p:nvPr/>
          </p:nvSpPr>
          <p:spPr>
            <a:xfrm>
              <a:off x="7826482" y="2220058"/>
              <a:ext cx="4090" cy="805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66" name="rc1366"/>
            <p:cNvSpPr/>
            <p:nvPr/>
          </p:nvSpPr>
          <p:spPr>
            <a:xfrm>
              <a:off x="7852050" y="2220058"/>
              <a:ext cx="237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67" name="rc1367"/>
            <p:cNvSpPr/>
            <p:nvPr/>
          </p:nvSpPr>
          <p:spPr>
            <a:xfrm>
              <a:off x="7844579" y="2220058"/>
              <a:ext cx="252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68" name="rc1368"/>
            <p:cNvSpPr/>
            <p:nvPr/>
          </p:nvSpPr>
          <p:spPr>
            <a:xfrm>
              <a:off x="7844831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69" name="rc1369"/>
            <p:cNvSpPr/>
            <p:nvPr/>
          </p:nvSpPr>
          <p:spPr>
            <a:xfrm>
              <a:off x="7855312" y="2220058"/>
              <a:ext cx="732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70" name="rc1370"/>
            <p:cNvSpPr/>
            <p:nvPr/>
          </p:nvSpPr>
          <p:spPr>
            <a:xfrm>
              <a:off x="7858819" y="2220058"/>
              <a:ext cx="3369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71" name="rc1371"/>
            <p:cNvSpPr/>
            <p:nvPr/>
          </p:nvSpPr>
          <p:spPr>
            <a:xfrm>
              <a:off x="7842074" y="2220058"/>
              <a:ext cx="1994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72" name="rc1372"/>
            <p:cNvSpPr/>
            <p:nvPr/>
          </p:nvSpPr>
          <p:spPr>
            <a:xfrm>
              <a:off x="7835305" y="2220058"/>
              <a:ext cx="126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73" name="rc1373"/>
            <p:cNvSpPr/>
            <p:nvPr/>
          </p:nvSpPr>
          <p:spPr>
            <a:xfrm>
              <a:off x="7851588" y="2220058"/>
              <a:ext cx="22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74" name="rc1374"/>
            <p:cNvSpPr/>
            <p:nvPr/>
          </p:nvSpPr>
          <p:spPr>
            <a:xfrm>
              <a:off x="7844068" y="2220058"/>
              <a:ext cx="282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75" name="rc1375"/>
            <p:cNvSpPr/>
            <p:nvPr/>
          </p:nvSpPr>
          <p:spPr>
            <a:xfrm>
              <a:off x="7858297" y="2220058"/>
              <a:ext cx="54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76" name="rc1376"/>
            <p:cNvSpPr/>
            <p:nvPr/>
          </p:nvSpPr>
          <p:spPr>
            <a:xfrm>
              <a:off x="7834290" y="2220058"/>
              <a:ext cx="36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77" name="rc1377"/>
            <p:cNvSpPr/>
            <p:nvPr/>
          </p:nvSpPr>
          <p:spPr>
            <a:xfrm>
              <a:off x="7844543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78" name="rc1378"/>
            <p:cNvSpPr/>
            <p:nvPr/>
          </p:nvSpPr>
          <p:spPr>
            <a:xfrm>
              <a:off x="7851852" y="2220058"/>
              <a:ext cx="19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79" name="rc1379"/>
            <p:cNvSpPr/>
            <p:nvPr/>
          </p:nvSpPr>
          <p:spPr>
            <a:xfrm>
              <a:off x="7849684" y="2220058"/>
              <a:ext cx="1567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80" name="rc1380"/>
            <p:cNvSpPr/>
            <p:nvPr/>
          </p:nvSpPr>
          <p:spPr>
            <a:xfrm>
              <a:off x="7833984" y="2220058"/>
              <a:ext cx="306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81" name="rc1381"/>
            <p:cNvSpPr/>
            <p:nvPr/>
          </p:nvSpPr>
          <p:spPr>
            <a:xfrm>
              <a:off x="7844951" y="2220058"/>
              <a:ext cx="413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82" name="rc1382"/>
            <p:cNvSpPr/>
            <p:nvPr/>
          </p:nvSpPr>
          <p:spPr>
            <a:xfrm>
              <a:off x="7849089" y="2220058"/>
              <a:ext cx="456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83" name="rc1383"/>
            <p:cNvSpPr/>
            <p:nvPr/>
          </p:nvSpPr>
          <p:spPr>
            <a:xfrm>
              <a:off x="7856843" y="2220058"/>
              <a:ext cx="960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84" name="rc1384"/>
            <p:cNvSpPr/>
            <p:nvPr/>
          </p:nvSpPr>
          <p:spPr>
            <a:xfrm>
              <a:off x="7830591" y="2220058"/>
              <a:ext cx="84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85" name="rc1385"/>
            <p:cNvSpPr/>
            <p:nvPr/>
          </p:nvSpPr>
          <p:spPr>
            <a:xfrm>
              <a:off x="7830675" y="2220058"/>
              <a:ext cx="60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86" name="rc1386"/>
            <p:cNvSpPr/>
            <p:nvPr/>
          </p:nvSpPr>
          <p:spPr>
            <a:xfrm>
              <a:off x="7830735" y="2220058"/>
              <a:ext cx="114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87" name="rc1387"/>
            <p:cNvSpPr/>
            <p:nvPr/>
          </p:nvSpPr>
          <p:spPr>
            <a:xfrm>
              <a:off x="7830849" y="2220058"/>
              <a:ext cx="54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88" name="rc1388"/>
            <p:cNvSpPr/>
            <p:nvPr/>
          </p:nvSpPr>
          <p:spPr>
            <a:xfrm>
              <a:off x="7830927" y="2220058"/>
              <a:ext cx="126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89" name="rc1389"/>
            <p:cNvSpPr/>
            <p:nvPr/>
          </p:nvSpPr>
          <p:spPr>
            <a:xfrm>
              <a:off x="7831239" y="2220058"/>
              <a:ext cx="210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90" name="rc1390"/>
            <p:cNvSpPr/>
            <p:nvPr/>
          </p:nvSpPr>
          <p:spPr>
            <a:xfrm>
              <a:off x="7831876" y="2220058"/>
              <a:ext cx="306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91" name="rc1391"/>
            <p:cNvSpPr/>
            <p:nvPr/>
          </p:nvSpPr>
          <p:spPr>
            <a:xfrm>
              <a:off x="7832182" y="2220058"/>
              <a:ext cx="72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92" name="rc1392"/>
            <p:cNvSpPr/>
            <p:nvPr/>
          </p:nvSpPr>
          <p:spPr>
            <a:xfrm>
              <a:off x="7833876" y="2220058"/>
              <a:ext cx="36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93" name="rc1393"/>
            <p:cNvSpPr/>
            <p:nvPr/>
          </p:nvSpPr>
          <p:spPr>
            <a:xfrm>
              <a:off x="7834993" y="2220058"/>
              <a:ext cx="252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94" name="rc1394"/>
            <p:cNvSpPr/>
            <p:nvPr/>
          </p:nvSpPr>
          <p:spPr>
            <a:xfrm>
              <a:off x="7835281" y="2220058"/>
              <a:ext cx="24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95" name="rc1395"/>
            <p:cNvSpPr/>
            <p:nvPr/>
          </p:nvSpPr>
          <p:spPr>
            <a:xfrm>
              <a:off x="7839942" y="2220058"/>
              <a:ext cx="2132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96" name="rc1396"/>
            <p:cNvSpPr/>
            <p:nvPr/>
          </p:nvSpPr>
          <p:spPr>
            <a:xfrm>
              <a:off x="7858393" y="2220058"/>
              <a:ext cx="330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97" name="rc1397"/>
            <p:cNvSpPr/>
            <p:nvPr/>
          </p:nvSpPr>
          <p:spPr>
            <a:xfrm>
              <a:off x="7862189" y="2220058"/>
              <a:ext cx="1717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98" name="rc1398"/>
            <p:cNvSpPr/>
            <p:nvPr/>
          </p:nvSpPr>
          <p:spPr>
            <a:xfrm>
              <a:off x="7831750" y="2220058"/>
              <a:ext cx="54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399" name="rc1399"/>
            <p:cNvSpPr/>
            <p:nvPr/>
          </p:nvSpPr>
          <p:spPr>
            <a:xfrm>
              <a:off x="7854453" y="2220058"/>
              <a:ext cx="72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00" name="rc1400"/>
            <p:cNvSpPr/>
            <p:nvPr/>
          </p:nvSpPr>
          <p:spPr>
            <a:xfrm>
              <a:off x="7831546" y="2220058"/>
              <a:ext cx="16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01" name="rc1401"/>
            <p:cNvSpPr/>
            <p:nvPr/>
          </p:nvSpPr>
          <p:spPr>
            <a:xfrm>
              <a:off x="7832482" y="2220058"/>
              <a:ext cx="1303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02" name="rc1402"/>
            <p:cNvSpPr/>
            <p:nvPr/>
          </p:nvSpPr>
          <p:spPr>
            <a:xfrm>
              <a:off x="7839558" y="2220058"/>
              <a:ext cx="366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03" name="rc1403"/>
            <p:cNvSpPr/>
            <p:nvPr/>
          </p:nvSpPr>
          <p:spPr>
            <a:xfrm>
              <a:off x="7857954" y="2220058"/>
              <a:ext cx="342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04" name="rc1404"/>
            <p:cNvSpPr/>
            <p:nvPr/>
          </p:nvSpPr>
          <p:spPr>
            <a:xfrm>
              <a:off x="7832254" y="2220058"/>
              <a:ext cx="22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05" name="rc1405"/>
            <p:cNvSpPr/>
            <p:nvPr/>
          </p:nvSpPr>
          <p:spPr>
            <a:xfrm>
              <a:off x="7834362" y="2220058"/>
              <a:ext cx="630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06" name="rc1406"/>
            <p:cNvSpPr/>
            <p:nvPr/>
          </p:nvSpPr>
          <p:spPr>
            <a:xfrm>
              <a:off x="7851252" y="2220058"/>
              <a:ext cx="336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07" name="rc1407"/>
            <p:cNvSpPr/>
            <p:nvPr/>
          </p:nvSpPr>
          <p:spPr>
            <a:xfrm>
              <a:off x="7854795" y="2220058"/>
              <a:ext cx="336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08" name="rc1408"/>
            <p:cNvSpPr/>
            <p:nvPr/>
          </p:nvSpPr>
          <p:spPr>
            <a:xfrm>
              <a:off x="7835582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09" name="rc1409"/>
            <p:cNvSpPr/>
            <p:nvPr/>
          </p:nvSpPr>
          <p:spPr>
            <a:xfrm>
              <a:off x="7849546" y="2220058"/>
              <a:ext cx="13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10" name="rc1410"/>
            <p:cNvSpPr/>
            <p:nvPr/>
          </p:nvSpPr>
          <p:spPr>
            <a:xfrm>
              <a:off x="7854639" y="2220058"/>
              <a:ext cx="156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11" name="rc1411"/>
            <p:cNvSpPr/>
            <p:nvPr/>
          </p:nvSpPr>
          <p:spPr>
            <a:xfrm>
              <a:off x="7855161" y="2220058"/>
              <a:ext cx="36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12" name="rc1412"/>
            <p:cNvSpPr/>
            <p:nvPr/>
          </p:nvSpPr>
          <p:spPr>
            <a:xfrm>
              <a:off x="7858351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13" name="rc1413"/>
            <p:cNvSpPr/>
            <p:nvPr/>
          </p:nvSpPr>
          <p:spPr>
            <a:xfrm>
              <a:off x="7858801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14" name="rc1414"/>
            <p:cNvSpPr/>
            <p:nvPr/>
          </p:nvSpPr>
          <p:spPr>
            <a:xfrm>
              <a:off x="7844849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15" name="rc1415"/>
            <p:cNvSpPr/>
            <p:nvPr/>
          </p:nvSpPr>
          <p:spPr>
            <a:xfrm>
              <a:off x="7839924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16" name="rc1416"/>
            <p:cNvSpPr/>
            <p:nvPr/>
          </p:nvSpPr>
          <p:spPr>
            <a:xfrm>
              <a:off x="7844867" y="2220058"/>
              <a:ext cx="60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17" name="rc1417"/>
            <p:cNvSpPr/>
            <p:nvPr/>
          </p:nvSpPr>
          <p:spPr>
            <a:xfrm>
              <a:off x="7854543" y="2220058"/>
              <a:ext cx="24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18" name="rc1418"/>
            <p:cNvSpPr/>
            <p:nvPr/>
          </p:nvSpPr>
          <p:spPr>
            <a:xfrm>
              <a:off x="7835654" y="2220058"/>
              <a:ext cx="3903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19" name="rc1419"/>
            <p:cNvSpPr/>
            <p:nvPr/>
          </p:nvSpPr>
          <p:spPr>
            <a:xfrm>
              <a:off x="7856044" y="2220058"/>
              <a:ext cx="750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20" name="rc1420"/>
            <p:cNvSpPr/>
            <p:nvPr/>
          </p:nvSpPr>
          <p:spPr>
            <a:xfrm>
              <a:off x="7857858" y="2220058"/>
              <a:ext cx="96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21" name="rc1421"/>
            <p:cNvSpPr/>
            <p:nvPr/>
          </p:nvSpPr>
          <p:spPr>
            <a:xfrm>
              <a:off x="7858723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22" name="rc1422"/>
            <p:cNvSpPr/>
            <p:nvPr/>
          </p:nvSpPr>
          <p:spPr>
            <a:xfrm>
              <a:off x="7863906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23" name="rc1423"/>
            <p:cNvSpPr/>
            <p:nvPr/>
          </p:nvSpPr>
          <p:spPr>
            <a:xfrm>
              <a:off x="7833912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24" name="rc1424"/>
            <p:cNvSpPr/>
            <p:nvPr/>
          </p:nvSpPr>
          <p:spPr>
            <a:xfrm>
              <a:off x="7844369" y="2220058"/>
              <a:ext cx="13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25" name="rc1425"/>
            <p:cNvSpPr/>
            <p:nvPr/>
          </p:nvSpPr>
          <p:spPr>
            <a:xfrm>
              <a:off x="7831714" y="2220058"/>
              <a:ext cx="36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26" name="rc1426"/>
            <p:cNvSpPr/>
            <p:nvPr/>
          </p:nvSpPr>
          <p:spPr>
            <a:xfrm>
              <a:off x="7844507" y="2220058"/>
              <a:ext cx="36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27" name="rc1427"/>
            <p:cNvSpPr/>
            <p:nvPr/>
          </p:nvSpPr>
          <p:spPr>
            <a:xfrm>
              <a:off x="7835449" y="2220058"/>
              <a:ext cx="54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28" name="rc1428"/>
            <p:cNvSpPr/>
            <p:nvPr/>
          </p:nvSpPr>
          <p:spPr>
            <a:xfrm>
              <a:off x="7831491" y="2220058"/>
              <a:ext cx="36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29" name="rc1429"/>
            <p:cNvSpPr/>
            <p:nvPr/>
          </p:nvSpPr>
          <p:spPr>
            <a:xfrm>
              <a:off x="7863924" y="2220058"/>
              <a:ext cx="300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30" name="rc1430"/>
            <p:cNvSpPr/>
            <p:nvPr/>
          </p:nvSpPr>
          <p:spPr>
            <a:xfrm>
              <a:off x="7833930" y="2220058"/>
              <a:ext cx="54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31" name="rc1431"/>
            <p:cNvSpPr/>
            <p:nvPr/>
          </p:nvSpPr>
          <p:spPr>
            <a:xfrm>
              <a:off x="7854429" y="2220058"/>
              <a:ext cx="24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32" name="rc1432"/>
            <p:cNvSpPr/>
            <p:nvPr/>
          </p:nvSpPr>
          <p:spPr>
            <a:xfrm>
              <a:off x="7854603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33" name="rc1433"/>
            <p:cNvSpPr/>
            <p:nvPr/>
          </p:nvSpPr>
          <p:spPr>
            <a:xfrm>
              <a:off x="7831840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34" name="rc1434"/>
            <p:cNvSpPr/>
            <p:nvPr/>
          </p:nvSpPr>
          <p:spPr>
            <a:xfrm>
              <a:off x="7830573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35" name="rc1435"/>
            <p:cNvSpPr/>
            <p:nvPr/>
          </p:nvSpPr>
          <p:spPr>
            <a:xfrm>
              <a:off x="7831053" y="2220058"/>
              <a:ext cx="72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36" name="rc1436"/>
            <p:cNvSpPr/>
            <p:nvPr/>
          </p:nvSpPr>
          <p:spPr>
            <a:xfrm>
              <a:off x="7831804" y="2220058"/>
              <a:ext cx="36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37" name="rc1437"/>
            <p:cNvSpPr/>
            <p:nvPr/>
          </p:nvSpPr>
          <p:spPr>
            <a:xfrm>
              <a:off x="7855216" y="2220058"/>
              <a:ext cx="42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38" name="rc1438"/>
            <p:cNvSpPr/>
            <p:nvPr/>
          </p:nvSpPr>
          <p:spPr>
            <a:xfrm>
              <a:off x="7831125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39" name="rc1439"/>
            <p:cNvSpPr/>
            <p:nvPr/>
          </p:nvSpPr>
          <p:spPr>
            <a:xfrm>
              <a:off x="7831449" y="2220058"/>
              <a:ext cx="24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40" name="rc1440"/>
            <p:cNvSpPr/>
            <p:nvPr/>
          </p:nvSpPr>
          <p:spPr>
            <a:xfrm>
              <a:off x="7833786" y="2220058"/>
              <a:ext cx="54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41" name="rc1441"/>
            <p:cNvSpPr/>
            <p:nvPr/>
          </p:nvSpPr>
          <p:spPr>
            <a:xfrm>
              <a:off x="7858741" y="2220058"/>
              <a:ext cx="60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42" name="rc1442"/>
            <p:cNvSpPr/>
            <p:nvPr/>
          </p:nvSpPr>
          <p:spPr>
            <a:xfrm>
              <a:off x="7831143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43" name="rc1443"/>
            <p:cNvSpPr/>
            <p:nvPr/>
          </p:nvSpPr>
          <p:spPr>
            <a:xfrm>
              <a:off x="7830903" y="2220058"/>
              <a:ext cx="24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44" name="rc1444"/>
            <p:cNvSpPr/>
            <p:nvPr/>
          </p:nvSpPr>
          <p:spPr>
            <a:xfrm>
              <a:off x="7857822" y="2220058"/>
              <a:ext cx="36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45" name="rc1445"/>
            <p:cNvSpPr/>
            <p:nvPr/>
          </p:nvSpPr>
          <p:spPr>
            <a:xfrm>
              <a:off x="7834326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46" name="rc1446"/>
            <p:cNvSpPr/>
            <p:nvPr/>
          </p:nvSpPr>
          <p:spPr>
            <a:xfrm>
              <a:off x="7855131" y="2220058"/>
              <a:ext cx="30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47" name="rc1447"/>
            <p:cNvSpPr/>
            <p:nvPr/>
          </p:nvSpPr>
          <p:spPr>
            <a:xfrm>
              <a:off x="7831528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48" name="rc1448"/>
            <p:cNvSpPr/>
            <p:nvPr/>
          </p:nvSpPr>
          <p:spPr>
            <a:xfrm>
              <a:off x="7854585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49" name="rc1449"/>
            <p:cNvSpPr/>
            <p:nvPr/>
          </p:nvSpPr>
          <p:spPr>
            <a:xfrm>
              <a:off x="7835245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50" name="rc1450"/>
            <p:cNvSpPr/>
            <p:nvPr/>
          </p:nvSpPr>
          <p:spPr>
            <a:xfrm>
              <a:off x="7835600" y="2220058"/>
              <a:ext cx="36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51" name="rc1451"/>
            <p:cNvSpPr/>
            <p:nvPr/>
          </p:nvSpPr>
          <p:spPr>
            <a:xfrm>
              <a:off x="7831161" y="2220058"/>
              <a:ext cx="42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52" name="rc1452"/>
            <p:cNvSpPr/>
            <p:nvPr/>
          </p:nvSpPr>
          <p:spPr>
            <a:xfrm>
              <a:off x="7835504" y="2220058"/>
              <a:ext cx="60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53" name="rc1453"/>
            <p:cNvSpPr/>
            <p:nvPr/>
          </p:nvSpPr>
          <p:spPr>
            <a:xfrm>
              <a:off x="7855198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54" name="rc1454"/>
            <p:cNvSpPr/>
            <p:nvPr/>
          </p:nvSpPr>
          <p:spPr>
            <a:xfrm>
              <a:off x="7856795" y="2220058"/>
              <a:ext cx="24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55" name="rc1455"/>
            <p:cNvSpPr/>
            <p:nvPr/>
          </p:nvSpPr>
          <p:spPr>
            <a:xfrm>
              <a:off x="7844561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56" name="rc1456"/>
            <p:cNvSpPr/>
            <p:nvPr/>
          </p:nvSpPr>
          <p:spPr>
            <a:xfrm>
              <a:off x="7831858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57" name="rc1457"/>
            <p:cNvSpPr/>
            <p:nvPr/>
          </p:nvSpPr>
          <p:spPr>
            <a:xfrm>
              <a:off x="7835431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58" name="rc1458"/>
            <p:cNvSpPr/>
            <p:nvPr/>
          </p:nvSpPr>
          <p:spPr>
            <a:xfrm>
              <a:off x="7834344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59" name="rc1459"/>
            <p:cNvSpPr/>
            <p:nvPr/>
          </p:nvSpPr>
          <p:spPr>
            <a:xfrm>
              <a:off x="7857804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60" name="rc1460"/>
            <p:cNvSpPr/>
            <p:nvPr/>
          </p:nvSpPr>
          <p:spPr>
            <a:xfrm>
              <a:off x="7835263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61" name="rc1461"/>
            <p:cNvSpPr/>
            <p:nvPr/>
          </p:nvSpPr>
          <p:spPr>
            <a:xfrm>
              <a:off x="7831221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62" name="rc1462"/>
            <p:cNvSpPr/>
            <p:nvPr/>
          </p:nvSpPr>
          <p:spPr>
            <a:xfrm>
              <a:off x="7835636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63" name="rc1463"/>
            <p:cNvSpPr/>
            <p:nvPr/>
          </p:nvSpPr>
          <p:spPr>
            <a:xfrm>
              <a:off x="7844351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64" name="rc1464"/>
            <p:cNvSpPr/>
            <p:nvPr/>
          </p:nvSpPr>
          <p:spPr>
            <a:xfrm>
              <a:off x="7854621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65" name="rc1465"/>
            <p:cNvSpPr/>
            <p:nvPr/>
          </p:nvSpPr>
          <p:spPr>
            <a:xfrm>
              <a:off x="7833840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66" name="rc1466"/>
            <p:cNvSpPr/>
            <p:nvPr/>
          </p:nvSpPr>
          <p:spPr>
            <a:xfrm>
              <a:off x="7835564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67" name="rc1467"/>
            <p:cNvSpPr/>
            <p:nvPr/>
          </p:nvSpPr>
          <p:spPr>
            <a:xfrm>
              <a:off x="7854525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68" name="rc1468"/>
            <p:cNvSpPr/>
            <p:nvPr/>
          </p:nvSpPr>
          <p:spPr>
            <a:xfrm>
              <a:off x="7851816" y="2220058"/>
              <a:ext cx="36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69" name="rc1469"/>
            <p:cNvSpPr/>
            <p:nvPr/>
          </p:nvSpPr>
          <p:spPr>
            <a:xfrm>
              <a:off x="7831473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70" name="rc1470"/>
            <p:cNvSpPr/>
            <p:nvPr/>
          </p:nvSpPr>
          <p:spPr>
            <a:xfrm>
              <a:off x="7855294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71" name="rc1471"/>
            <p:cNvSpPr/>
            <p:nvPr/>
          </p:nvSpPr>
          <p:spPr>
            <a:xfrm>
              <a:off x="7844927" y="2220058"/>
              <a:ext cx="24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72" name="rc1472"/>
            <p:cNvSpPr/>
            <p:nvPr/>
          </p:nvSpPr>
          <p:spPr>
            <a:xfrm>
              <a:off x="7833858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73" name="rc1473"/>
            <p:cNvSpPr/>
            <p:nvPr/>
          </p:nvSpPr>
          <p:spPr>
            <a:xfrm>
              <a:off x="7856819" y="2220058"/>
              <a:ext cx="24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74" name="rc1474"/>
            <p:cNvSpPr/>
            <p:nvPr/>
          </p:nvSpPr>
          <p:spPr>
            <a:xfrm>
              <a:off x="7831203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75" name="rc1475"/>
            <p:cNvSpPr/>
            <p:nvPr/>
          </p:nvSpPr>
          <p:spPr>
            <a:xfrm>
              <a:off x="7855258" y="2220058"/>
              <a:ext cx="36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76" name="rc1476"/>
            <p:cNvSpPr/>
            <p:nvPr/>
          </p:nvSpPr>
          <p:spPr>
            <a:xfrm>
              <a:off x="7854567" y="2220058"/>
              <a:ext cx="18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77" name="rc1477"/>
            <p:cNvSpPr/>
            <p:nvPr/>
          </p:nvSpPr>
          <p:spPr>
            <a:xfrm>
              <a:off x="7858369" y="2220058"/>
              <a:ext cx="24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78" name="tx1478"/>
            <p:cNvSpPr/>
            <p:nvPr/>
          </p:nvSpPr>
          <p:spPr>
            <a:xfrm>
              <a:off x="3650324" y="3213648"/>
              <a:ext cx="2948471" cy="17244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2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29" b="1">
                  <a:solidFill>
                    <a:srgbClr val="FFFFFF">
                      <a:alpha val="100000"/>
                    </a:srgbClr>
                  </a:solidFill>
                  <a:latin typeface="helvet"/>
                  <a:cs typeface="helvet"/>
                </a:rPr>
                <a:t>Melbourne's car share: 81%</a:t>
              </a:r>
            </a:p>
          </p:txBody>
        </p:sp>
        <p:sp>
          <p:nvSpPr>
            <p:cNvPr id="1479" name="tx1479"/>
            <p:cNvSpPr/>
            <p:nvPr/>
          </p:nvSpPr>
          <p:spPr>
            <a:xfrm>
              <a:off x="1680534" y="3509308"/>
              <a:ext cx="504142" cy="13573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42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 dirty="0">
                  <a:solidFill>
                    <a:srgbClr val="FFFFFF">
                      <a:alpha val="100000"/>
                    </a:srgbClr>
                  </a:solidFill>
                  <a:latin typeface="helvet"/>
                  <a:cs typeface="helvet"/>
                </a:rPr>
                <a:t>CBD's</a:t>
              </a:r>
            </a:p>
          </p:txBody>
        </p:sp>
        <p:sp>
          <p:nvSpPr>
            <p:cNvPr id="1480" name="tx1480"/>
            <p:cNvSpPr/>
            <p:nvPr/>
          </p:nvSpPr>
          <p:spPr>
            <a:xfrm>
              <a:off x="1804638" y="3667307"/>
              <a:ext cx="255934" cy="9525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42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 dirty="0">
                  <a:solidFill>
                    <a:srgbClr val="FFFFFF">
                      <a:alpha val="100000"/>
                    </a:srgbClr>
                  </a:solidFill>
                  <a:latin typeface="helvet"/>
                  <a:cs typeface="helvet"/>
                </a:rPr>
                <a:t>car</a:t>
              </a:r>
            </a:p>
          </p:txBody>
        </p:sp>
        <p:sp>
          <p:nvSpPr>
            <p:cNvPr id="1481" name="tx1481"/>
            <p:cNvSpPr/>
            <p:nvPr/>
          </p:nvSpPr>
          <p:spPr>
            <a:xfrm>
              <a:off x="1704799" y="3776502"/>
              <a:ext cx="455612" cy="1355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42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 dirty="0">
                  <a:solidFill>
                    <a:srgbClr val="FFFFFF">
                      <a:alpha val="100000"/>
                    </a:srgbClr>
                  </a:solidFill>
                  <a:latin typeface="helvet"/>
                  <a:cs typeface="helvet"/>
                </a:rPr>
                <a:t>share</a:t>
              </a:r>
            </a:p>
          </p:txBody>
        </p:sp>
        <p:sp>
          <p:nvSpPr>
            <p:cNvPr id="1482" name="tx1482"/>
            <p:cNvSpPr/>
            <p:nvPr/>
          </p:nvSpPr>
          <p:spPr>
            <a:xfrm>
              <a:off x="1762402" y="3920172"/>
              <a:ext cx="340407" cy="133349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42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 dirty="0">
                  <a:solidFill>
                    <a:srgbClr val="FFFFFF">
                      <a:alpha val="100000"/>
                    </a:srgbClr>
                  </a:solidFill>
                  <a:latin typeface="helvet"/>
                  <a:cs typeface="helvet"/>
                </a:rPr>
                <a:t>29%</a:t>
              </a:r>
            </a:p>
          </p:txBody>
        </p:sp>
        <p:sp>
          <p:nvSpPr>
            <p:cNvPr id="1483" name="tx1483"/>
            <p:cNvSpPr/>
            <p:nvPr/>
          </p:nvSpPr>
          <p:spPr>
            <a:xfrm>
              <a:off x="1680534" y="2270728"/>
              <a:ext cx="504142" cy="13573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42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CBD's</a:t>
              </a:r>
            </a:p>
          </p:txBody>
        </p:sp>
        <p:sp>
          <p:nvSpPr>
            <p:cNvPr id="1484" name="tx1484"/>
            <p:cNvSpPr/>
            <p:nvPr/>
          </p:nvSpPr>
          <p:spPr>
            <a:xfrm>
              <a:off x="1744344" y="2451716"/>
              <a:ext cx="376522" cy="12819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42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train</a:t>
              </a:r>
            </a:p>
          </p:txBody>
        </p:sp>
        <p:sp>
          <p:nvSpPr>
            <p:cNvPr id="1485" name="tx1485"/>
            <p:cNvSpPr/>
            <p:nvPr/>
          </p:nvSpPr>
          <p:spPr>
            <a:xfrm>
              <a:off x="1704799" y="2617822"/>
              <a:ext cx="455612" cy="1355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42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share</a:t>
              </a:r>
            </a:p>
          </p:txBody>
        </p:sp>
        <p:sp>
          <p:nvSpPr>
            <p:cNvPr id="1486" name="tx1486"/>
            <p:cNvSpPr/>
            <p:nvPr/>
          </p:nvSpPr>
          <p:spPr>
            <a:xfrm>
              <a:off x="1762402" y="2793453"/>
              <a:ext cx="340407" cy="133349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42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42%</a:t>
              </a:r>
            </a:p>
          </p:txBody>
        </p:sp>
        <p:sp>
          <p:nvSpPr>
            <p:cNvPr id="1487" name="pl1487"/>
            <p:cNvSpPr/>
            <p:nvPr/>
          </p:nvSpPr>
          <p:spPr>
            <a:xfrm>
              <a:off x="1574820" y="6419335"/>
              <a:ext cx="6289404" cy="0"/>
            </a:xfrm>
            <a:custGeom>
              <a:avLst/>
              <a:gdLst/>
              <a:ahLst/>
              <a:cxnLst/>
              <a:rect l="0" t="0" r="0" b="0"/>
              <a:pathLst>
                <a:path w="6289404">
                  <a:moveTo>
                    <a:pt x="0" y="0"/>
                  </a:moveTo>
                  <a:lnTo>
                    <a:pt x="6289404" y="0"/>
                  </a:lnTo>
                  <a:lnTo>
                    <a:pt x="6289404" y="0"/>
                  </a:lnTo>
                </a:path>
              </a:pathLst>
            </a:custGeom>
            <a:ln w="13550" cap="flat">
              <a:solidFill>
                <a:srgbClr val="DADA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88" name="pl1488"/>
            <p:cNvSpPr/>
            <p:nvPr/>
          </p:nvSpPr>
          <p:spPr>
            <a:xfrm>
              <a:off x="1574820" y="5962139"/>
              <a:ext cx="6289404" cy="0"/>
            </a:xfrm>
            <a:custGeom>
              <a:avLst/>
              <a:gdLst/>
              <a:ahLst/>
              <a:cxnLst/>
              <a:rect l="0" t="0" r="0" b="0"/>
              <a:pathLst>
                <a:path w="6289404">
                  <a:moveTo>
                    <a:pt x="0" y="0"/>
                  </a:moveTo>
                  <a:lnTo>
                    <a:pt x="6289404" y="0"/>
                  </a:lnTo>
                  <a:lnTo>
                    <a:pt x="6289404" y="0"/>
                  </a:lnTo>
                </a:path>
              </a:pathLst>
            </a:custGeom>
            <a:ln w="13550" cap="flat">
              <a:solidFill>
                <a:srgbClr val="DADA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89" name="pl1489"/>
            <p:cNvSpPr/>
            <p:nvPr/>
          </p:nvSpPr>
          <p:spPr>
            <a:xfrm>
              <a:off x="1574820" y="5504942"/>
              <a:ext cx="6289404" cy="0"/>
            </a:xfrm>
            <a:custGeom>
              <a:avLst/>
              <a:gdLst/>
              <a:ahLst/>
              <a:cxnLst/>
              <a:rect l="0" t="0" r="0" b="0"/>
              <a:pathLst>
                <a:path w="6289404">
                  <a:moveTo>
                    <a:pt x="0" y="0"/>
                  </a:moveTo>
                  <a:lnTo>
                    <a:pt x="6289404" y="0"/>
                  </a:lnTo>
                  <a:lnTo>
                    <a:pt x="6289404" y="0"/>
                  </a:lnTo>
                </a:path>
              </a:pathLst>
            </a:custGeom>
            <a:ln w="13550" cap="flat">
              <a:solidFill>
                <a:srgbClr val="DADA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90" name="pl1490"/>
            <p:cNvSpPr/>
            <p:nvPr/>
          </p:nvSpPr>
          <p:spPr>
            <a:xfrm>
              <a:off x="1574820" y="5047746"/>
              <a:ext cx="6289404" cy="0"/>
            </a:xfrm>
            <a:custGeom>
              <a:avLst/>
              <a:gdLst/>
              <a:ahLst/>
              <a:cxnLst/>
              <a:rect l="0" t="0" r="0" b="0"/>
              <a:pathLst>
                <a:path w="6289404">
                  <a:moveTo>
                    <a:pt x="0" y="0"/>
                  </a:moveTo>
                  <a:lnTo>
                    <a:pt x="6289404" y="0"/>
                  </a:lnTo>
                  <a:lnTo>
                    <a:pt x="6289404" y="0"/>
                  </a:lnTo>
                </a:path>
              </a:pathLst>
            </a:custGeom>
            <a:ln w="13550" cap="flat">
              <a:solidFill>
                <a:srgbClr val="DADA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91" name="pl1491"/>
            <p:cNvSpPr/>
            <p:nvPr/>
          </p:nvSpPr>
          <p:spPr>
            <a:xfrm>
              <a:off x="1574820" y="4590550"/>
              <a:ext cx="6289404" cy="0"/>
            </a:xfrm>
            <a:custGeom>
              <a:avLst/>
              <a:gdLst/>
              <a:ahLst/>
              <a:cxnLst/>
              <a:rect l="0" t="0" r="0" b="0"/>
              <a:pathLst>
                <a:path w="6289404">
                  <a:moveTo>
                    <a:pt x="0" y="0"/>
                  </a:moveTo>
                  <a:lnTo>
                    <a:pt x="6289404" y="0"/>
                  </a:lnTo>
                  <a:lnTo>
                    <a:pt x="6289404" y="0"/>
                  </a:lnTo>
                </a:path>
              </a:pathLst>
            </a:custGeom>
            <a:ln w="13550" cap="flat">
              <a:solidFill>
                <a:srgbClr val="DADA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92" name="rc1492"/>
            <p:cNvSpPr/>
            <p:nvPr/>
          </p:nvSpPr>
          <p:spPr>
            <a:xfrm>
              <a:off x="1574820" y="6133663"/>
              <a:ext cx="943046" cy="28567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93" name="rc1493"/>
            <p:cNvSpPr/>
            <p:nvPr/>
          </p:nvSpPr>
          <p:spPr>
            <a:xfrm>
              <a:off x="1574820" y="6017107"/>
              <a:ext cx="943046" cy="11655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94" name="rc1494"/>
            <p:cNvSpPr/>
            <p:nvPr/>
          </p:nvSpPr>
          <p:spPr>
            <a:xfrm>
              <a:off x="1574820" y="5975876"/>
              <a:ext cx="943046" cy="4123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95" name="rc1495"/>
            <p:cNvSpPr/>
            <p:nvPr/>
          </p:nvSpPr>
          <p:spPr>
            <a:xfrm>
              <a:off x="1574820" y="5560958"/>
              <a:ext cx="943046" cy="41491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96" name="rc1496"/>
            <p:cNvSpPr/>
            <p:nvPr/>
          </p:nvSpPr>
          <p:spPr>
            <a:xfrm>
              <a:off x="1574820" y="5557259"/>
              <a:ext cx="943046" cy="3698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97" name="rc1497"/>
            <p:cNvSpPr/>
            <p:nvPr/>
          </p:nvSpPr>
          <p:spPr>
            <a:xfrm>
              <a:off x="1574820" y="5487293"/>
              <a:ext cx="943046" cy="69966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98" name="rc1498"/>
            <p:cNvSpPr/>
            <p:nvPr/>
          </p:nvSpPr>
          <p:spPr>
            <a:xfrm>
              <a:off x="1574820" y="4590550"/>
              <a:ext cx="943046" cy="89674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499" name="rc1499"/>
            <p:cNvSpPr/>
            <p:nvPr/>
          </p:nvSpPr>
          <p:spPr>
            <a:xfrm>
              <a:off x="2517867" y="5905224"/>
              <a:ext cx="85706" cy="51411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00" name="rc1500"/>
            <p:cNvSpPr/>
            <p:nvPr/>
          </p:nvSpPr>
          <p:spPr>
            <a:xfrm>
              <a:off x="2517867" y="5707868"/>
              <a:ext cx="85706" cy="19735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01" name="rc1501"/>
            <p:cNvSpPr/>
            <p:nvPr/>
          </p:nvSpPr>
          <p:spPr>
            <a:xfrm>
              <a:off x="2517867" y="5634494"/>
              <a:ext cx="85706" cy="7337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02" name="rc1502"/>
            <p:cNvSpPr/>
            <p:nvPr/>
          </p:nvSpPr>
          <p:spPr>
            <a:xfrm>
              <a:off x="2517867" y="5393571"/>
              <a:ext cx="85706" cy="24092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03" name="rc1503"/>
            <p:cNvSpPr/>
            <p:nvPr/>
          </p:nvSpPr>
          <p:spPr>
            <a:xfrm>
              <a:off x="2517867" y="5386938"/>
              <a:ext cx="85706" cy="6633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04" name="rc1504"/>
            <p:cNvSpPr/>
            <p:nvPr/>
          </p:nvSpPr>
          <p:spPr>
            <a:xfrm>
              <a:off x="2517867" y="5357293"/>
              <a:ext cx="85706" cy="29644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05" name="rc1505"/>
            <p:cNvSpPr/>
            <p:nvPr/>
          </p:nvSpPr>
          <p:spPr>
            <a:xfrm>
              <a:off x="2517867" y="4590550"/>
              <a:ext cx="85706" cy="76674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06" name="rc1506"/>
            <p:cNvSpPr/>
            <p:nvPr/>
          </p:nvSpPr>
          <p:spPr>
            <a:xfrm>
              <a:off x="2603573" y="5832450"/>
              <a:ext cx="161220" cy="5868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07" name="rc1507"/>
            <p:cNvSpPr/>
            <p:nvPr/>
          </p:nvSpPr>
          <p:spPr>
            <a:xfrm>
              <a:off x="2603573" y="5718042"/>
              <a:ext cx="161220" cy="11440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08" name="rc1508"/>
            <p:cNvSpPr/>
            <p:nvPr/>
          </p:nvSpPr>
          <p:spPr>
            <a:xfrm>
              <a:off x="2603573" y="5671243"/>
              <a:ext cx="161220" cy="4679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09" name="rc1509"/>
            <p:cNvSpPr/>
            <p:nvPr/>
          </p:nvSpPr>
          <p:spPr>
            <a:xfrm>
              <a:off x="2603573" y="5467938"/>
              <a:ext cx="161220" cy="20330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10" name="rc1510"/>
            <p:cNvSpPr/>
            <p:nvPr/>
          </p:nvSpPr>
          <p:spPr>
            <a:xfrm>
              <a:off x="2603573" y="5466981"/>
              <a:ext cx="161220" cy="957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11" name="rc1511"/>
            <p:cNvSpPr/>
            <p:nvPr/>
          </p:nvSpPr>
          <p:spPr>
            <a:xfrm>
              <a:off x="2603573" y="5434896"/>
              <a:ext cx="161220" cy="32084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12" name="rc1512"/>
            <p:cNvSpPr/>
            <p:nvPr/>
          </p:nvSpPr>
          <p:spPr>
            <a:xfrm>
              <a:off x="2603573" y="4590550"/>
              <a:ext cx="161220" cy="84434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13" name="rc1513"/>
            <p:cNvSpPr/>
            <p:nvPr/>
          </p:nvSpPr>
          <p:spPr>
            <a:xfrm>
              <a:off x="2764794" y="5724407"/>
              <a:ext cx="39863" cy="69492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14" name="rc1514"/>
            <p:cNvSpPr/>
            <p:nvPr/>
          </p:nvSpPr>
          <p:spPr>
            <a:xfrm>
              <a:off x="2764794" y="5463127"/>
              <a:ext cx="39863" cy="26128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15" name="rc1515"/>
            <p:cNvSpPr/>
            <p:nvPr/>
          </p:nvSpPr>
          <p:spPr>
            <a:xfrm>
              <a:off x="2764794" y="5389708"/>
              <a:ext cx="39863" cy="7341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16" name="rc1516"/>
            <p:cNvSpPr/>
            <p:nvPr/>
          </p:nvSpPr>
          <p:spPr>
            <a:xfrm>
              <a:off x="2764794" y="5093567"/>
              <a:ext cx="39863" cy="29614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17" name="rc1517"/>
            <p:cNvSpPr/>
            <p:nvPr/>
          </p:nvSpPr>
          <p:spPr>
            <a:xfrm>
              <a:off x="2764794" y="5091278"/>
              <a:ext cx="39863" cy="2288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18" name="rc1518"/>
            <p:cNvSpPr/>
            <p:nvPr/>
          </p:nvSpPr>
          <p:spPr>
            <a:xfrm>
              <a:off x="2764794" y="5061347"/>
              <a:ext cx="39863" cy="29931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19" name="rc1519"/>
            <p:cNvSpPr/>
            <p:nvPr/>
          </p:nvSpPr>
          <p:spPr>
            <a:xfrm>
              <a:off x="2764794" y="4590550"/>
              <a:ext cx="39863" cy="47079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20" name="rc1520"/>
            <p:cNvSpPr/>
            <p:nvPr/>
          </p:nvSpPr>
          <p:spPr>
            <a:xfrm>
              <a:off x="2804657" y="5719238"/>
              <a:ext cx="108572" cy="70009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21" name="rc1521"/>
            <p:cNvSpPr/>
            <p:nvPr/>
          </p:nvSpPr>
          <p:spPr>
            <a:xfrm>
              <a:off x="2804657" y="5551874"/>
              <a:ext cx="108572" cy="16736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22" name="rc1522"/>
            <p:cNvSpPr/>
            <p:nvPr/>
          </p:nvSpPr>
          <p:spPr>
            <a:xfrm>
              <a:off x="2804657" y="5469711"/>
              <a:ext cx="108572" cy="82162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23" name="rc1523"/>
            <p:cNvSpPr/>
            <p:nvPr/>
          </p:nvSpPr>
          <p:spPr>
            <a:xfrm>
              <a:off x="2804657" y="5217340"/>
              <a:ext cx="108572" cy="25237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24" name="rc1524"/>
            <p:cNvSpPr/>
            <p:nvPr/>
          </p:nvSpPr>
          <p:spPr>
            <a:xfrm>
              <a:off x="2804657" y="5186182"/>
              <a:ext cx="108572" cy="31158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25" name="rc1525"/>
            <p:cNvSpPr/>
            <p:nvPr/>
          </p:nvSpPr>
          <p:spPr>
            <a:xfrm>
              <a:off x="2804657" y="5146167"/>
              <a:ext cx="108572" cy="40014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26" name="rc1526"/>
            <p:cNvSpPr/>
            <p:nvPr/>
          </p:nvSpPr>
          <p:spPr>
            <a:xfrm>
              <a:off x="2804657" y="4590550"/>
              <a:ext cx="108572" cy="55561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27" name="rc1527"/>
            <p:cNvSpPr/>
            <p:nvPr/>
          </p:nvSpPr>
          <p:spPr>
            <a:xfrm>
              <a:off x="2913230" y="5659525"/>
              <a:ext cx="41771" cy="75980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28" name="rc1528"/>
            <p:cNvSpPr/>
            <p:nvPr/>
          </p:nvSpPr>
          <p:spPr>
            <a:xfrm>
              <a:off x="2913230" y="5406480"/>
              <a:ext cx="41771" cy="25304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29" name="rc1529"/>
            <p:cNvSpPr/>
            <p:nvPr/>
          </p:nvSpPr>
          <p:spPr>
            <a:xfrm>
              <a:off x="2913230" y="5311546"/>
              <a:ext cx="41771" cy="9493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30" name="rc1530"/>
            <p:cNvSpPr/>
            <p:nvPr/>
          </p:nvSpPr>
          <p:spPr>
            <a:xfrm>
              <a:off x="2913230" y="5179646"/>
              <a:ext cx="41771" cy="13189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31" name="rc1531"/>
            <p:cNvSpPr/>
            <p:nvPr/>
          </p:nvSpPr>
          <p:spPr>
            <a:xfrm>
              <a:off x="2913230" y="5179142"/>
              <a:ext cx="41771" cy="504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32" name="rc1532"/>
            <p:cNvSpPr/>
            <p:nvPr/>
          </p:nvSpPr>
          <p:spPr>
            <a:xfrm>
              <a:off x="2913230" y="5103698"/>
              <a:ext cx="41771" cy="75443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33" name="rc1533"/>
            <p:cNvSpPr/>
            <p:nvPr/>
          </p:nvSpPr>
          <p:spPr>
            <a:xfrm>
              <a:off x="2913230" y="4590550"/>
              <a:ext cx="41771" cy="51314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34" name="rc1534"/>
            <p:cNvSpPr/>
            <p:nvPr/>
          </p:nvSpPr>
          <p:spPr>
            <a:xfrm>
              <a:off x="2955001" y="5651197"/>
              <a:ext cx="40550" cy="76813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35" name="rc1535"/>
            <p:cNvSpPr/>
            <p:nvPr/>
          </p:nvSpPr>
          <p:spPr>
            <a:xfrm>
              <a:off x="2955001" y="5480192"/>
              <a:ext cx="40550" cy="17100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36" name="rc1536"/>
            <p:cNvSpPr/>
            <p:nvPr/>
          </p:nvSpPr>
          <p:spPr>
            <a:xfrm>
              <a:off x="2955001" y="5394862"/>
              <a:ext cx="40550" cy="8532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37" name="rc1537"/>
            <p:cNvSpPr/>
            <p:nvPr/>
          </p:nvSpPr>
          <p:spPr>
            <a:xfrm>
              <a:off x="2955001" y="5266435"/>
              <a:ext cx="40550" cy="12842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38" name="rc1538"/>
            <p:cNvSpPr/>
            <p:nvPr/>
          </p:nvSpPr>
          <p:spPr>
            <a:xfrm>
              <a:off x="2955001" y="5264878"/>
              <a:ext cx="40550" cy="1557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39" name="rc1539"/>
            <p:cNvSpPr/>
            <p:nvPr/>
          </p:nvSpPr>
          <p:spPr>
            <a:xfrm>
              <a:off x="2955001" y="5240300"/>
              <a:ext cx="40550" cy="24577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40" name="rc1540"/>
            <p:cNvSpPr/>
            <p:nvPr/>
          </p:nvSpPr>
          <p:spPr>
            <a:xfrm>
              <a:off x="2955001" y="4590550"/>
              <a:ext cx="40550" cy="64974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41" name="rc1541"/>
            <p:cNvSpPr/>
            <p:nvPr/>
          </p:nvSpPr>
          <p:spPr>
            <a:xfrm>
              <a:off x="2995552" y="5586079"/>
              <a:ext cx="44246" cy="83325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42" name="rc1542"/>
            <p:cNvSpPr/>
            <p:nvPr/>
          </p:nvSpPr>
          <p:spPr>
            <a:xfrm>
              <a:off x="2995552" y="5420792"/>
              <a:ext cx="44246" cy="16528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43" name="rc1543"/>
            <p:cNvSpPr/>
            <p:nvPr/>
          </p:nvSpPr>
          <p:spPr>
            <a:xfrm>
              <a:off x="2995552" y="5378598"/>
              <a:ext cx="44246" cy="4219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44" name="rc1544"/>
            <p:cNvSpPr/>
            <p:nvPr/>
          </p:nvSpPr>
          <p:spPr>
            <a:xfrm>
              <a:off x="2995552" y="5126860"/>
              <a:ext cx="44246" cy="25173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45" name="rc1545"/>
            <p:cNvSpPr/>
            <p:nvPr/>
          </p:nvSpPr>
          <p:spPr>
            <a:xfrm>
              <a:off x="2995552" y="5126384"/>
              <a:ext cx="44246" cy="475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46" name="rc1546"/>
            <p:cNvSpPr/>
            <p:nvPr/>
          </p:nvSpPr>
          <p:spPr>
            <a:xfrm>
              <a:off x="2995552" y="5110046"/>
              <a:ext cx="44246" cy="16338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47" name="rc1547"/>
            <p:cNvSpPr/>
            <p:nvPr/>
          </p:nvSpPr>
          <p:spPr>
            <a:xfrm>
              <a:off x="2995552" y="4590550"/>
              <a:ext cx="44246" cy="51949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48" name="rc1548"/>
            <p:cNvSpPr/>
            <p:nvPr/>
          </p:nvSpPr>
          <p:spPr>
            <a:xfrm>
              <a:off x="3039798" y="5522629"/>
              <a:ext cx="58930" cy="89670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49" name="rc1549"/>
            <p:cNvSpPr/>
            <p:nvPr/>
          </p:nvSpPr>
          <p:spPr>
            <a:xfrm>
              <a:off x="3039798" y="5259536"/>
              <a:ext cx="58930" cy="26309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50" name="rc1550"/>
            <p:cNvSpPr/>
            <p:nvPr/>
          </p:nvSpPr>
          <p:spPr>
            <a:xfrm>
              <a:off x="3039798" y="5177238"/>
              <a:ext cx="58930" cy="8229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51" name="rc1551"/>
            <p:cNvSpPr/>
            <p:nvPr/>
          </p:nvSpPr>
          <p:spPr>
            <a:xfrm>
              <a:off x="3039798" y="4967860"/>
              <a:ext cx="58930" cy="20937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52" name="rc1552"/>
            <p:cNvSpPr/>
            <p:nvPr/>
          </p:nvSpPr>
          <p:spPr>
            <a:xfrm>
              <a:off x="3039798" y="4967264"/>
              <a:ext cx="58930" cy="595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53" name="rc1553"/>
            <p:cNvSpPr/>
            <p:nvPr/>
          </p:nvSpPr>
          <p:spPr>
            <a:xfrm>
              <a:off x="3039798" y="4948089"/>
              <a:ext cx="58930" cy="1917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54" name="rc1554"/>
            <p:cNvSpPr/>
            <p:nvPr/>
          </p:nvSpPr>
          <p:spPr>
            <a:xfrm>
              <a:off x="3039798" y="4590550"/>
              <a:ext cx="58930" cy="35753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55" name="rc1555"/>
            <p:cNvSpPr/>
            <p:nvPr/>
          </p:nvSpPr>
          <p:spPr>
            <a:xfrm>
              <a:off x="3098728" y="5413439"/>
              <a:ext cx="32675" cy="100589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56" name="rc1556"/>
            <p:cNvSpPr/>
            <p:nvPr/>
          </p:nvSpPr>
          <p:spPr>
            <a:xfrm>
              <a:off x="3098728" y="5174154"/>
              <a:ext cx="32675" cy="23928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57" name="rc1557"/>
            <p:cNvSpPr/>
            <p:nvPr/>
          </p:nvSpPr>
          <p:spPr>
            <a:xfrm>
              <a:off x="3098728" y="5098761"/>
              <a:ext cx="32675" cy="7539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58" name="rc1558"/>
            <p:cNvSpPr/>
            <p:nvPr/>
          </p:nvSpPr>
          <p:spPr>
            <a:xfrm>
              <a:off x="3098728" y="4859906"/>
              <a:ext cx="32675" cy="23885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59" name="rc1559"/>
            <p:cNvSpPr/>
            <p:nvPr/>
          </p:nvSpPr>
          <p:spPr>
            <a:xfrm>
              <a:off x="3098728" y="4859261"/>
              <a:ext cx="32675" cy="644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60" name="rc1560"/>
            <p:cNvSpPr/>
            <p:nvPr/>
          </p:nvSpPr>
          <p:spPr>
            <a:xfrm>
              <a:off x="3098728" y="4835419"/>
              <a:ext cx="32675" cy="23842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61" name="rc1561"/>
            <p:cNvSpPr/>
            <p:nvPr/>
          </p:nvSpPr>
          <p:spPr>
            <a:xfrm>
              <a:off x="3098728" y="4590550"/>
              <a:ext cx="32675" cy="24486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62" name="rc1562"/>
            <p:cNvSpPr/>
            <p:nvPr/>
          </p:nvSpPr>
          <p:spPr>
            <a:xfrm>
              <a:off x="3131404" y="5409593"/>
              <a:ext cx="21088" cy="100974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63" name="rc1563"/>
            <p:cNvSpPr/>
            <p:nvPr/>
          </p:nvSpPr>
          <p:spPr>
            <a:xfrm>
              <a:off x="3131404" y="5200921"/>
              <a:ext cx="21088" cy="20867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64" name="rc1564"/>
            <p:cNvSpPr/>
            <p:nvPr/>
          </p:nvSpPr>
          <p:spPr>
            <a:xfrm>
              <a:off x="3131404" y="5150667"/>
              <a:ext cx="21088" cy="5025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65" name="rc1565"/>
            <p:cNvSpPr/>
            <p:nvPr/>
          </p:nvSpPr>
          <p:spPr>
            <a:xfrm>
              <a:off x="3131404" y="4920364"/>
              <a:ext cx="21088" cy="23030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66" name="rc1566"/>
            <p:cNvSpPr/>
            <p:nvPr/>
          </p:nvSpPr>
          <p:spPr>
            <a:xfrm>
              <a:off x="3131404" y="4917368"/>
              <a:ext cx="21088" cy="2995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67" name="rc1567"/>
            <p:cNvSpPr/>
            <p:nvPr/>
          </p:nvSpPr>
          <p:spPr>
            <a:xfrm>
              <a:off x="3131404" y="4892075"/>
              <a:ext cx="21088" cy="25293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68" name="rc1568"/>
            <p:cNvSpPr/>
            <p:nvPr/>
          </p:nvSpPr>
          <p:spPr>
            <a:xfrm>
              <a:off x="3131404" y="4590550"/>
              <a:ext cx="21088" cy="30152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69" name="rc1569"/>
            <p:cNvSpPr/>
            <p:nvPr/>
          </p:nvSpPr>
          <p:spPr>
            <a:xfrm>
              <a:off x="3152492" y="5407153"/>
              <a:ext cx="80241" cy="101218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70" name="rc1570"/>
            <p:cNvSpPr/>
            <p:nvPr/>
          </p:nvSpPr>
          <p:spPr>
            <a:xfrm>
              <a:off x="3152492" y="5271927"/>
              <a:ext cx="80241" cy="13522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71" name="rc1571"/>
            <p:cNvSpPr/>
            <p:nvPr/>
          </p:nvSpPr>
          <p:spPr>
            <a:xfrm>
              <a:off x="3152492" y="5248223"/>
              <a:ext cx="80241" cy="2370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72" name="rc1572"/>
            <p:cNvSpPr/>
            <p:nvPr/>
          </p:nvSpPr>
          <p:spPr>
            <a:xfrm>
              <a:off x="3152492" y="5147635"/>
              <a:ext cx="80241" cy="10058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73" name="rc1573"/>
            <p:cNvSpPr/>
            <p:nvPr/>
          </p:nvSpPr>
          <p:spPr>
            <a:xfrm>
              <a:off x="3152492" y="5146323"/>
              <a:ext cx="80241" cy="1312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74" name="rc1574"/>
            <p:cNvSpPr/>
            <p:nvPr/>
          </p:nvSpPr>
          <p:spPr>
            <a:xfrm>
              <a:off x="3152492" y="5129704"/>
              <a:ext cx="80241" cy="16618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75" name="rc1575"/>
            <p:cNvSpPr/>
            <p:nvPr/>
          </p:nvSpPr>
          <p:spPr>
            <a:xfrm>
              <a:off x="3152492" y="4590550"/>
              <a:ext cx="80241" cy="53915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76" name="rc1576"/>
            <p:cNvSpPr/>
            <p:nvPr/>
          </p:nvSpPr>
          <p:spPr>
            <a:xfrm>
              <a:off x="3232734" y="5376305"/>
              <a:ext cx="20651" cy="104302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77" name="rc1577"/>
            <p:cNvSpPr/>
            <p:nvPr/>
          </p:nvSpPr>
          <p:spPr>
            <a:xfrm>
              <a:off x="3232734" y="5185304"/>
              <a:ext cx="20651" cy="19100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78" name="rc1578"/>
            <p:cNvSpPr/>
            <p:nvPr/>
          </p:nvSpPr>
          <p:spPr>
            <a:xfrm>
              <a:off x="3232734" y="5152678"/>
              <a:ext cx="20651" cy="3262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79" name="rc1579"/>
            <p:cNvSpPr/>
            <p:nvPr/>
          </p:nvSpPr>
          <p:spPr>
            <a:xfrm>
              <a:off x="3232734" y="4962696"/>
              <a:ext cx="20651" cy="18998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80" name="rc1580"/>
            <p:cNvSpPr/>
            <p:nvPr/>
          </p:nvSpPr>
          <p:spPr>
            <a:xfrm>
              <a:off x="3232734" y="4926331"/>
              <a:ext cx="20651" cy="36364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81" name="rc1581"/>
            <p:cNvSpPr/>
            <p:nvPr/>
          </p:nvSpPr>
          <p:spPr>
            <a:xfrm>
              <a:off x="3232734" y="4590550"/>
              <a:ext cx="20651" cy="33578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82" name="rc1582"/>
            <p:cNvSpPr/>
            <p:nvPr/>
          </p:nvSpPr>
          <p:spPr>
            <a:xfrm>
              <a:off x="3253386" y="5374515"/>
              <a:ext cx="10035" cy="104482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83" name="rc1583"/>
            <p:cNvSpPr/>
            <p:nvPr/>
          </p:nvSpPr>
          <p:spPr>
            <a:xfrm>
              <a:off x="3253386" y="5069601"/>
              <a:ext cx="10035" cy="30491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84" name="rc1584"/>
            <p:cNvSpPr/>
            <p:nvPr/>
          </p:nvSpPr>
          <p:spPr>
            <a:xfrm>
              <a:off x="3253386" y="4987078"/>
              <a:ext cx="10035" cy="82522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85" name="rc1585"/>
            <p:cNvSpPr/>
            <p:nvPr/>
          </p:nvSpPr>
          <p:spPr>
            <a:xfrm>
              <a:off x="3253386" y="4831124"/>
              <a:ext cx="10035" cy="15595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86" name="rc1586"/>
            <p:cNvSpPr/>
            <p:nvPr/>
          </p:nvSpPr>
          <p:spPr>
            <a:xfrm>
              <a:off x="3253386" y="4800353"/>
              <a:ext cx="10035" cy="30771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87" name="rc1587"/>
            <p:cNvSpPr/>
            <p:nvPr/>
          </p:nvSpPr>
          <p:spPr>
            <a:xfrm>
              <a:off x="3253386" y="4590550"/>
              <a:ext cx="10035" cy="20980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88" name="rc1588"/>
            <p:cNvSpPr/>
            <p:nvPr/>
          </p:nvSpPr>
          <p:spPr>
            <a:xfrm>
              <a:off x="3263422" y="5353100"/>
              <a:ext cx="26277" cy="106623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89" name="rc1589"/>
            <p:cNvSpPr/>
            <p:nvPr/>
          </p:nvSpPr>
          <p:spPr>
            <a:xfrm>
              <a:off x="3263422" y="5178956"/>
              <a:ext cx="26277" cy="17414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90" name="rc1590"/>
            <p:cNvSpPr/>
            <p:nvPr/>
          </p:nvSpPr>
          <p:spPr>
            <a:xfrm>
              <a:off x="3263422" y="5139426"/>
              <a:ext cx="26277" cy="3952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91" name="rc1591"/>
            <p:cNvSpPr/>
            <p:nvPr/>
          </p:nvSpPr>
          <p:spPr>
            <a:xfrm>
              <a:off x="3263422" y="4975698"/>
              <a:ext cx="26277" cy="16372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92" name="rc1592"/>
            <p:cNvSpPr/>
            <p:nvPr/>
          </p:nvSpPr>
          <p:spPr>
            <a:xfrm>
              <a:off x="3263422" y="4943113"/>
              <a:ext cx="26277" cy="3258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93" name="rc1593"/>
            <p:cNvSpPr/>
            <p:nvPr/>
          </p:nvSpPr>
          <p:spPr>
            <a:xfrm>
              <a:off x="3263422" y="4590550"/>
              <a:ext cx="26277" cy="35256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94" name="rc1594"/>
            <p:cNvSpPr/>
            <p:nvPr/>
          </p:nvSpPr>
          <p:spPr>
            <a:xfrm>
              <a:off x="3289699" y="5338127"/>
              <a:ext cx="159922" cy="108120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95" name="rc1595"/>
            <p:cNvSpPr/>
            <p:nvPr/>
          </p:nvSpPr>
          <p:spPr>
            <a:xfrm>
              <a:off x="3289699" y="5264089"/>
              <a:ext cx="159922" cy="7403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96" name="rc1596"/>
            <p:cNvSpPr/>
            <p:nvPr/>
          </p:nvSpPr>
          <p:spPr>
            <a:xfrm>
              <a:off x="3289699" y="5244559"/>
              <a:ext cx="159922" cy="1952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97" name="rc1597"/>
            <p:cNvSpPr/>
            <p:nvPr/>
          </p:nvSpPr>
          <p:spPr>
            <a:xfrm>
              <a:off x="3289699" y="5089944"/>
              <a:ext cx="159922" cy="15461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98" name="rc1598"/>
            <p:cNvSpPr/>
            <p:nvPr/>
          </p:nvSpPr>
          <p:spPr>
            <a:xfrm>
              <a:off x="3289699" y="5089242"/>
              <a:ext cx="159922" cy="702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599" name="rc1599"/>
            <p:cNvSpPr/>
            <p:nvPr/>
          </p:nvSpPr>
          <p:spPr>
            <a:xfrm>
              <a:off x="3289699" y="5071950"/>
              <a:ext cx="159922" cy="17291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00" name="rc1600"/>
            <p:cNvSpPr/>
            <p:nvPr/>
          </p:nvSpPr>
          <p:spPr>
            <a:xfrm>
              <a:off x="3289699" y="4590550"/>
              <a:ext cx="159922" cy="48140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01" name="rc1601"/>
            <p:cNvSpPr/>
            <p:nvPr/>
          </p:nvSpPr>
          <p:spPr>
            <a:xfrm>
              <a:off x="3449622" y="5335624"/>
              <a:ext cx="94925" cy="108371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02" name="rc1602"/>
            <p:cNvSpPr/>
            <p:nvPr/>
          </p:nvSpPr>
          <p:spPr>
            <a:xfrm>
              <a:off x="3449622" y="5248081"/>
              <a:ext cx="94925" cy="8754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03" name="rc1603"/>
            <p:cNvSpPr/>
            <p:nvPr/>
          </p:nvSpPr>
          <p:spPr>
            <a:xfrm>
              <a:off x="3449622" y="5215253"/>
              <a:ext cx="94925" cy="3282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04" name="rc1604"/>
            <p:cNvSpPr/>
            <p:nvPr/>
          </p:nvSpPr>
          <p:spPr>
            <a:xfrm>
              <a:off x="3449622" y="5110261"/>
              <a:ext cx="94925" cy="10499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05" name="rc1605"/>
            <p:cNvSpPr/>
            <p:nvPr/>
          </p:nvSpPr>
          <p:spPr>
            <a:xfrm>
              <a:off x="3449622" y="5108930"/>
              <a:ext cx="94925" cy="1330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06" name="rc1606"/>
            <p:cNvSpPr/>
            <p:nvPr/>
          </p:nvSpPr>
          <p:spPr>
            <a:xfrm>
              <a:off x="3449622" y="5089706"/>
              <a:ext cx="94925" cy="19223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07" name="rc1607"/>
            <p:cNvSpPr/>
            <p:nvPr/>
          </p:nvSpPr>
          <p:spPr>
            <a:xfrm>
              <a:off x="3449622" y="4590550"/>
              <a:ext cx="94925" cy="49915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08" name="rc1608"/>
            <p:cNvSpPr/>
            <p:nvPr/>
          </p:nvSpPr>
          <p:spPr>
            <a:xfrm>
              <a:off x="3544547" y="5327954"/>
              <a:ext cx="25736" cy="109138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09" name="rc1609"/>
            <p:cNvSpPr/>
            <p:nvPr/>
          </p:nvSpPr>
          <p:spPr>
            <a:xfrm>
              <a:off x="3544547" y="5145512"/>
              <a:ext cx="25736" cy="18244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10" name="rc1610"/>
            <p:cNvSpPr/>
            <p:nvPr/>
          </p:nvSpPr>
          <p:spPr>
            <a:xfrm>
              <a:off x="3544547" y="5060427"/>
              <a:ext cx="25736" cy="8508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11" name="rc1611"/>
            <p:cNvSpPr/>
            <p:nvPr/>
          </p:nvSpPr>
          <p:spPr>
            <a:xfrm>
              <a:off x="3544547" y="4850714"/>
              <a:ext cx="25736" cy="20971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12" name="rc1612"/>
            <p:cNvSpPr/>
            <p:nvPr/>
          </p:nvSpPr>
          <p:spPr>
            <a:xfrm>
              <a:off x="3544547" y="4848260"/>
              <a:ext cx="25736" cy="2454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13" name="rc1613"/>
            <p:cNvSpPr/>
            <p:nvPr/>
          </p:nvSpPr>
          <p:spPr>
            <a:xfrm>
              <a:off x="3544547" y="4815262"/>
              <a:ext cx="25736" cy="32997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14" name="rc1614"/>
            <p:cNvSpPr/>
            <p:nvPr/>
          </p:nvSpPr>
          <p:spPr>
            <a:xfrm>
              <a:off x="3544547" y="4590550"/>
              <a:ext cx="25736" cy="22471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15" name="rc1615"/>
            <p:cNvSpPr/>
            <p:nvPr/>
          </p:nvSpPr>
          <p:spPr>
            <a:xfrm>
              <a:off x="3570284" y="5322064"/>
              <a:ext cx="57" cy="109727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16" name="rc1616"/>
            <p:cNvSpPr/>
            <p:nvPr/>
          </p:nvSpPr>
          <p:spPr>
            <a:xfrm>
              <a:off x="3570284" y="4956307"/>
              <a:ext cx="57" cy="36575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17" name="rc1617"/>
            <p:cNvSpPr/>
            <p:nvPr/>
          </p:nvSpPr>
          <p:spPr>
            <a:xfrm>
              <a:off x="3570284" y="4590550"/>
              <a:ext cx="57" cy="36575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18" name="rc1618"/>
            <p:cNvSpPr/>
            <p:nvPr/>
          </p:nvSpPr>
          <p:spPr>
            <a:xfrm>
              <a:off x="3570342" y="5265510"/>
              <a:ext cx="6478" cy="115382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19" name="rc1619"/>
            <p:cNvSpPr/>
            <p:nvPr/>
          </p:nvSpPr>
          <p:spPr>
            <a:xfrm>
              <a:off x="3570342" y="5001160"/>
              <a:ext cx="6478" cy="26435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20" name="rc1620"/>
            <p:cNvSpPr/>
            <p:nvPr/>
          </p:nvSpPr>
          <p:spPr>
            <a:xfrm>
              <a:off x="3570342" y="4933989"/>
              <a:ext cx="6478" cy="6717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21" name="rc1621"/>
            <p:cNvSpPr/>
            <p:nvPr/>
          </p:nvSpPr>
          <p:spPr>
            <a:xfrm>
              <a:off x="3570342" y="4809397"/>
              <a:ext cx="6478" cy="12459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22" name="rc1622"/>
            <p:cNvSpPr/>
            <p:nvPr/>
          </p:nvSpPr>
          <p:spPr>
            <a:xfrm>
              <a:off x="3570342" y="4758477"/>
              <a:ext cx="6478" cy="50919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23" name="rc1623"/>
            <p:cNvSpPr/>
            <p:nvPr/>
          </p:nvSpPr>
          <p:spPr>
            <a:xfrm>
              <a:off x="3570342" y="4590550"/>
              <a:ext cx="6478" cy="16792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24" name="rc1624"/>
            <p:cNvSpPr/>
            <p:nvPr/>
          </p:nvSpPr>
          <p:spPr>
            <a:xfrm>
              <a:off x="3576820" y="5264558"/>
              <a:ext cx="42131" cy="115477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25" name="rc1625"/>
            <p:cNvSpPr/>
            <p:nvPr/>
          </p:nvSpPr>
          <p:spPr>
            <a:xfrm>
              <a:off x="3576820" y="5168105"/>
              <a:ext cx="42131" cy="9645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26" name="rc1626"/>
            <p:cNvSpPr/>
            <p:nvPr/>
          </p:nvSpPr>
          <p:spPr>
            <a:xfrm>
              <a:off x="3576820" y="5149780"/>
              <a:ext cx="42131" cy="1832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27" name="rc1627"/>
            <p:cNvSpPr/>
            <p:nvPr/>
          </p:nvSpPr>
          <p:spPr>
            <a:xfrm>
              <a:off x="3576820" y="5071651"/>
              <a:ext cx="42131" cy="7812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28" name="rc1628"/>
            <p:cNvSpPr/>
            <p:nvPr/>
          </p:nvSpPr>
          <p:spPr>
            <a:xfrm>
              <a:off x="3576820" y="5070818"/>
              <a:ext cx="42131" cy="832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29" name="rc1629"/>
            <p:cNvSpPr/>
            <p:nvPr/>
          </p:nvSpPr>
          <p:spPr>
            <a:xfrm>
              <a:off x="3576820" y="5058991"/>
              <a:ext cx="42131" cy="11827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30" name="rc1630"/>
            <p:cNvSpPr/>
            <p:nvPr/>
          </p:nvSpPr>
          <p:spPr>
            <a:xfrm>
              <a:off x="3576820" y="4590550"/>
              <a:ext cx="42131" cy="46844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31" name="rc1631"/>
            <p:cNvSpPr/>
            <p:nvPr/>
          </p:nvSpPr>
          <p:spPr>
            <a:xfrm>
              <a:off x="3618952" y="5235212"/>
              <a:ext cx="22950" cy="118412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32" name="rc1632"/>
            <p:cNvSpPr/>
            <p:nvPr/>
          </p:nvSpPr>
          <p:spPr>
            <a:xfrm>
              <a:off x="3618952" y="4997286"/>
              <a:ext cx="22950" cy="23792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33" name="rc1633"/>
            <p:cNvSpPr/>
            <p:nvPr/>
          </p:nvSpPr>
          <p:spPr>
            <a:xfrm>
              <a:off x="3618952" y="4916245"/>
              <a:ext cx="22950" cy="8104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34" name="rc1634"/>
            <p:cNvSpPr/>
            <p:nvPr/>
          </p:nvSpPr>
          <p:spPr>
            <a:xfrm>
              <a:off x="3618952" y="4731532"/>
              <a:ext cx="22950" cy="18471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35" name="rc1635"/>
            <p:cNvSpPr/>
            <p:nvPr/>
          </p:nvSpPr>
          <p:spPr>
            <a:xfrm>
              <a:off x="3618952" y="4730614"/>
              <a:ext cx="22950" cy="917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36" name="rc1636"/>
            <p:cNvSpPr/>
            <p:nvPr/>
          </p:nvSpPr>
          <p:spPr>
            <a:xfrm>
              <a:off x="3618952" y="4678014"/>
              <a:ext cx="22950" cy="52600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37" name="rc1637"/>
            <p:cNvSpPr/>
            <p:nvPr/>
          </p:nvSpPr>
          <p:spPr>
            <a:xfrm>
              <a:off x="3618952" y="4590550"/>
              <a:ext cx="22950" cy="8746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38" name="rc1638"/>
            <p:cNvSpPr/>
            <p:nvPr/>
          </p:nvSpPr>
          <p:spPr>
            <a:xfrm>
              <a:off x="3641902" y="5234914"/>
              <a:ext cx="7199" cy="118442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39" name="rc1639"/>
            <p:cNvSpPr/>
            <p:nvPr/>
          </p:nvSpPr>
          <p:spPr>
            <a:xfrm>
              <a:off x="3641902" y="5061394"/>
              <a:ext cx="7199" cy="17352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40" name="rc1640"/>
            <p:cNvSpPr/>
            <p:nvPr/>
          </p:nvSpPr>
          <p:spPr>
            <a:xfrm>
              <a:off x="3641902" y="5019476"/>
              <a:ext cx="7199" cy="4191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41" name="rc1641"/>
            <p:cNvSpPr/>
            <p:nvPr/>
          </p:nvSpPr>
          <p:spPr>
            <a:xfrm>
              <a:off x="3641902" y="4851805"/>
              <a:ext cx="7199" cy="16767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42" name="rc1642"/>
            <p:cNvSpPr/>
            <p:nvPr/>
          </p:nvSpPr>
          <p:spPr>
            <a:xfrm>
              <a:off x="3641902" y="4814761"/>
              <a:ext cx="7199" cy="37043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43" name="rc1643"/>
            <p:cNvSpPr/>
            <p:nvPr/>
          </p:nvSpPr>
          <p:spPr>
            <a:xfrm>
              <a:off x="3641902" y="4590550"/>
              <a:ext cx="7199" cy="22421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44" name="rc1644"/>
            <p:cNvSpPr/>
            <p:nvPr/>
          </p:nvSpPr>
          <p:spPr>
            <a:xfrm>
              <a:off x="3649102" y="5227435"/>
              <a:ext cx="49293" cy="119189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45" name="rc1645"/>
            <p:cNvSpPr/>
            <p:nvPr/>
          </p:nvSpPr>
          <p:spPr>
            <a:xfrm>
              <a:off x="3649102" y="5004604"/>
              <a:ext cx="49293" cy="22283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46" name="rc1646"/>
            <p:cNvSpPr/>
            <p:nvPr/>
          </p:nvSpPr>
          <p:spPr>
            <a:xfrm>
              <a:off x="3649102" y="4959468"/>
              <a:ext cx="49293" cy="4513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47" name="rc1647"/>
            <p:cNvSpPr/>
            <p:nvPr/>
          </p:nvSpPr>
          <p:spPr>
            <a:xfrm>
              <a:off x="3649102" y="4758991"/>
              <a:ext cx="49293" cy="20047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48" name="rc1648"/>
            <p:cNvSpPr/>
            <p:nvPr/>
          </p:nvSpPr>
          <p:spPr>
            <a:xfrm>
              <a:off x="3649102" y="4739626"/>
              <a:ext cx="49293" cy="19364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49" name="rc1649"/>
            <p:cNvSpPr/>
            <p:nvPr/>
          </p:nvSpPr>
          <p:spPr>
            <a:xfrm>
              <a:off x="3649102" y="4590550"/>
              <a:ext cx="49293" cy="14907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50" name="rc1650"/>
            <p:cNvSpPr/>
            <p:nvPr/>
          </p:nvSpPr>
          <p:spPr>
            <a:xfrm>
              <a:off x="3698395" y="5215282"/>
              <a:ext cx="11436" cy="120405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51" name="rc1651"/>
            <p:cNvSpPr/>
            <p:nvPr/>
          </p:nvSpPr>
          <p:spPr>
            <a:xfrm>
              <a:off x="3698395" y="4978400"/>
              <a:ext cx="11436" cy="23688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52" name="rc1652"/>
            <p:cNvSpPr/>
            <p:nvPr/>
          </p:nvSpPr>
          <p:spPr>
            <a:xfrm>
              <a:off x="3698395" y="4940351"/>
              <a:ext cx="11436" cy="3804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53" name="rc1653"/>
            <p:cNvSpPr/>
            <p:nvPr/>
          </p:nvSpPr>
          <p:spPr>
            <a:xfrm>
              <a:off x="3698395" y="4806567"/>
              <a:ext cx="11436" cy="13378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54" name="rc1654"/>
            <p:cNvSpPr/>
            <p:nvPr/>
          </p:nvSpPr>
          <p:spPr>
            <a:xfrm>
              <a:off x="3698395" y="4751949"/>
              <a:ext cx="11436" cy="54618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55" name="rc1655"/>
            <p:cNvSpPr/>
            <p:nvPr/>
          </p:nvSpPr>
          <p:spPr>
            <a:xfrm>
              <a:off x="3698395" y="4590550"/>
              <a:ext cx="11436" cy="16139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56" name="rc1656"/>
            <p:cNvSpPr/>
            <p:nvPr/>
          </p:nvSpPr>
          <p:spPr>
            <a:xfrm>
              <a:off x="3709832" y="5200437"/>
              <a:ext cx="8021" cy="121889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57" name="rc1657"/>
            <p:cNvSpPr/>
            <p:nvPr/>
          </p:nvSpPr>
          <p:spPr>
            <a:xfrm>
              <a:off x="3709832" y="5014058"/>
              <a:ext cx="8021" cy="18637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58" name="rc1658"/>
            <p:cNvSpPr/>
            <p:nvPr/>
          </p:nvSpPr>
          <p:spPr>
            <a:xfrm>
              <a:off x="3709832" y="4992183"/>
              <a:ext cx="8021" cy="2187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59" name="rc1659"/>
            <p:cNvSpPr/>
            <p:nvPr/>
          </p:nvSpPr>
          <p:spPr>
            <a:xfrm>
              <a:off x="3709832" y="4825054"/>
              <a:ext cx="8021" cy="16712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60" name="rc1660"/>
            <p:cNvSpPr/>
            <p:nvPr/>
          </p:nvSpPr>
          <p:spPr>
            <a:xfrm>
              <a:off x="3709832" y="4766428"/>
              <a:ext cx="8021" cy="58626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61" name="rc1661"/>
            <p:cNvSpPr/>
            <p:nvPr/>
          </p:nvSpPr>
          <p:spPr>
            <a:xfrm>
              <a:off x="3709832" y="4590550"/>
              <a:ext cx="8021" cy="17587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62" name="rc1662"/>
            <p:cNvSpPr/>
            <p:nvPr/>
          </p:nvSpPr>
          <p:spPr>
            <a:xfrm>
              <a:off x="3717853" y="5197919"/>
              <a:ext cx="24174" cy="122141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63" name="rc1663"/>
            <p:cNvSpPr/>
            <p:nvPr/>
          </p:nvSpPr>
          <p:spPr>
            <a:xfrm>
              <a:off x="3717853" y="5044044"/>
              <a:ext cx="24174" cy="15387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64" name="rc1664"/>
            <p:cNvSpPr/>
            <p:nvPr/>
          </p:nvSpPr>
          <p:spPr>
            <a:xfrm>
              <a:off x="3717853" y="5006592"/>
              <a:ext cx="24174" cy="37452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65" name="rc1665"/>
            <p:cNvSpPr/>
            <p:nvPr/>
          </p:nvSpPr>
          <p:spPr>
            <a:xfrm>
              <a:off x="3717853" y="4938074"/>
              <a:ext cx="24174" cy="6851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66" name="rc1666"/>
            <p:cNvSpPr/>
            <p:nvPr/>
          </p:nvSpPr>
          <p:spPr>
            <a:xfrm>
              <a:off x="3717853" y="4895396"/>
              <a:ext cx="24174" cy="42678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67" name="rc1667"/>
            <p:cNvSpPr/>
            <p:nvPr/>
          </p:nvSpPr>
          <p:spPr>
            <a:xfrm>
              <a:off x="3717853" y="4590550"/>
              <a:ext cx="24174" cy="30484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68" name="rc1668"/>
            <p:cNvSpPr/>
            <p:nvPr/>
          </p:nvSpPr>
          <p:spPr>
            <a:xfrm>
              <a:off x="3742027" y="5186943"/>
              <a:ext cx="9038" cy="123239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69" name="rc1669"/>
            <p:cNvSpPr/>
            <p:nvPr/>
          </p:nvSpPr>
          <p:spPr>
            <a:xfrm>
              <a:off x="3742027" y="4955530"/>
              <a:ext cx="9038" cy="23141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70" name="rc1670"/>
            <p:cNvSpPr/>
            <p:nvPr/>
          </p:nvSpPr>
          <p:spPr>
            <a:xfrm>
              <a:off x="3742027" y="4903501"/>
              <a:ext cx="9038" cy="5202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71" name="rc1671"/>
            <p:cNvSpPr/>
            <p:nvPr/>
          </p:nvSpPr>
          <p:spPr>
            <a:xfrm>
              <a:off x="3742027" y="4745084"/>
              <a:ext cx="9038" cy="15841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72" name="rc1672"/>
            <p:cNvSpPr/>
            <p:nvPr/>
          </p:nvSpPr>
          <p:spPr>
            <a:xfrm>
              <a:off x="3742027" y="4696161"/>
              <a:ext cx="9038" cy="48922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73" name="rc1673"/>
            <p:cNvSpPr/>
            <p:nvPr/>
          </p:nvSpPr>
          <p:spPr>
            <a:xfrm>
              <a:off x="3742027" y="4590550"/>
              <a:ext cx="9038" cy="10561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74" name="rc1674"/>
            <p:cNvSpPr/>
            <p:nvPr/>
          </p:nvSpPr>
          <p:spPr>
            <a:xfrm>
              <a:off x="3751066" y="5185656"/>
              <a:ext cx="15662" cy="123367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75" name="rc1675"/>
            <p:cNvSpPr/>
            <p:nvPr/>
          </p:nvSpPr>
          <p:spPr>
            <a:xfrm>
              <a:off x="3751066" y="5037775"/>
              <a:ext cx="15662" cy="14788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76" name="rc1676"/>
            <p:cNvSpPr/>
            <p:nvPr/>
          </p:nvSpPr>
          <p:spPr>
            <a:xfrm>
              <a:off x="3751066" y="4983553"/>
              <a:ext cx="15662" cy="54222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77" name="rc1677"/>
            <p:cNvSpPr/>
            <p:nvPr/>
          </p:nvSpPr>
          <p:spPr>
            <a:xfrm>
              <a:off x="3751066" y="4900650"/>
              <a:ext cx="15662" cy="8290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78" name="rc1678"/>
            <p:cNvSpPr/>
            <p:nvPr/>
          </p:nvSpPr>
          <p:spPr>
            <a:xfrm>
              <a:off x="3751066" y="4899306"/>
              <a:ext cx="15662" cy="1344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79" name="rc1679"/>
            <p:cNvSpPr/>
            <p:nvPr/>
          </p:nvSpPr>
          <p:spPr>
            <a:xfrm>
              <a:off x="3751066" y="4867937"/>
              <a:ext cx="15662" cy="31368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80" name="rc1680"/>
            <p:cNvSpPr/>
            <p:nvPr/>
          </p:nvSpPr>
          <p:spPr>
            <a:xfrm>
              <a:off x="3751066" y="4590550"/>
              <a:ext cx="15662" cy="27738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81" name="rc1681"/>
            <p:cNvSpPr/>
            <p:nvPr/>
          </p:nvSpPr>
          <p:spPr>
            <a:xfrm>
              <a:off x="3766728" y="5181570"/>
              <a:ext cx="15996" cy="123776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82" name="rc1682"/>
            <p:cNvSpPr/>
            <p:nvPr/>
          </p:nvSpPr>
          <p:spPr>
            <a:xfrm>
              <a:off x="3766728" y="4995533"/>
              <a:ext cx="15996" cy="18603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83" name="rc1683"/>
            <p:cNvSpPr/>
            <p:nvPr/>
          </p:nvSpPr>
          <p:spPr>
            <a:xfrm>
              <a:off x="3766728" y="4949462"/>
              <a:ext cx="15996" cy="4607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84" name="rc1684"/>
            <p:cNvSpPr/>
            <p:nvPr/>
          </p:nvSpPr>
          <p:spPr>
            <a:xfrm>
              <a:off x="3766728" y="4783169"/>
              <a:ext cx="15996" cy="16629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85" name="rc1685"/>
            <p:cNvSpPr/>
            <p:nvPr/>
          </p:nvSpPr>
          <p:spPr>
            <a:xfrm>
              <a:off x="3766728" y="4780536"/>
              <a:ext cx="15996" cy="2632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86" name="rc1686"/>
            <p:cNvSpPr/>
            <p:nvPr/>
          </p:nvSpPr>
          <p:spPr>
            <a:xfrm>
              <a:off x="3766728" y="4738854"/>
              <a:ext cx="15996" cy="41682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87" name="rc1687"/>
            <p:cNvSpPr/>
            <p:nvPr/>
          </p:nvSpPr>
          <p:spPr>
            <a:xfrm>
              <a:off x="3766728" y="4590550"/>
              <a:ext cx="15996" cy="14830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88" name="rc1688"/>
            <p:cNvSpPr/>
            <p:nvPr/>
          </p:nvSpPr>
          <p:spPr>
            <a:xfrm>
              <a:off x="3782724" y="5175184"/>
              <a:ext cx="22869" cy="124415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89" name="rc1689"/>
            <p:cNvSpPr/>
            <p:nvPr/>
          </p:nvSpPr>
          <p:spPr>
            <a:xfrm>
              <a:off x="3782724" y="5027261"/>
              <a:ext cx="22869" cy="14792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90" name="rc1690"/>
            <p:cNvSpPr/>
            <p:nvPr/>
          </p:nvSpPr>
          <p:spPr>
            <a:xfrm>
              <a:off x="3782724" y="5001482"/>
              <a:ext cx="22869" cy="2577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91" name="rc1691"/>
            <p:cNvSpPr/>
            <p:nvPr/>
          </p:nvSpPr>
          <p:spPr>
            <a:xfrm>
              <a:off x="3782724" y="4950537"/>
              <a:ext cx="22869" cy="5094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92" name="rc1692"/>
            <p:cNvSpPr/>
            <p:nvPr/>
          </p:nvSpPr>
          <p:spPr>
            <a:xfrm>
              <a:off x="3782724" y="4934579"/>
              <a:ext cx="22869" cy="15958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93" name="rc1693"/>
            <p:cNvSpPr/>
            <p:nvPr/>
          </p:nvSpPr>
          <p:spPr>
            <a:xfrm>
              <a:off x="3782724" y="4590550"/>
              <a:ext cx="22869" cy="34402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94" name="rc1694"/>
            <p:cNvSpPr/>
            <p:nvPr/>
          </p:nvSpPr>
          <p:spPr>
            <a:xfrm>
              <a:off x="3805594" y="5148461"/>
              <a:ext cx="25122" cy="127087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95" name="rc1695"/>
            <p:cNvSpPr/>
            <p:nvPr/>
          </p:nvSpPr>
          <p:spPr>
            <a:xfrm>
              <a:off x="3805594" y="4995084"/>
              <a:ext cx="25122" cy="15337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96" name="rc1696"/>
            <p:cNvSpPr/>
            <p:nvPr/>
          </p:nvSpPr>
          <p:spPr>
            <a:xfrm>
              <a:off x="3805594" y="4954295"/>
              <a:ext cx="25122" cy="4078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97" name="rc1697"/>
            <p:cNvSpPr/>
            <p:nvPr/>
          </p:nvSpPr>
          <p:spPr>
            <a:xfrm>
              <a:off x="3805594" y="4769629"/>
              <a:ext cx="25122" cy="18466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98" name="rc1698"/>
            <p:cNvSpPr/>
            <p:nvPr/>
          </p:nvSpPr>
          <p:spPr>
            <a:xfrm>
              <a:off x="3805594" y="4728561"/>
              <a:ext cx="25122" cy="41068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699" name="rc1699"/>
            <p:cNvSpPr/>
            <p:nvPr/>
          </p:nvSpPr>
          <p:spPr>
            <a:xfrm>
              <a:off x="3805594" y="4590550"/>
              <a:ext cx="25122" cy="13801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00" name="rc1700"/>
            <p:cNvSpPr/>
            <p:nvPr/>
          </p:nvSpPr>
          <p:spPr>
            <a:xfrm>
              <a:off x="3830716" y="5136259"/>
              <a:ext cx="37169" cy="128307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01" name="rc1701"/>
            <p:cNvSpPr/>
            <p:nvPr/>
          </p:nvSpPr>
          <p:spPr>
            <a:xfrm>
              <a:off x="3830716" y="5031838"/>
              <a:ext cx="37169" cy="10442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02" name="rc1702"/>
            <p:cNvSpPr/>
            <p:nvPr/>
          </p:nvSpPr>
          <p:spPr>
            <a:xfrm>
              <a:off x="3830716" y="4998226"/>
              <a:ext cx="37169" cy="3361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03" name="rc1703"/>
            <p:cNvSpPr/>
            <p:nvPr/>
          </p:nvSpPr>
          <p:spPr>
            <a:xfrm>
              <a:off x="3830716" y="4931004"/>
              <a:ext cx="37169" cy="6722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04" name="rc1704"/>
            <p:cNvSpPr/>
            <p:nvPr/>
          </p:nvSpPr>
          <p:spPr>
            <a:xfrm>
              <a:off x="3830716" y="4929305"/>
              <a:ext cx="37169" cy="1699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05" name="rc1705"/>
            <p:cNvSpPr/>
            <p:nvPr/>
          </p:nvSpPr>
          <p:spPr>
            <a:xfrm>
              <a:off x="3830716" y="4883231"/>
              <a:ext cx="37169" cy="46073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06" name="rc1706"/>
            <p:cNvSpPr/>
            <p:nvPr/>
          </p:nvSpPr>
          <p:spPr>
            <a:xfrm>
              <a:off x="3830716" y="4590550"/>
              <a:ext cx="37169" cy="29268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07" name="rc1707"/>
            <p:cNvSpPr/>
            <p:nvPr/>
          </p:nvSpPr>
          <p:spPr>
            <a:xfrm>
              <a:off x="3867886" y="5121208"/>
              <a:ext cx="15382" cy="129812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08" name="rc1708"/>
            <p:cNvSpPr/>
            <p:nvPr/>
          </p:nvSpPr>
          <p:spPr>
            <a:xfrm>
              <a:off x="3867886" y="4968809"/>
              <a:ext cx="15382" cy="15239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09" name="rc1709"/>
            <p:cNvSpPr/>
            <p:nvPr/>
          </p:nvSpPr>
          <p:spPr>
            <a:xfrm>
              <a:off x="3867886" y="4931850"/>
              <a:ext cx="15382" cy="3695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10" name="rc1710"/>
            <p:cNvSpPr/>
            <p:nvPr/>
          </p:nvSpPr>
          <p:spPr>
            <a:xfrm>
              <a:off x="3867886" y="4715572"/>
              <a:ext cx="15382" cy="21627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11" name="rc1711"/>
            <p:cNvSpPr/>
            <p:nvPr/>
          </p:nvSpPr>
          <p:spPr>
            <a:xfrm>
              <a:off x="3867886" y="4670400"/>
              <a:ext cx="15382" cy="45172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12" name="rc1712"/>
            <p:cNvSpPr/>
            <p:nvPr/>
          </p:nvSpPr>
          <p:spPr>
            <a:xfrm>
              <a:off x="3867886" y="4590550"/>
              <a:ext cx="15382" cy="7984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13" name="rc1713"/>
            <p:cNvSpPr/>
            <p:nvPr/>
          </p:nvSpPr>
          <p:spPr>
            <a:xfrm>
              <a:off x="3883268" y="5112923"/>
              <a:ext cx="51231" cy="130641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14" name="rc1714"/>
            <p:cNvSpPr/>
            <p:nvPr/>
          </p:nvSpPr>
          <p:spPr>
            <a:xfrm>
              <a:off x="3883268" y="5033327"/>
              <a:ext cx="51231" cy="7959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15" name="rc1715"/>
            <p:cNvSpPr/>
            <p:nvPr/>
          </p:nvSpPr>
          <p:spPr>
            <a:xfrm>
              <a:off x="3883268" y="4985104"/>
              <a:ext cx="51231" cy="4822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16" name="rc1716"/>
            <p:cNvSpPr/>
            <p:nvPr/>
          </p:nvSpPr>
          <p:spPr>
            <a:xfrm>
              <a:off x="3883268" y="4889479"/>
              <a:ext cx="51231" cy="9562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17" name="rc1717"/>
            <p:cNvSpPr/>
            <p:nvPr/>
          </p:nvSpPr>
          <p:spPr>
            <a:xfrm>
              <a:off x="3883268" y="4889068"/>
              <a:ext cx="51231" cy="410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18" name="rc1718"/>
            <p:cNvSpPr/>
            <p:nvPr/>
          </p:nvSpPr>
          <p:spPr>
            <a:xfrm>
              <a:off x="3883268" y="4862628"/>
              <a:ext cx="51231" cy="26440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19" name="rc1719"/>
            <p:cNvSpPr/>
            <p:nvPr/>
          </p:nvSpPr>
          <p:spPr>
            <a:xfrm>
              <a:off x="3883268" y="4590550"/>
              <a:ext cx="51231" cy="27207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20" name="rc1720"/>
            <p:cNvSpPr/>
            <p:nvPr/>
          </p:nvSpPr>
          <p:spPr>
            <a:xfrm>
              <a:off x="3934499" y="5111024"/>
              <a:ext cx="29060" cy="130831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21" name="rc1721"/>
            <p:cNvSpPr/>
            <p:nvPr/>
          </p:nvSpPr>
          <p:spPr>
            <a:xfrm>
              <a:off x="3934499" y="4956452"/>
              <a:ext cx="29060" cy="15457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22" name="rc1722"/>
            <p:cNvSpPr/>
            <p:nvPr/>
          </p:nvSpPr>
          <p:spPr>
            <a:xfrm>
              <a:off x="3934499" y="4948240"/>
              <a:ext cx="29060" cy="821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23" name="rc1723"/>
            <p:cNvSpPr/>
            <p:nvPr/>
          </p:nvSpPr>
          <p:spPr>
            <a:xfrm>
              <a:off x="3934499" y="4865641"/>
              <a:ext cx="29060" cy="8259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24" name="rc1724"/>
            <p:cNvSpPr/>
            <p:nvPr/>
          </p:nvSpPr>
          <p:spPr>
            <a:xfrm>
              <a:off x="3934499" y="4863225"/>
              <a:ext cx="29060" cy="2415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25" name="rc1725"/>
            <p:cNvSpPr/>
            <p:nvPr/>
          </p:nvSpPr>
          <p:spPr>
            <a:xfrm>
              <a:off x="3934499" y="4843179"/>
              <a:ext cx="29060" cy="20046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26" name="rc1726"/>
            <p:cNvSpPr/>
            <p:nvPr/>
          </p:nvSpPr>
          <p:spPr>
            <a:xfrm>
              <a:off x="3934499" y="4590550"/>
              <a:ext cx="29060" cy="25262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27" name="rc1727"/>
            <p:cNvSpPr/>
            <p:nvPr/>
          </p:nvSpPr>
          <p:spPr>
            <a:xfrm>
              <a:off x="3963559" y="5092935"/>
              <a:ext cx="73736" cy="132639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28" name="rc1728"/>
            <p:cNvSpPr/>
            <p:nvPr/>
          </p:nvSpPr>
          <p:spPr>
            <a:xfrm>
              <a:off x="3963559" y="5034492"/>
              <a:ext cx="73736" cy="5844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29" name="rc1729"/>
            <p:cNvSpPr/>
            <p:nvPr/>
          </p:nvSpPr>
          <p:spPr>
            <a:xfrm>
              <a:off x="3963559" y="4990326"/>
              <a:ext cx="73736" cy="4416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30" name="rc1730"/>
            <p:cNvSpPr/>
            <p:nvPr/>
          </p:nvSpPr>
          <p:spPr>
            <a:xfrm>
              <a:off x="3963559" y="4926362"/>
              <a:ext cx="73736" cy="6396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31" name="rc1731"/>
            <p:cNvSpPr/>
            <p:nvPr/>
          </p:nvSpPr>
          <p:spPr>
            <a:xfrm>
              <a:off x="3963559" y="4925220"/>
              <a:ext cx="73736" cy="1142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32" name="rc1732"/>
            <p:cNvSpPr/>
            <p:nvPr/>
          </p:nvSpPr>
          <p:spPr>
            <a:xfrm>
              <a:off x="3963559" y="4887050"/>
              <a:ext cx="73736" cy="38169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33" name="rc1733"/>
            <p:cNvSpPr/>
            <p:nvPr/>
          </p:nvSpPr>
          <p:spPr>
            <a:xfrm>
              <a:off x="3963559" y="4590550"/>
              <a:ext cx="73736" cy="29650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34" name="rc1734"/>
            <p:cNvSpPr/>
            <p:nvPr/>
          </p:nvSpPr>
          <p:spPr>
            <a:xfrm>
              <a:off x="4037296" y="5091813"/>
              <a:ext cx="1274" cy="132752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35" name="rc1735"/>
            <p:cNvSpPr/>
            <p:nvPr/>
          </p:nvSpPr>
          <p:spPr>
            <a:xfrm>
              <a:off x="4037296" y="4783344"/>
              <a:ext cx="1274" cy="30846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36" name="rc1736"/>
            <p:cNvSpPr/>
            <p:nvPr/>
          </p:nvSpPr>
          <p:spPr>
            <a:xfrm>
              <a:off x="4037296" y="4750293"/>
              <a:ext cx="1274" cy="3305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37" name="rc1737"/>
            <p:cNvSpPr/>
            <p:nvPr/>
          </p:nvSpPr>
          <p:spPr>
            <a:xfrm>
              <a:off x="4037296" y="4590550"/>
              <a:ext cx="1274" cy="159743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38" name="rc1738"/>
            <p:cNvSpPr/>
            <p:nvPr/>
          </p:nvSpPr>
          <p:spPr>
            <a:xfrm>
              <a:off x="4038570" y="5088955"/>
              <a:ext cx="18011" cy="133037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39" name="rc1739"/>
            <p:cNvSpPr/>
            <p:nvPr/>
          </p:nvSpPr>
          <p:spPr>
            <a:xfrm>
              <a:off x="4038570" y="5041803"/>
              <a:ext cx="18011" cy="4715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40" name="rc1740"/>
            <p:cNvSpPr/>
            <p:nvPr/>
          </p:nvSpPr>
          <p:spPr>
            <a:xfrm>
              <a:off x="4038570" y="5002445"/>
              <a:ext cx="18011" cy="3935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41" name="rc1741"/>
            <p:cNvSpPr/>
            <p:nvPr/>
          </p:nvSpPr>
          <p:spPr>
            <a:xfrm>
              <a:off x="4038570" y="4969712"/>
              <a:ext cx="18011" cy="3273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42" name="rc1742"/>
            <p:cNvSpPr/>
            <p:nvPr/>
          </p:nvSpPr>
          <p:spPr>
            <a:xfrm>
              <a:off x="4038570" y="4920612"/>
              <a:ext cx="18011" cy="49100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43" name="rc1743"/>
            <p:cNvSpPr/>
            <p:nvPr/>
          </p:nvSpPr>
          <p:spPr>
            <a:xfrm>
              <a:off x="4038570" y="4590550"/>
              <a:ext cx="18011" cy="33006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44" name="rc1744"/>
            <p:cNvSpPr/>
            <p:nvPr/>
          </p:nvSpPr>
          <p:spPr>
            <a:xfrm>
              <a:off x="4056581" y="5082915"/>
              <a:ext cx="9279" cy="133641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45" name="rc1745"/>
            <p:cNvSpPr/>
            <p:nvPr/>
          </p:nvSpPr>
          <p:spPr>
            <a:xfrm>
              <a:off x="4056581" y="4927113"/>
              <a:ext cx="9279" cy="15580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46" name="rc1746"/>
            <p:cNvSpPr/>
            <p:nvPr/>
          </p:nvSpPr>
          <p:spPr>
            <a:xfrm>
              <a:off x="4056581" y="4892322"/>
              <a:ext cx="9279" cy="3479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47" name="rc1747"/>
            <p:cNvSpPr/>
            <p:nvPr/>
          </p:nvSpPr>
          <p:spPr>
            <a:xfrm>
              <a:off x="4056581" y="4843918"/>
              <a:ext cx="9279" cy="4840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48" name="rc1748"/>
            <p:cNvSpPr/>
            <p:nvPr/>
          </p:nvSpPr>
          <p:spPr>
            <a:xfrm>
              <a:off x="4056581" y="4812152"/>
              <a:ext cx="9279" cy="3176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49" name="rc1749"/>
            <p:cNvSpPr/>
            <p:nvPr/>
          </p:nvSpPr>
          <p:spPr>
            <a:xfrm>
              <a:off x="4056581" y="4590550"/>
              <a:ext cx="9279" cy="22160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50" name="rc1750"/>
            <p:cNvSpPr/>
            <p:nvPr/>
          </p:nvSpPr>
          <p:spPr>
            <a:xfrm>
              <a:off x="4065861" y="5079847"/>
              <a:ext cx="32030" cy="133948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51" name="rc1751"/>
            <p:cNvSpPr/>
            <p:nvPr/>
          </p:nvSpPr>
          <p:spPr>
            <a:xfrm>
              <a:off x="4065861" y="4939610"/>
              <a:ext cx="32030" cy="14023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52" name="rc1752"/>
            <p:cNvSpPr/>
            <p:nvPr/>
          </p:nvSpPr>
          <p:spPr>
            <a:xfrm>
              <a:off x="4065861" y="4898634"/>
              <a:ext cx="32030" cy="4097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53" name="rc1753"/>
            <p:cNvSpPr/>
            <p:nvPr/>
          </p:nvSpPr>
          <p:spPr>
            <a:xfrm>
              <a:off x="4065861" y="4761245"/>
              <a:ext cx="32030" cy="13738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54" name="rc1754"/>
            <p:cNvSpPr/>
            <p:nvPr/>
          </p:nvSpPr>
          <p:spPr>
            <a:xfrm>
              <a:off x="4065861" y="4759054"/>
              <a:ext cx="32030" cy="2191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55" name="rc1755"/>
            <p:cNvSpPr/>
            <p:nvPr/>
          </p:nvSpPr>
          <p:spPr>
            <a:xfrm>
              <a:off x="4065861" y="4726624"/>
              <a:ext cx="32030" cy="32429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56" name="rc1756"/>
            <p:cNvSpPr/>
            <p:nvPr/>
          </p:nvSpPr>
          <p:spPr>
            <a:xfrm>
              <a:off x="4065861" y="4590550"/>
              <a:ext cx="32030" cy="13607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57" name="rc1757"/>
            <p:cNvSpPr/>
            <p:nvPr/>
          </p:nvSpPr>
          <p:spPr>
            <a:xfrm>
              <a:off x="4097892" y="5079841"/>
              <a:ext cx="16510" cy="133949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58" name="rc1758"/>
            <p:cNvSpPr/>
            <p:nvPr/>
          </p:nvSpPr>
          <p:spPr>
            <a:xfrm>
              <a:off x="4097892" y="4963789"/>
              <a:ext cx="16510" cy="11605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59" name="rc1759"/>
            <p:cNvSpPr/>
            <p:nvPr/>
          </p:nvSpPr>
          <p:spPr>
            <a:xfrm>
              <a:off x="4097892" y="4908951"/>
              <a:ext cx="16510" cy="5483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60" name="rc1760"/>
            <p:cNvSpPr/>
            <p:nvPr/>
          </p:nvSpPr>
          <p:spPr>
            <a:xfrm>
              <a:off x="4097892" y="4754639"/>
              <a:ext cx="16510" cy="15431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61" name="rc1761"/>
            <p:cNvSpPr/>
            <p:nvPr/>
          </p:nvSpPr>
          <p:spPr>
            <a:xfrm>
              <a:off x="4097892" y="4751663"/>
              <a:ext cx="16510" cy="2975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62" name="rc1762"/>
            <p:cNvSpPr/>
            <p:nvPr/>
          </p:nvSpPr>
          <p:spPr>
            <a:xfrm>
              <a:off x="4097892" y="4715955"/>
              <a:ext cx="16510" cy="35708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63" name="rc1763"/>
            <p:cNvSpPr/>
            <p:nvPr/>
          </p:nvSpPr>
          <p:spPr>
            <a:xfrm>
              <a:off x="4097892" y="4590550"/>
              <a:ext cx="16510" cy="12540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64" name="rc1764"/>
            <p:cNvSpPr/>
            <p:nvPr/>
          </p:nvSpPr>
          <p:spPr>
            <a:xfrm>
              <a:off x="4114402" y="5075613"/>
              <a:ext cx="56416" cy="134372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65" name="rc1765"/>
            <p:cNvSpPr/>
            <p:nvPr/>
          </p:nvSpPr>
          <p:spPr>
            <a:xfrm>
              <a:off x="4114402" y="5026224"/>
              <a:ext cx="56416" cy="4938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66" name="rc1766"/>
            <p:cNvSpPr/>
            <p:nvPr/>
          </p:nvSpPr>
          <p:spPr>
            <a:xfrm>
              <a:off x="4114402" y="5001716"/>
              <a:ext cx="56416" cy="2450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67" name="rc1767"/>
            <p:cNvSpPr/>
            <p:nvPr/>
          </p:nvSpPr>
          <p:spPr>
            <a:xfrm>
              <a:off x="4114402" y="4976336"/>
              <a:ext cx="56416" cy="2537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68" name="rc1768"/>
            <p:cNvSpPr/>
            <p:nvPr/>
          </p:nvSpPr>
          <p:spPr>
            <a:xfrm>
              <a:off x="4114402" y="4975963"/>
              <a:ext cx="56416" cy="373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69" name="rc1769"/>
            <p:cNvSpPr/>
            <p:nvPr/>
          </p:nvSpPr>
          <p:spPr>
            <a:xfrm>
              <a:off x="4114402" y="4955436"/>
              <a:ext cx="56416" cy="20527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70" name="rc1770"/>
            <p:cNvSpPr/>
            <p:nvPr/>
          </p:nvSpPr>
          <p:spPr>
            <a:xfrm>
              <a:off x="4114402" y="4590550"/>
              <a:ext cx="56416" cy="36488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71" name="rc1771"/>
            <p:cNvSpPr/>
            <p:nvPr/>
          </p:nvSpPr>
          <p:spPr>
            <a:xfrm>
              <a:off x="4170818" y="5073349"/>
              <a:ext cx="73398" cy="134598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72" name="rc1772"/>
            <p:cNvSpPr/>
            <p:nvPr/>
          </p:nvSpPr>
          <p:spPr>
            <a:xfrm>
              <a:off x="4170818" y="5024868"/>
              <a:ext cx="73398" cy="4848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73" name="rc1773"/>
            <p:cNvSpPr/>
            <p:nvPr/>
          </p:nvSpPr>
          <p:spPr>
            <a:xfrm>
              <a:off x="4170818" y="4994747"/>
              <a:ext cx="73398" cy="3012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74" name="rc1774"/>
            <p:cNvSpPr/>
            <p:nvPr/>
          </p:nvSpPr>
          <p:spPr>
            <a:xfrm>
              <a:off x="4170818" y="4936609"/>
              <a:ext cx="73398" cy="5813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75" name="rc1775"/>
            <p:cNvSpPr/>
            <p:nvPr/>
          </p:nvSpPr>
          <p:spPr>
            <a:xfrm>
              <a:off x="4170818" y="4936035"/>
              <a:ext cx="73398" cy="573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76" name="rc1776"/>
            <p:cNvSpPr/>
            <p:nvPr/>
          </p:nvSpPr>
          <p:spPr>
            <a:xfrm>
              <a:off x="4170818" y="4871490"/>
              <a:ext cx="73398" cy="6454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77" name="rc1777"/>
            <p:cNvSpPr/>
            <p:nvPr/>
          </p:nvSpPr>
          <p:spPr>
            <a:xfrm>
              <a:off x="4170818" y="4590550"/>
              <a:ext cx="73398" cy="28093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78" name="rc1778"/>
            <p:cNvSpPr/>
            <p:nvPr/>
          </p:nvSpPr>
          <p:spPr>
            <a:xfrm>
              <a:off x="4244217" y="5070293"/>
              <a:ext cx="143972" cy="134904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79" name="rc1779"/>
            <p:cNvSpPr/>
            <p:nvPr/>
          </p:nvSpPr>
          <p:spPr>
            <a:xfrm>
              <a:off x="4244217" y="5026711"/>
              <a:ext cx="143972" cy="4358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80" name="rc1780"/>
            <p:cNvSpPr/>
            <p:nvPr/>
          </p:nvSpPr>
          <p:spPr>
            <a:xfrm>
              <a:off x="4244217" y="4989417"/>
              <a:ext cx="143972" cy="3729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81" name="rc1781"/>
            <p:cNvSpPr/>
            <p:nvPr/>
          </p:nvSpPr>
          <p:spPr>
            <a:xfrm>
              <a:off x="4244217" y="4868568"/>
              <a:ext cx="143972" cy="12084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82" name="rc1782"/>
            <p:cNvSpPr/>
            <p:nvPr/>
          </p:nvSpPr>
          <p:spPr>
            <a:xfrm>
              <a:off x="4244217" y="4868421"/>
              <a:ext cx="143972" cy="146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83" name="rc1783"/>
            <p:cNvSpPr/>
            <p:nvPr/>
          </p:nvSpPr>
          <p:spPr>
            <a:xfrm>
              <a:off x="4244217" y="4852237"/>
              <a:ext cx="143972" cy="16184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84" name="rc1784"/>
            <p:cNvSpPr/>
            <p:nvPr/>
          </p:nvSpPr>
          <p:spPr>
            <a:xfrm>
              <a:off x="4244217" y="4590550"/>
              <a:ext cx="143972" cy="26168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85" name="rc1785"/>
            <p:cNvSpPr/>
            <p:nvPr/>
          </p:nvSpPr>
          <p:spPr>
            <a:xfrm>
              <a:off x="4388190" y="5063535"/>
              <a:ext cx="15224" cy="135579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86" name="rc1786"/>
            <p:cNvSpPr/>
            <p:nvPr/>
          </p:nvSpPr>
          <p:spPr>
            <a:xfrm>
              <a:off x="4388190" y="4964420"/>
              <a:ext cx="15224" cy="9911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87" name="rc1787"/>
            <p:cNvSpPr/>
            <p:nvPr/>
          </p:nvSpPr>
          <p:spPr>
            <a:xfrm>
              <a:off x="4388190" y="4940449"/>
              <a:ext cx="15224" cy="2397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88" name="rc1788"/>
            <p:cNvSpPr/>
            <p:nvPr/>
          </p:nvSpPr>
          <p:spPr>
            <a:xfrm>
              <a:off x="4388190" y="4710871"/>
              <a:ext cx="15224" cy="22957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89" name="rc1789"/>
            <p:cNvSpPr/>
            <p:nvPr/>
          </p:nvSpPr>
          <p:spPr>
            <a:xfrm>
              <a:off x="4388190" y="4673069"/>
              <a:ext cx="15224" cy="37801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90" name="rc1790"/>
            <p:cNvSpPr/>
            <p:nvPr/>
          </p:nvSpPr>
          <p:spPr>
            <a:xfrm>
              <a:off x="4388190" y="4590550"/>
              <a:ext cx="15224" cy="8251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91" name="rc1791"/>
            <p:cNvSpPr/>
            <p:nvPr/>
          </p:nvSpPr>
          <p:spPr>
            <a:xfrm>
              <a:off x="4403415" y="5053100"/>
              <a:ext cx="19665" cy="136623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92" name="rc1792"/>
            <p:cNvSpPr/>
            <p:nvPr/>
          </p:nvSpPr>
          <p:spPr>
            <a:xfrm>
              <a:off x="4403415" y="4922829"/>
              <a:ext cx="19665" cy="13027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93" name="rc1793"/>
            <p:cNvSpPr/>
            <p:nvPr/>
          </p:nvSpPr>
          <p:spPr>
            <a:xfrm>
              <a:off x="4403415" y="4909981"/>
              <a:ext cx="19665" cy="1284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94" name="rc1794"/>
            <p:cNvSpPr/>
            <p:nvPr/>
          </p:nvSpPr>
          <p:spPr>
            <a:xfrm>
              <a:off x="4403415" y="4865724"/>
              <a:ext cx="19665" cy="4425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95" name="rc1795"/>
            <p:cNvSpPr/>
            <p:nvPr/>
          </p:nvSpPr>
          <p:spPr>
            <a:xfrm>
              <a:off x="4403415" y="4864654"/>
              <a:ext cx="19665" cy="1070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96" name="rc1796"/>
            <p:cNvSpPr/>
            <p:nvPr/>
          </p:nvSpPr>
          <p:spPr>
            <a:xfrm>
              <a:off x="4403415" y="4832889"/>
              <a:ext cx="19665" cy="31764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97" name="rc1797"/>
            <p:cNvSpPr/>
            <p:nvPr/>
          </p:nvSpPr>
          <p:spPr>
            <a:xfrm>
              <a:off x="4403415" y="4590550"/>
              <a:ext cx="19665" cy="24233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98" name="rc1798"/>
            <p:cNvSpPr/>
            <p:nvPr/>
          </p:nvSpPr>
          <p:spPr>
            <a:xfrm>
              <a:off x="4423080" y="5050611"/>
              <a:ext cx="8573" cy="136872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799" name="rc1799"/>
            <p:cNvSpPr/>
            <p:nvPr/>
          </p:nvSpPr>
          <p:spPr>
            <a:xfrm>
              <a:off x="4423080" y="4969568"/>
              <a:ext cx="8573" cy="8104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00" name="rc1800"/>
            <p:cNvSpPr/>
            <p:nvPr/>
          </p:nvSpPr>
          <p:spPr>
            <a:xfrm>
              <a:off x="4423080" y="4945010"/>
              <a:ext cx="8573" cy="2455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01" name="rc1801"/>
            <p:cNvSpPr/>
            <p:nvPr/>
          </p:nvSpPr>
          <p:spPr>
            <a:xfrm>
              <a:off x="4423080" y="4875428"/>
              <a:ext cx="8573" cy="6958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02" name="rc1802"/>
            <p:cNvSpPr/>
            <p:nvPr/>
          </p:nvSpPr>
          <p:spPr>
            <a:xfrm>
              <a:off x="4423080" y="4841865"/>
              <a:ext cx="8573" cy="33563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03" name="rc1803"/>
            <p:cNvSpPr/>
            <p:nvPr/>
          </p:nvSpPr>
          <p:spPr>
            <a:xfrm>
              <a:off x="4423080" y="4590550"/>
              <a:ext cx="8573" cy="25131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04" name="rc1804"/>
            <p:cNvSpPr/>
            <p:nvPr/>
          </p:nvSpPr>
          <p:spPr>
            <a:xfrm>
              <a:off x="4431653" y="5046231"/>
              <a:ext cx="18529" cy="137310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05" name="rc1805"/>
            <p:cNvSpPr/>
            <p:nvPr/>
          </p:nvSpPr>
          <p:spPr>
            <a:xfrm>
              <a:off x="4431653" y="4945095"/>
              <a:ext cx="18529" cy="10113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06" name="rc1806"/>
            <p:cNvSpPr/>
            <p:nvPr/>
          </p:nvSpPr>
          <p:spPr>
            <a:xfrm>
              <a:off x="4431653" y="4929943"/>
              <a:ext cx="18529" cy="1515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07" name="rc1807"/>
            <p:cNvSpPr/>
            <p:nvPr/>
          </p:nvSpPr>
          <p:spPr>
            <a:xfrm>
              <a:off x="4431653" y="4894716"/>
              <a:ext cx="18529" cy="3522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08" name="rc1808"/>
            <p:cNvSpPr/>
            <p:nvPr/>
          </p:nvSpPr>
          <p:spPr>
            <a:xfrm>
              <a:off x="4431653" y="4893201"/>
              <a:ext cx="18529" cy="1515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09" name="rc1809"/>
            <p:cNvSpPr/>
            <p:nvPr/>
          </p:nvSpPr>
          <p:spPr>
            <a:xfrm>
              <a:off x="4431653" y="4870852"/>
              <a:ext cx="18529" cy="22348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10" name="rc1810"/>
            <p:cNvSpPr/>
            <p:nvPr/>
          </p:nvSpPr>
          <p:spPr>
            <a:xfrm>
              <a:off x="4431653" y="4590550"/>
              <a:ext cx="18529" cy="28030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11" name="rc1811"/>
            <p:cNvSpPr/>
            <p:nvPr/>
          </p:nvSpPr>
          <p:spPr>
            <a:xfrm>
              <a:off x="4450183" y="5039100"/>
              <a:ext cx="33281" cy="138023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12" name="rc1812"/>
            <p:cNvSpPr/>
            <p:nvPr/>
          </p:nvSpPr>
          <p:spPr>
            <a:xfrm>
              <a:off x="4450183" y="4913202"/>
              <a:ext cx="33281" cy="12589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13" name="rc1813"/>
            <p:cNvSpPr/>
            <p:nvPr/>
          </p:nvSpPr>
          <p:spPr>
            <a:xfrm>
              <a:off x="4450183" y="4896121"/>
              <a:ext cx="33281" cy="1708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14" name="rc1814"/>
            <p:cNvSpPr/>
            <p:nvPr/>
          </p:nvSpPr>
          <p:spPr>
            <a:xfrm>
              <a:off x="4450183" y="4864699"/>
              <a:ext cx="33281" cy="3142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15" name="rc1815"/>
            <p:cNvSpPr/>
            <p:nvPr/>
          </p:nvSpPr>
          <p:spPr>
            <a:xfrm>
              <a:off x="4450183" y="4863223"/>
              <a:ext cx="33281" cy="1476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16" name="rc1816"/>
            <p:cNvSpPr/>
            <p:nvPr/>
          </p:nvSpPr>
          <p:spPr>
            <a:xfrm>
              <a:off x="4450183" y="4850570"/>
              <a:ext cx="33281" cy="12653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17" name="rc1817"/>
            <p:cNvSpPr/>
            <p:nvPr/>
          </p:nvSpPr>
          <p:spPr>
            <a:xfrm>
              <a:off x="4450183" y="4590550"/>
              <a:ext cx="33281" cy="26001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18" name="rc1818"/>
            <p:cNvSpPr/>
            <p:nvPr/>
          </p:nvSpPr>
          <p:spPr>
            <a:xfrm>
              <a:off x="4483464" y="5036187"/>
              <a:ext cx="49485" cy="138314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19" name="rc1819"/>
            <p:cNvSpPr/>
            <p:nvPr/>
          </p:nvSpPr>
          <p:spPr>
            <a:xfrm>
              <a:off x="4483464" y="4904992"/>
              <a:ext cx="49485" cy="13119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20" name="rc1820"/>
            <p:cNvSpPr/>
            <p:nvPr/>
          </p:nvSpPr>
          <p:spPr>
            <a:xfrm>
              <a:off x="4483464" y="4888256"/>
              <a:ext cx="49485" cy="1673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21" name="rc1821"/>
            <p:cNvSpPr/>
            <p:nvPr/>
          </p:nvSpPr>
          <p:spPr>
            <a:xfrm>
              <a:off x="4483464" y="4862868"/>
              <a:ext cx="49485" cy="2538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22" name="rc1822"/>
            <p:cNvSpPr/>
            <p:nvPr/>
          </p:nvSpPr>
          <p:spPr>
            <a:xfrm>
              <a:off x="4483464" y="4842869"/>
              <a:ext cx="49485" cy="19998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23" name="rc1823"/>
            <p:cNvSpPr/>
            <p:nvPr/>
          </p:nvSpPr>
          <p:spPr>
            <a:xfrm>
              <a:off x="4483464" y="4590550"/>
              <a:ext cx="49485" cy="25231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24" name="rc1824"/>
            <p:cNvSpPr/>
            <p:nvPr/>
          </p:nvSpPr>
          <p:spPr>
            <a:xfrm>
              <a:off x="4532949" y="5029757"/>
              <a:ext cx="7510" cy="138957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25" name="rc1825"/>
            <p:cNvSpPr/>
            <p:nvPr/>
          </p:nvSpPr>
          <p:spPr>
            <a:xfrm>
              <a:off x="4532949" y="4916685"/>
              <a:ext cx="7510" cy="11307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26" name="rc1826"/>
            <p:cNvSpPr/>
            <p:nvPr/>
          </p:nvSpPr>
          <p:spPr>
            <a:xfrm>
              <a:off x="4532949" y="4889585"/>
              <a:ext cx="7510" cy="2710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27" name="rc1827"/>
            <p:cNvSpPr/>
            <p:nvPr/>
          </p:nvSpPr>
          <p:spPr>
            <a:xfrm>
              <a:off x="4532949" y="4838188"/>
              <a:ext cx="7510" cy="5139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28" name="rc1828"/>
            <p:cNvSpPr/>
            <p:nvPr/>
          </p:nvSpPr>
          <p:spPr>
            <a:xfrm>
              <a:off x="4532949" y="4803612"/>
              <a:ext cx="7510" cy="3457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29" name="rc1829"/>
            <p:cNvSpPr/>
            <p:nvPr/>
          </p:nvSpPr>
          <p:spPr>
            <a:xfrm>
              <a:off x="4532949" y="4590550"/>
              <a:ext cx="7510" cy="21306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30" name="rc1830"/>
            <p:cNvSpPr/>
            <p:nvPr/>
          </p:nvSpPr>
          <p:spPr>
            <a:xfrm>
              <a:off x="4540460" y="5027099"/>
              <a:ext cx="10707" cy="139223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31" name="rc1831"/>
            <p:cNvSpPr/>
            <p:nvPr/>
          </p:nvSpPr>
          <p:spPr>
            <a:xfrm>
              <a:off x="4540460" y="4914356"/>
              <a:ext cx="10707" cy="11274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32" name="rc1832"/>
            <p:cNvSpPr/>
            <p:nvPr/>
          </p:nvSpPr>
          <p:spPr>
            <a:xfrm>
              <a:off x="4540460" y="4899936"/>
              <a:ext cx="10707" cy="1442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33" name="rc1833"/>
            <p:cNvSpPr/>
            <p:nvPr/>
          </p:nvSpPr>
          <p:spPr>
            <a:xfrm>
              <a:off x="4540460" y="4719679"/>
              <a:ext cx="10707" cy="18025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34" name="rc1834"/>
            <p:cNvSpPr/>
            <p:nvPr/>
          </p:nvSpPr>
          <p:spPr>
            <a:xfrm>
              <a:off x="4540460" y="4691494"/>
              <a:ext cx="10707" cy="2818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35" name="rc1835"/>
            <p:cNvSpPr/>
            <p:nvPr/>
          </p:nvSpPr>
          <p:spPr>
            <a:xfrm>
              <a:off x="4540460" y="4590550"/>
              <a:ext cx="10707" cy="10094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36" name="rc1836"/>
            <p:cNvSpPr/>
            <p:nvPr/>
          </p:nvSpPr>
          <p:spPr>
            <a:xfrm>
              <a:off x="4551168" y="5019444"/>
              <a:ext cx="3223" cy="139989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37" name="rc1837"/>
            <p:cNvSpPr/>
            <p:nvPr/>
          </p:nvSpPr>
          <p:spPr>
            <a:xfrm>
              <a:off x="4551168" y="4908410"/>
              <a:ext cx="3223" cy="11103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38" name="rc1838"/>
            <p:cNvSpPr/>
            <p:nvPr/>
          </p:nvSpPr>
          <p:spPr>
            <a:xfrm>
              <a:off x="4551168" y="4893170"/>
              <a:ext cx="3223" cy="1523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39" name="rc1839"/>
            <p:cNvSpPr/>
            <p:nvPr/>
          </p:nvSpPr>
          <p:spPr>
            <a:xfrm>
              <a:off x="4551168" y="4797377"/>
              <a:ext cx="3223" cy="9579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40" name="rc1840"/>
            <p:cNvSpPr/>
            <p:nvPr/>
          </p:nvSpPr>
          <p:spPr>
            <a:xfrm>
              <a:off x="4551168" y="4749480"/>
              <a:ext cx="3223" cy="47896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41" name="rc1841"/>
            <p:cNvSpPr/>
            <p:nvPr/>
          </p:nvSpPr>
          <p:spPr>
            <a:xfrm>
              <a:off x="4551168" y="4590550"/>
              <a:ext cx="3223" cy="15893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42" name="rc1842"/>
            <p:cNvSpPr/>
            <p:nvPr/>
          </p:nvSpPr>
          <p:spPr>
            <a:xfrm>
              <a:off x="4554392" y="5013475"/>
              <a:ext cx="33074" cy="140585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43" name="rc1843"/>
            <p:cNvSpPr/>
            <p:nvPr/>
          </p:nvSpPr>
          <p:spPr>
            <a:xfrm>
              <a:off x="4554392" y="4939415"/>
              <a:ext cx="33074" cy="7405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44" name="rc1844"/>
            <p:cNvSpPr/>
            <p:nvPr/>
          </p:nvSpPr>
          <p:spPr>
            <a:xfrm>
              <a:off x="4554392" y="4919680"/>
              <a:ext cx="33074" cy="1973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45" name="rc1845"/>
            <p:cNvSpPr/>
            <p:nvPr/>
          </p:nvSpPr>
          <p:spPr>
            <a:xfrm>
              <a:off x="4554392" y="4891245"/>
              <a:ext cx="33074" cy="2843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46" name="rc1846"/>
            <p:cNvSpPr/>
            <p:nvPr/>
          </p:nvSpPr>
          <p:spPr>
            <a:xfrm>
              <a:off x="4554392" y="4838406"/>
              <a:ext cx="33074" cy="52839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47" name="rc1847"/>
            <p:cNvSpPr/>
            <p:nvPr/>
          </p:nvSpPr>
          <p:spPr>
            <a:xfrm>
              <a:off x="4554392" y="4590550"/>
              <a:ext cx="33074" cy="24785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48" name="rc1848"/>
            <p:cNvSpPr/>
            <p:nvPr/>
          </p:nvSpPr>
          <p:spPr>
            <a:xfrm>
              <a:off x="4587466" y="5013223"/>
              <a:ext cx="9199" cy="140611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49" name="rc1849"/>
            <p:cNvSpPr/>
            <p:nvPr/>
          </p:nvSpPr>
          <p:spPr>
            <a:xfrm>
              <a:off x="4587466" y="4907936"/>
              <a:ext cx="9199" cy="10528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50" name="rc1850"/>
            <p:cNvSpPr/>
            <p:nvPr/>
          </p:nvSpPr>
          <p:spPr>
            <a:xfrm>
              <a:off x="4587466" y="4888862"/>
              <a:ext cx="9199" cy="1907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51" name="rc1851"/>
            <p:cNvSpPr/>
            <p:nvPr/>
          </p:nvSpPr>
          <p:spPr>
            <a:xfrm>
              <a:off x="4587466" y="4803412"/>
              <a:ext cx="9199" cy="8545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52" name="rc1852"/>
            <p:cNvSpPr/>
            <p:nvPr/>
          </p:nvSpPr>
          <p:spPr>
            <a:xfrm>
              <a:off x="4587466" y="4717199"/>
              <a:ext cx="9199" cy="86213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53" name="rc1853"/>
            <p:cNvSpPr/>
            <p:nvPr/>
          </p:nvSpPr>
          <p:spPr>
            <a:xfrm>
              <a:off x="4587466" y="4590550"/>
              <a:ext cx="9199" cy="12664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54" name="rc1854"/>
            <p:cNvSpPr/>
            <p:nvPr/>
          </p:nvSpPr>
          <p:spPr>
            <a:xfrm>
              <a:off x="4596665" y="5012577"/>
              <a:ext cx="199" cy="140675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55" name="rc1855"/>
            <p:cNvSpPr/>
            <p:nvPr/>
          </p:nvSpPr>
          <p:spPr>
            <a:xfrm>
              <a:off x="4596665" y="4907070"/>
              <a:ext cx="199" cy="10550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56" name="rc1856"/>
            <p:cNvSpPr/>
            <p:nvPr/>
          </p:nvSpPr>
          <p:spPr>
            <a:xfrm>
              <a:off x="4596665" y="4801564"/>
              <a:ext cx="199" cy="10550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57" name="rc1857"/>
            <p:cNvSpPr/>
            <p:nvPr/>
          </p:nvSpPr>
          <p:spPr>
            <a:xfrm>
              <a:off x="4596665" y="4590550"/>
              <a:ext cx="199" cy="21101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58" name="rc1858"/>
            <p:cNvSpPr/>
            <p:nvPr/>
          </p:nvSpPr>
          <p:spPr>
            <a:xfrm>
              <a:off x="4596865" y="5009508"/>
              <a:ext cx="4221" cy="140982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59" name="rc1859"/>
            <p:cNvSpPr/>
            <p:nvPr/>
          </p:nvSpPr>
          <p:spPr>
            <a:xfrm>
              <a:off x="4596865" y="4854892"/>
              <a:ext cx="4221" cy="15461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60" name="rc1860"/>
            <p:cNvSpPr/>
            <p:nvPr/>
          </p:nvSpPr>
          <p:spPr>
            <a:xfrm>
              <a:off x="4596865" y="4839930"/>
              <a:ext cx="4221" cy="14962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61" name="rc1861"/>
            <p:cNvSpPr/>
            <p:nvPr/>
          </p:nvSpPr>
          <p:spPr>
            <a:xfrm>
              <a:off x="4596865" y="4821642"/>
              <a:ext cx="4221" cy="1828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62" name="rc1862"/>
            <p:cNvSpPr/>
            <p:nvPr/>
          </p:nvSpPr>
          <p:spPr>
            <a:xfrm>
              <a:off x="4596865" y="4713577"/>
              <a:ext cx="4221" cy="108064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63" name="rc1863"/>
            <p:cNvSpPr/>
            <p:nvPr/>
          </p:nvSpPr>
          <p:spPr>
            <a:xfrm>
              <a:off x="4596865" y="4590550"/>
              <a:ext cx="4221" cy="12302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64" name="rc1864"/>
            <p:cNvSpPr/>
            <p:nvPr/>
          </p:nvSpPr>
          <p:spPr>
            <a:xfrm>
              <a:off x="4601087" y="5005628"/>
              <a:ext cx="18413" cy="141370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65" name="rc1865"/>
            <p:cNvSpPr/>
            <p:nvPr/>
          </p:nvSpPr>
          <p:spPr>
            <a:xfrm>
              <a:off x="4601087" y="4917581"/>
              <a:ext cx="18413" cy="8804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66" name="rc1866"/>
            <p:cNvSpPr/>
            <p:nvPr/>
          </p:nvSpPr>
          <p:spPr>
            <a:xfrm>
              <a:off x="4601087" y="4899286"/>
              <a:ext cx="18413" cy="1829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67" name="rc1867"/>
            <p:cNvSpPr/>
            <p:nvPr/>
          </p:nvSpPr>
          <p:spPr>
            <a:xfrm>
              <a:off x="4601087" y="4850498"/>
              <a:ext cx="18413" cy="4878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68" name="rc1868"/>
            <p:cNvSpPr/>
            <p:nvPr/>
          </p:nvSpPr>
          <p:spPr>
            <a:xfrm>
              <a:off x="4601087" y="4825342"/>
              <a:ext cx="18413" cy="25156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69" name="rc1869"/>
            <p:cNvSpPr/>
            <p:nvPr/>
          </p:nvSpPr>
          <p:spPr>
            <a:xfrm>
              <a:off x="4601087" y="4590550"/>
              <a:ext cx="18413" cy="23479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70" name="rc1870"/>
            <p:cNvSpPr/>
            <p:nvPr/>
          </p:nvSpPr>
          <p:spPr>
            <a:xfrm>
              <a:off x="4619501" y="5005390"/>
              <a:ext cx="12469" cy="141394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71" name="rc1871"/>
            <p:cNvSpPr/>
            <p:nvPr/>
          </p:nvSpPr>
          <p:spPr>
            <a:xfrm>
              <a:off x="4619501" y="4873677"/>
              <a:ext cx="12469" cy="13171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72" name="rc1872"/>
            <p:cNvSpPr/>
            <p:nvPr/>
          </p:nvSpPr>
          <p:spPr>
            <a:xfrm>
              <a:off x="4619501" y="4839341"/>
              <a:ext cx="12469" cy="3433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73" name="rc1873"/>
            <p:cNvSpPr/>
            <p:nvPr/>
          </p:nvSpPr>
          <p:spPr>
            <a:xfrm>
              <a:off x="4619501" y="4695245"/>
              <a:ext cx="12469" cy="14409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74" name="rc1874"/>
            <p:cNvSpPr/>
            <p:nvPr/>
          </p:nvSpPr>
          <p:spPr>
            <a:xfrm>
              <a:off x="4619501" y="4644023"/>
              <a:ext cx="12469" cy="51221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75" name="rc1875"/>
            <p:cNvSpPr/>
            <p:nvPr/>
          </p:nvSpPr>
          <p:spPr>
            <a:xfrm>
              <a:off x="4619501" y="4590550"/>
              <a:ext cx="12469" cy="5347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76" name="rc1876"/>
            <p:cNvSpPr/>
            <p:nvPr/>
          </p:nvSpPr>
          <p:spPr>
            <a:xfrm>
              <a:off x="4631970" y="5004090"/>
              <a:ext cx="16157" cy="141524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77" name="rc1877"/>
            <p:cNvSpPr/>
            <p:nvPr/>
          </p:nvSpPr>
          <p:spPr>
            <a:xfrm>
              <a:off x="4631970" y="4782985"/>
              <a:ext cx="16157" cy="22110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78" name="rc1878"/>
            <p:cNvSpPr/>
            <p:nvPr/>
          </p:nvSpPr>
          <p:spPr>
            <a:xfrm>
              <a:off x="4631970" y="4757790"/>
              <a:ext cx="16157" cy="2519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79" name="rc1879"/>
            <p:cNvSpPr/>
            <p:nvPr/>
          </p:nvSpPr>
          <p:spPr>
            <a:xfrm>
              <a:off x="4631970" y="4636161"/>
              <a:ext cx="16157" cy="12162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80" name="rc1880"/>
            <p:cNvSpPr/>
            <p:nvPr/>
          </p:nvSpPr>
          <p:spPr>
            <a:xfrm>
              <a:off x="4631970" y="4611401"/>
              <a:ext cx="16157" cy="24760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81" name="rc1881"/>
            <p:cNvSpPr/>
            <p:nvPr/>
          </p:nvSpPr>
          <p:spPr>
            <a:xfrm>
              <a:off x="4631970" y="4590550"/>
              <a:ext cx="16157" cy="2085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82" name="rc1882"/>
            <p:cNvSpPr/>
            <p:nvPr/>
          </p:nvSpPr>
          <p:spPr>
            <a:xfrm>
              <a:off x="4648127" y="5002260"/>
              <a:ext cx="42857" cy="141707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83" name="rc1883"/>
            <p:cNvSpPr/>
            <p:nvPr/>
          </p:nvSpPr>
          <p:spPr>
            <a:xfrm>
              <a:off x="4648127" y="4917592"/>
              <a:ext cx="42857" cy="8466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84" name="rc1884"/>
            <p:cNvSpPr/>
            <p:nvPr/>
          </p:nvSpPr>
          <p:spPr>
            <a:xfrm>
              <a:off x="4648127" y="4888933"/>
              <a:ext cx="42857" cy="2865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85" name="rc1885"/>
            <p:cNvSpPr/>
            <p:nvPr/>
          </p:nvSpPr>
          <p:spPr>
            <a:xfrm>
              <a:off x="4648127" y="4792147"/>
              <a:ext cx="42857" cy="9678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86" name="rc1886"/>
            <p:cNvSpPr/>
            <p:nvPr/>
          </p:nvSpPr>
          <p:spPr>
            <a:xfrm>
              <a:off x="4648127" y="4791656"/>
              <a:ext cx="42857" cy="491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87" name="rc1887"/>
            <p:cNvSpPr/>
            <p:nvPr/>
          </p:nvSpPr>
          <p:spPr>
            <a:xfrm>
              <a:off x="4648127" y="4763160"/>
              <a:ext cx="42857" cy="2849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88" name="rc1888"/>
            <p:cNvSpPr/>
            <p:nvPr/>
          </p:nvSpPr>
          <p:spPr>
            <a:xfrm>
              <a:off x="4648127" y="4590550"/>
              <a:ext cx="42857" cy="17261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89" name="rc1889"/>
            <p:cNvSpPr/>
            <p:nvPr/>
          </p:nvSpPr>
          <p:spPr>
            <a:xfrm>
              <a:off x="4690984" y="5002224"/>
              <a:ext cx="2659" cy="141711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90" name="rc1890"/>
            <p:cNvSpPr/>
            <p:nvPr/>
          </p:nvSpPr>
          <p:spPr>
            <a:xfrm>
              <a:off x="4690984" y="4825416"/>
              <a:ext cx="2659" cy="17680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91" name="rc1891"/>
            <p:cNvSpPr/>
            <p:nvPr/>
          </p:nvSpPr>
          <p:spPr>
            <a:xfrm>
              <a:off x="4690984" y="4801665"/>
              <a:ext cx="2659" cy="2375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92" name="rc1892"/>
            <p:cNvSpPr/>
            <p:nvPr/>
          </p:nvSpPr>
          <p:spPr>
            <a:xfrm>
              <a:off x="4690984" y="4791109"/>
              <a:ext cx="2659" cy="1055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93" name="rc1893"/>
            <p:cNvSpPr/>
            <p:nvPr/>
          </p:nvSpPr>
          <p:spPr>
            <a:xfrm>
              <a:off x="4690984" y="4711941"/>
              <a:ext cx="2659" cy="79168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94" name="rc1894"/>
            <p:cNvSpPr/>
            <p:nvPr/>
          </p:nvSpPr>
          <p:spPr>
            <a:xfrm>
              <a:off x="4690984" y="4590550"/>
              <a:ext cx="2659" cy="12139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95" name="rc1895"/>
            <p:cNvSpPr/>
            <p:nvPr/>
          </p:nvSpPr>
          <p:spPr>
            <a:xfrm>
              <a:off x="4693644" y="4998492"/>
              <a:ext cx="9084" cy="142084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96" name="rc1896"/>
            <p:cNvSpPr/>
            <p:nvPr/>
          </p:nvSpPr>
          <p:spPr>
            <a:xfrm>
              <a:off x="4693644" y="4874873"/>
              <a:ext cx="9084" cy="12361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97" name="rc1897"/>
            <p:cNvSpPr/>
            <p:nvPr/>
          </p:nvSpPr>
          <p:spPr>
            <a:xfrm>
              <a:off x="4693644" y="4831606"/>
              <a:ext cx="9084" cy="4326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98" name="rc1898"/>
            <p:cNvSpPr/>
            <p:nvPr/>
          </p:nvSpPr>
          <p:spPr>
            <a:xfrm>
              <a:off x="4693644" y="4704125"/>
              <a:ext cx="9084" cy="12748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899" name="rc1899"/>
            <p:cNvSpPr/>
            <p:nvPr/>
          </p:nvSpPr>
          <p:spPr>
            <a:xfrm>
              <a:off x="4693644" y="4634589"/>
              <a:ext cx="9084" cy="6953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00" name="rc1900"/>
            <p:cNvSpPr/>
            <p:nvPr/>
          </p:nvSpPr>
          <p:spPr>
            <a:xfrm>
              <a:off x="4693644" y="4590550"/>
              <a:ext cx="9084" cy="4403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01" name="rc1901"/>
            <p:cNvSpPr/>
            <p:nvPr/>
          </p:nvSpPr>
          <p:spPr>
            <a:xfrm>
              <a:off x="4702728" y="4992832"/>
              <a:ext cx="11183" cy="142650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02" name="rc1902"/>
            <p:cNvSpPr/>
            <p:nvPr/>
          </p:nvSpPr>
          <p:spPr>
            <a:xfrm>
              <a:off x="4702728" y="4918150"/>
              <a:ext cx="11183" cy="7468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03" name="rc1903"/>
            <p:cNvSpPr/>
            <p:nvPr/>
          </p:nvSpPr>
          <p:spPr>
            <a:xfrm>
              <a:off x="4702728" y="4903715"/>
              <a:ext cx="11183" cy="1443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04" name="rc1904"/>
            <p:cNvSpPr/>
            <p:nvPr/>
          </p:nvSpPr>
          <p:spPr>
            <a:xfrm>
              <a:off x="4702728" y="4881122"/>
              <a:ext cx="11183" cy="2259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05" name="rc1905"/>
            <p:cNvSpPr/>
            <p:nvPr/>
          </p:nvSpPr>
          <p:spPr>
            <a:xfrm>
              <a:off x="4702728" y="4829033"/>
              <a:ext cx="11183" cy="52089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06" name="rc1906"/>
            <p:cNvSpPr/>
            <p:nvPr/>
          </p:nvSpPr>
          <p:spPr>
            <a:xfrm>
              <a:off x="4702728" y="4590550"/>
              <a:ext cx="11183" cy="23848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07" name="rc1907"/>
            <p:cNvSpPr/>
            <p:nvPr/>
          </p:nvSpPr>
          <p:spPr>
            <a:xfrm>
              <a:off x="4713911" y="4989878"/>
              <a:ext cx="14342" cy="142945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08" name="rc1908"/>
            <p:cNvSpPr/>
            <p:nvPr/>
          </p:nvSpPr>
          <p:spPr>
            <a:xfrm>
              <a:off x="4713911" y="4902770"/>
              <a:ext cx="14342" cy="8710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09" name="rc1909"/>
            <p:cNvSpPr/>
            <p:nvPr/>
          </p:nvSpPr>
          <p:spPr>
            <a:xfrm>
              <a:off x="4713911" y="4886131"/>
              <a:ext cx="14342" cy="1663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10" name="rc1910"/>
            <p:cNvSpPr/>
            <p:nvPr/>
          </p:nvSpPr>
          <p:spPr>
            <a:xfrm>
              <a:off x="4713911" y="4866067"/>
              <a:ext cx="14342" cy="2006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11" name="rc1911"/>
            <p:cNvSpPr/>
            <p:nvPr/>
          </p:nvSpPr>
          <p:spPr>
            <a:xfrm>
              <a:off x="4713911" y="4838172"/>
              <a:ext cx="14342" cy="27894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12" name="rc1912"/>
            <p:cNvSpPr/>
            <p:nvPr/>
          </p:nvSpPr>
          <p:spPr>
            <a:xfrm>
              <a:off x="4713911" y="4590550"/>
              <a:ext cx="14342" cy="24762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13" name="rc1913"/>
            <p:cNvSpPr/>
            <p:nvPr/>
          </p:nvSpPr>
          <p:spPr>
            <a:xfrm>
              <a:off x="4728254" y="4988255"/>
              <a:ext cx="8523" cy="143107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14" name="rc1914"/>
            <p:cNvSpPr/>
            <p:nvPr/>
          </p:nvSpPr>
          <p:spPr>
            <a:xfrm>
              <a:off x="4728254" y="4821927"/>
              <a:ext cx="8523" cy="16632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15" name="rc1915"/>
            <p:cNvSpPr/>
            <p:nvPr/>
          </p:nvSpPr>
          <p:spPr>
            <a:xfrm>
              <a:off x="4728254" y="4805459"/>
              <a:ext cx="8523" cy="1646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16" name="rc1916"/>
            <p:cNvSpPr/>
            <p:nvPr/>
          </p:nvSpPr>
          <p:spPr>
            <a:xfrm>
              <a:off x="4728254" y="4770876"/>
              <a:ext cx="8523" cy="3458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17" name="rc1917"/>
            <p:cNvSpPr/>
            <p:nvPr/>
          </p:nvSpPr>
          <p:spPr>
            <a:xfrm>
              <a:off x="4728254" y="4719001"/>
              <a:ext cx="8523" cy="51874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18" name="rc1918"/>
            <p:cNvSpPr/>
            <p:nvPr/>
          </p:nvSpPr>
          <p:spPr>
            <a:xfrm>
              <a:off x="4728254" y="4590550"/>
              <a:ext cx="8523" cy="12845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19" name="rc1919"/>
            <p:cNvSpPr/>
            <p:nvPr/>
          </p:nvSpPr>
          <p:spPr>
            <a:xfrm>
              <a:off x="4736777" y="4988153"/>
              <a:ext cx="52321" cy="143118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20" name="rc1920"/>
            <p:cNvSpPr/>
            <p:nvPr/>
          </p:nvSpPr>
          <p:spPr>
            <a:xfrm>
              <a:off x="4736777" y="4903642"/>
              <a:ext cx="52321" cy="8451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21" name="rc1921"/>
            <p:cNvSpPr/>
            <p:nvPr/>
          </p:nvSpPr>
          <p:spPr>
            <a:xfrm>
              <a:off x="4736777" y="4853875"/>
              <a:ext cx="52321" cy="4976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22" name="rc1922"/>
            <p:cNvSpPr/>
            <p:nvPr/>
          </p:nvSpPr>
          <p:spPr>
            <a:xfrm>
              <a:off x="4736777" y="4660841"/>
              <a:ext cx="52321" cy="19303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23" name="rc1923"/>
            <p:cNvSpPr/>
            <p:nvPr/>
          </p:nvSpPr>
          <p:spPr>
            <a:xfrm>
              <a:off x="4736777" y="4660439"/>
              <a:ext cx="52321" cy="402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24" name="rc1924"/>
            <p:cNvSpPr/>
            <p:nvPr/>
          </p:nvSpPr>
          <p:spPr>
            <a:xfrm>
              <a:off x="4736777" y="4635220"/>
              <a:ext cx="52321" cy="25219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25" name="rc1925"/>
            <p:cNvSpPr/>
            <p:nvPr/>
          </p:nvSpPr>
          <p:spPr>
            <a:xfrm>
              <a:off x="4736777" y="4590550"/>
              <a:ext cx="52321" cy="4466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26" name="rc1926"/>
            <p:cNvSpPr/>
            <p:nvPr/>
          </p:nvSpPr>
          <p:spPr>
            <a:xfrm>
              <a:off x="4789099" y="4985409"/>
              <a:ext cx="20885" cy="143392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27" name="rc1927"/>
            <p:cNvSpPr/>
            <p:nvPr/>
          </p:nvSpPr>
          <p:spPr>
            <a:xfrm>
              <a:off x="4789099" y="4882578"/>
              <a:ext cx="20885" cy="10283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28" name="rc1928"/>
            <p:cNvSpPr/>
            <p:nvPr/>
          </p:nvSpPr>
          <p:spPr>
            <a:xfrm>
              <a:off x="4789099" y="4856702"/>
              <a:ext cx="20885" cy="2587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29" name="rc1929"/>
            <p:cNvSpPr/>
            <p:nvPr/>
          </p:nvSpPr>
          <p:spPr>
            <a:xfrm>
              <a:off x="4789099" y="4757903"/>
              <a:ext cx="20885" cy="9879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30" name="rc1930"/>
            <p:cNvSpPr/>
            <p:nvPr/>
          </p:nvSpPr>
          <p:spPr>
            <a:xfrm>
              <a:off x="4789099" y="4756895"/>
              <a:ext cx="20885" cy="1008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31" name="rc1931"/>
            <p:cNvSpPr/>
            <p:nvPr/>
          </p:nvSpPr>
          <p:spPr>
            <a:xfrm>
              <a:off x="4789099" y="4723626"/>
              <a:ext cx="20885" cy="33268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32" name="rc1932"/>
            <p:cNvSpPr/>
            <p:nvPr/>
          </p:nvSpPr>
          <p:spPr>
            <a:xfrm>
              <a:off x="4789099" y="4590550"/>
              <a:ext cx="20885" cy="13307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33" name="rc1933"/>
            <p:cNvSpPr/>
            <p:nvPr/>
          </p:nvSpPr>
          <p:spPr>
            <a:xfrm>
              <a:off x="4809984" y="4984417"/>
              <a:ext cx="12883" cy="143491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34" name="rc1934"/>
            <p:cNvSpPr/>
            <p:nvPr/>
          </p:nvSpPr>
          <p:spPr>
            <a:xfrm>
              <a:off x="4809984" y="4884724"/>
              <a:ext cx="12883" cy="9969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35" name="rc1935"/>
            <p:cNvSpPr/>
            <p:nvPr/>
          </p:nvSpPr>
          <p:spPr>
            <a:xfrm>
              <a:off x="4809984" y="4870560"/>
              <a:ext cx="12883" cy="1416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36" name="rc1936"/>
            <p:cNvSpPr/>
            <p:nvPr/>
          </p:nvSpPr>
          <p:spPr>
            <a:xfrm>
              <a:off x="4809984" y="4821531"/>
              <a:ext cx="12883" cy="4902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37" name="rc1937"/>
            <p:cNvSpPr/>
            <p:nvPr/>
          </p:nvSpPr>
          <p:spPr>
            <a:xfrm>
              <a:off x="4809984" y="4776860"/>
              <a:ext cx="12883" cy="44670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38" name="rc1938"/>
            <p:cNvSpPr/>
            <p:nvPr/>
          </p:nvSpPr>
          <p:spPr>
            <a:xfrm>
              <a:off x="4809984" y="4590550"/>
              <a:ext cx="12883" cy="18631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39" name="rc1939"/>
            <p:cNvSpPr/>
            <p:nvPr/>
          </p:nvSpPr>
          <p:spPr>
            <a:xfrm>
              <a:off x="4822868" y="4982500"/>
              <a:ext cx="14791" cy="143683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40" name="rc1940"/>
            <p:cNvSpPr/>
            <p:nvPr/>
          </p:nvSpPr>
          <p:spPr>
            <a:xfrm>
              <a:off x="4822868" y="4862448"/>
              <a:ext cx="14791" cy="12005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41" name="rc1941"/>
            <p:cNvSpPr/>
            <p:nvPr/>
          </p:nvSpPr>
          <p:spPr>
            <a:xfrm>
              <a:off x="4822868" y="4852957"/>
              <a:ext cx="14791" cy="949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42" name="rc1942"/>
            <p:cNvSpPr/>
            <p:nvPr/>
          </p:nvSpPr>
          <p:spPr>
            <a:xfrm>
              <a:off x="4822868" y="4807404"/>
              <a:ext cx="14791" cy="4555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43" name="rc1943"/>
            <p:cNvSpPr/>
            <p:nvPr/>
          </p:nvSpPr>
          <p:spPr>
            <a:xfrm>
              <a:off x="4822868" y="4778458"/>
              <a:ext cx="14791" cy="2894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44" name="rc1944"/>
            <p:cNvSpPr/>
            <p:nvPr/>
          </p:nvSpPr>
          <p:spPr>
            <a:xfrm>
              <a:off x="4822868" y="4590550"/>
              <a:ext cx="14791" cy="18790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45" name="rc1945"/>
            <p:cNvSpPr/>
            <p:nvPr/>
          </p:nvSpPr>
          <p:spPr>
            <a:xfrm>
              <a:off x="4837659" y="4982432"/>
              <a:ext cx="268" cy="143690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46" name="rc1946"/>
            <p:cNvSpPr/>
            <p:nvPr/>
          </p:nvSpPr>
          <p:spPr>
            <a:xfrm>
              <a:off x="4837659" y="4825679"/>
              <a:ext cx="268" cy="15675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47" name="rc1947"/>
            <p:cNvSpPr/>
            <p:nvPr/>
          </p:nvSpPr>
          <p:spPr>
            <a:xfrm>
              <a:off x="4837659" y="4668926"/>
              <a:ext cx="268" cy="156752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48" name="rc1948"/>
            <p:cNvSpPr/>
            <p:nvPr/>
          </p:nvSpPr>
          <p:spPr>
            <a:xfrm>
              <a:off x="4837659" y="4590550"/>
              <a:ext cx="268" cy="7837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49" name="rc1949"/>
            <p:cNvSpPr/>
            <p:nvPr/>
          </p:nvSpPr>
          <p:spPr>
            <a:xfrm>
              <a:off x="4837928" y="4980742"/>
              <a:ext cx="19876" cy="143859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50" name="rc1950"/>
            <p:cNvSpPr/>
            <p:nvPr/>
          </p:nvSpPr>
          <p:spPr>
            <a:xfrm>
              <a:off x="4837928" y="4843381"/>
              <a:ext cx="19876" cy="13736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51" name="rc1951"/>
            <p:cNvSpPr/>
            <p:nvPr/>
          </p:nvSpPr>
          <p:spPr>
            <a:xfrm>
              <a:off x="4837928" y="4831728"/>
              <a:ext cx="19876" cy="11652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52" name="rc1952"/>
            <p:cNvSpPr/>
            <p:nvPr/>
          </p:nvSpPr>
          <p:spPr>
            <a:xfrm>
              <a:off x="4837928" y="4779820"/>
              <a:ext cx="19876" cy="5190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53" name="rc1953"/>
            <p:cNvSpPr/>
            <p:nvPr/>
          </p:nvSpPr>
          <p:spPr>
            <a:xfrm>
              <a:off x="4837928" y="4745214"/>
              <a:ext cx="19876" cy="3460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54" name="rc1954"/>
            <p:cNvSpPr/>
            <p:nvPr/>
          </p:nvSpPr>
          <p:spPr>
            <a:xfrm>
              <a:off x="4837928" y="4590550"/>
              <a:ext cx="19876" cy="15466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55" name="rc1955"/>
            <p:cNvSpPr/>
            <p:nvPr/>
          </p:nvSpPr>
          <p:spPr>
            <a:xfrm>
              <a:off x="4857804" y="4973484"/>
              <a:ext cx="8907" cy="144585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56" name="rc1956"/>
            <p:cNvSpPr/>
            <p:nvPr/>
          </p:nvSpPr>
          <p:spPr>
            <a:xfrm>
              <a:off x="4857804" y="4853718"/>
              <a:ext cx="8907" cy="11976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57" name="rc1957"/>
            <p:cNvSpPr/>
            <p:nvPr/>
          </p:nvSpPr>
          <p:spPr>
            <a:xfrm>
              <a:off x="4857804" y="4834808"/>
              <a:ext cx="8907" cy="1891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58" name="rc1958"/>
            <p:cNvSpPr/>
            <p:nvPr/>
          </p:nvSpPr>
          <p:spPr>
            <a:xfrm>
              <a:off x="4857804" y="4778077"/>
              <a:ext cx="8907" cy="5673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59" name="rc1959"/>
            <p:cNvSpPr/>
            <p:nvPr/>
          </p:nvSpPr>
          <p:spPr>
            <a:xfrm>
              <a:off x="4857804" y="4715043"/>
              <a:ext cx="8907" cy="63034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60" name="rc1960"/>
            <p:cNvSpPr/>
            <p:nvPr/>
          </p:nvSpPr>
          <p:spPr>
            <a:xfrm>
              <a:off x="4857804" y="4590550"/>
              <a:ext cx="8907" cy="12449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61" name="rc1961"/>
            <p:cNvSpPr/>
            <p:nvPr/>
          </p:nvSpPr>
          <p:spPr>
            <a:xfrm>
              <a:off x="4866711" y="4967931"/>
              <a:ext cx="16905" cy="145140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62" name="rc1962"/>
            <p:cNvSpPr/>
            <p:nvPr/>
          </p:nvSpPr>
          <p:spPr>
            <a:xfrm>
              <a:off x="4866711" y="4903997"/>
              <a:ext cx="16905" cy="6393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63" name="rc1963"/>
            <p:cNvSpPr/>
            <p:nvPr/>
          </p:nvSpPr>
          <p:spPr>
            <a:xfrm>
              <a:off x="4866711" y="4890296"/>
              <a:ext cx="16905" cy="1370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64" name="rc1964"/>
            <p:cNvSpPr/>
            <p:nvPr/>
          </p:nvSpPr>
          <p:spPr>
            <a:xfrm>
              <a:off x="4866711" y="4881163"/>
              <a:ext cx="16905" cy="913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65" name="rc1965"/>
            <p:cNvSpPr/>
            <p:nvPr/>
          </p:nvSpPr>
          <p:spPr>
            <a:xfrm>
              <a:off x="4866711" y="4862480"/>
              <a:ext cx="16905" cy="18682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66" name="rc1966"/>
            <p:cNvSpPr/>
            <p:nvPr/>
          </p:nvSpPr>
          <p:spPr>
            <a:xfrm>
              <a:off x="4866711" y="4590550"/>
              <a:ext cx="16905" cy="27193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67" name="rc1967"/>
            <p:cNvSpPr/>
            <p:nvPr/>
          </p:nvSpPr>
          <p:spPr>
            <a:xfrm>
              <a:off x="4883617" y="4965996"/>
              <a:ext cx="5795" cy="145333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68" name="rc1968"/>
            <p:cNvSpPr/>
            <p:nvPr/>
          </p:nvSpPr>
          <p:spPr>
            <a:xfrm>
              <a:off x="4883617" y="4850940"/>
              <a:ext cx="5795" cy="11505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69" name="rc1969"/>
            <p:cNvSpPr/>
            <p:nvPr/>
          </p:nvSpPr>
          <p:spPr>
            <a:xfrm>
              <a:off x="4883617" y="4832773"/>
              <a:ext cx="5795" cy="1816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70" name="rc1970"/>
            <p:cNvSpPr/>
            <p:nvPr/>
          </p:nvSpPr>
          <p:spPr>
            <a:xfrm>
              <a:off x="4883617" y="4774640"/>
              <a:ext cx="5795" cy="5813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71" name="rc1971"/>
            <p:cNvSpPr/>
            <p:nvPr/>
          </p:nvSpPr>
          <p:spPr>
            <a:xfrm>
              <a:off x="4883617" y="4716506"/>
              <a:ext cx="5795" cy="58133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72" name="rc1972"/>
            <p:cNvSpPr/>
            <p:nvPr/>
          </p:nvSpPr>
          <p:spPr>
            <a:xfrm>
              <a:off x="4883617" y="4590550"/>
              <a:ext cx="5795" cy="12595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73" name="rc1973"/>
            <p:cNvSpPr/>
            <p:nvPr/>
          </p:nvSpPr>
          <p:spPr>
            <a:xfrm>
              <a:off x="4889412" y="4965462"/>
              <a:ext cx="3219" cy="145387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74" name="rc1974"/>
            <p:cNvSpPr/>
            <p:nvPr/>
          </p:nvSpPr>
          <p:spPr>
            <a:xfrm>
              <a:off x="4889412" y="4823780"/>
              <a:ext cx="3219" cy="14168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75" name="rc1975"/>
            <p:cNvSpPr/>
            <p:nvPr/>
          </p:nvSpPr>
          <p:spPr>
            <a:xfrm>
              <a:off x="4889412" y="4786725"/>
              <a:ext cx="3219" cy="3705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76" name="rc1976"/>
            <p:cNvSpPr/>
            <p:nvPr/>
          </p:nvSpPr>
          <p:spPr>
            <a:xfrm>
              <a:off x="4889412" y="4697356"/>
              <a:ext cx="3219" cy="8936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77" name="rc1977"/>
            <p:cNvSpPr/>
            <p:nvPr/>
          </p:nvSpPr>
          <p:spPr>
            <a:xfrm>
              <a:off x="4889412" y="4601449"/>
              <a:ext cx="3219" cy="95907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78" name="rc1978"/>
            <p:cNvSpPr/>
            <p:nvPr/>
          </p:nvSpPr>
          <p:spPr>
            <a:xfrm>
              <a:off x="4889412" y="4590550"/>
              <a:ext cx="3219" cy="1089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79" name="rc1979"/>
            <p:cNvSpPr/>
            <p:nvPr/>
          </p:nvSpPr>
          <p:spPr>
            <a:xfrm>
              <a:off x="4892632" y="4964767"/>
              <a:ext cx="4313" cy="145456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80" name="rc1980"/>
            <p:cNvSpPr/>
            <p:nvPr/>
          </p:nvSpPr>
          <p:spPr>
            <a:xfrm>
              <a:off x="4892632" y="4826470"/>
              <a:ext cx="4313" cy="13829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81" name="rc1981"/>
            <p:cNvSpPr/>
            <p:nvPr/>
          </p:nvSpPr>
          <p:spPr>
            <a:xfrm>
              <a:off x="4892632" y="4782540"/>
              <a:ext cx="4313" cy="4392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82" name="rc1982"/>
            <p:cNvSpPr/>
            <p:nvPr/>
          </p:nvSpPr>
          <p:spPr>
            <a:xfrm>
              <a:off x="4892632" y="4735356"/>
              <a:ext cx="4313" cy="47183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83" name="rc1983"/>
            <p:cNvSpPr/>
            <p:nvPr/>
          </p:nvSpPr>
          <p:spPr>
            <a:xfrm>
              <a:off x="4892632" y="4590550"/>
              <a:ext cx="4313" cy="14480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84" name="rc1984"/>
            <p:cNvSpPr/>
            <p:nvPr/>
          </p:nvSpPr>
          <p:spPr>
            <a:xfrm>
              <a:off x="4896946" y="4962360"/>
              <a:ext cx="4870" cy="145697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85" name="rc1985"/>
            <p:cNvSpPr/>
            <p:nvPr/>
          </p:nvSpPr>
          <p:spPr>
            <a:xfrm>
              <a:off x="4896946" y="4841305"/>
              <a:ext cx="4870" cy="12105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86" name="rc1986"/>
            <p:cNvSpPr/>
            <p:nvPr/>
          </p:nvSpPr>
          <p:spPr>
            <a:xfrm>
              <a:off x="4896946" y="4821130"/>
              <a:ext cx="4870" cy="2017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87" name="rc1987"/>
            <p:cNvSpPr/>
            <p:nvPr/>
          </p:nvSpPr>
          <p:spPr>
            <a:xfrm>
              <a:off x="4896946" y="4787984"/>
              <a:ext cx="4870" cy="3314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88" name="rc1988"/>
            <p:cNvSpPr/>
            <p:nvPr/>
          </p:nvSpPr>
          <p:spPr>
            <a:xfrm>
              <a:off x="4896946" y="4616490"/>
              <a:ext cx="4870" cy="171493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89" name="rc1989"/>
            <p:cNvSpPr/>
            <p:nvPr/>
          </p:nvSpPr>
          <p:spPr>
            <a:xfrm>
              <a:off x="4896946" y="4590550"/>
              <a:ext cx="4870" cy="2594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90" name="rc1990"/>
            <p:cNvSpPr/>
            <p:nvPr/>
          </p:nvSpPr>
          <p:spPr>
            <a:xfrm>
              <a:off x="4901816" y="4957439"/>
              <a:ext cx="6198" cy="146189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91" name="rc1991"/>
            <p:cNvSpPr/>
            <p:nvPr/>
          </p:nvSpPr>
          <p:spPr>
            <a:xfrm>
              <a:off x="4901816" y="4783054"/>
              <a:ext cx="6198" cy="17438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92" name="rc1992"/>
            <p:cNvSpPr/>
            <p:nvPr/>
          </p:nvSpPr>
          <p:spPr>
            <a:xfrm>
              <a:off x="4901816" y="4753612"/>
              <a:ext cx="6198" cy="2944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93" name="rc1993"/>
            <p:cNvSpPr/>
            <p:nvPr/>
          </p:nvSpPr>
          <p:spPr>
            <a:xfrm>
              <a:off x="4901816" y="4672081"/>
              <a:ext cx="6198" cy="8153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94" name="rc1994"/>
            <p:cNvSpPr/>
            <p:nvPr/>
          </p:nvSpPr>
          <p:spPr>
            <a:xfrm>
              <a:off x="4901816" y="4604138"/>
              <a:ext cx="6198" cy="67942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95" name="rc1995"/>
            <p:cNvSpPr/>
            <p:nvPr/>
          </p:nvSpPr>
          <p:spPr>
            <a:xfrm>
              <a:off x="4901816" y="4590550"/>
              <a:ext cx="6198" cy="1358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96" name="rc1996"/>
            <p:cNvSpPr/>
            <p:nvPr/>
          </p:nvSpPr>
          <p:spPr>
            <a:xfrm>
              <a:off x="4908014" y="4953476"/>
              <a:ext cx="36202" cy="146585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97" name="rc1997"/>
            <p:cNvSpPr/>
            <p:nvPr/>
          </p:nvSpPr>
          <p:spPr>
            <a:xfrm>
              <a:off x="4908014" y="4926528"/>
              <a:ext cx="36202" cy="2694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98" name="rc1998"/>
            <p:cNvSpPr/>
            <p:nvPr/>
          </p:nvSpPr>
          <p:spPr>
            <a:xfrm>
              <a:off x="4908014" y="4899193"/>
              <a:ext cx="36202" cy="2733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1999" name="rc1999"/>
            <p:cNvSpPr/>
            <p:nvPr/>
          </p:nvSpPr>
          <p:spPr>
            <a:xfrm>
              <a:off x="4908014" y="4840062"/>
              <a:ext cx="36202" cy="5913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00" name="rc2000"/>
            <p:cNvSpPr/>
            <p:nvPr/>
          </p:nvSpPr>
          <p:spPr>
            <a:xfrm>
              <a:off x="4908014" y="4814277"/>
              <a:ext cx="36202" cy="25784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01" name="rc2001"/>
            <p:cNvSpPr/>
            <p:nvPr/>
          </p:nvSpPr>
          <p:spPr>
            <a:xfrm>
              <a:off x="4908014" y="4590550"/>
              <a:ext cx="36202" cy="22372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02" name="rc2002"/>
            <p:cNvSpPr/>
            <p:nvPr/>
          </p:nvSpPr>
          <p:spPr>
            <a:xfrm>
              <a:off x="4944217" y="4949036"/>
              <a:ext cx="6950" cy="147029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03" name="rc2003"/>
            <p:cNvSpPr/>
            <p:nvPr/>
          </p:nvSpPr>
          <p:spPr>
            <a:xfrm>
              <a:off x="4944217" y="4851084"/>
              <a:ext cx="6950" cy="9795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04" name="rc2004"/>
            <p:cNvSpPr/>
            <p:nvPr/>
          </p:nvSpPr>
          <p:spPr>
            <a:xfrm>
              <a:off x="4944217" y="4835936"/>
              <a:ext cx="6950" cy="1514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05" name="rc2005"/>
            <p:cNvSpPr/>
            <p:nvPr/>
          </p:nvSpPr>
          <p:spPr>
            <a:xfrm>
              <a:off x="4944217" y="4790494"/>
              <a:ext cx="6950" cy="4544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06" name="rc2006"/>
            <p:cNvSpPr/>
            <p:nvPr/>
          </p:nvSpPr>
          <p:spPr>
            <a:xfrm>
              <a:off x="4944217" y="4738994"/>
              <a:ext cx="6950" cy="51500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07" name="rc2007"/>
            <p:cNvSpPr/>
            <p:nvPr/>
          </p:nvSpPr>
          <p:spPr>
            <a:xfrm>
              <a:off x="4944217" y="4590550"/>
              <a:ext cx="6950" cy="14844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08" name="rc2008"/>
            <p:cNvSpPr/>
            <p:nvPr/>
          </p:nvSpPr>
          <p:spPr>
            <a:xfrm>
              <a:off x="4951167" y="4945990"/>
              <a:ext cx="24899" cy="147334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09" name="rc2009"/>
            <p:cNvSpPr/>
            <p:nvPr/>
          </p:nvSpPr>
          <p:spPr>
            <a:xfrm>
              <a:off x="4951167" y="4862838"/>
              <a:ext cx="24899" cy="8315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10" name="rc2010"/>
            <p:cNvSpPr/>
            <p:nvPr/>
          </p:nvSpPr>
          <p:spPr>
            <a:xfrm>
              <a:off x="4951167" y="4844517"/>
              <a:ext cx="24899" cy="1832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11" name="rc2011"/>
            <p:cNvSpPr/>
            <p:nvPr/>
          </p:nvSpPr>
          <p:spPr>
            <a:xfrm>
              <a:off x="4951167" y="4743324"/>
              <a:ext cx="24899" cy="10119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12" name="rc2012"/>
            <p:cNvSpPr/>
            <p:nvPr/>
          </p:nvSpPr>
          <p:spPr>
            <a:xfrm>
              <a:off x="4951167" y="4742479"/>
              <a:ext cx="24899" cy="845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13" name="rc2013"/>
            <p:cNvSpPr/>
            <p:nvPr/>
          </p:nvSpPr>
          <p:spPr>
            <a:xfrm>
              <a:off x="4951167" y="4708091"/>
              <a:ext cx="24899" cy="34388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14" name="rc2014"/>
            <p:cNvSpPr/>
            <p:nvPr/>
          </p:nvSpPr>
          <p:spPr>
            <a:xfrm>
              <a:off x="4951167" y="4590550"/>
              <a:ext cx="24899" cy="11754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15" name="rc2015"/>
            <p:cNvSpPr/>
            <p:nvPr/>
          </p:nvSpPr>
          <p:spPr>
            <a:xfrm>
              <a:off x="4976067" y="4940857"/>
              <a:ext cx="9176" cy="147847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16" name="rc2016"/>
            <p:cNvSpPr/>
            <p:nvPr/>
          </p:nvSpPr>
          <p:spPr>
            <a:xfrm>
              <a:off x="4976067" y="4813890"/>
              <a:ext cx="9176" cy="12696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17" name="rc2017"/>
            <p:cNvSpPr/>
            <p:nvPr/>
          </p:nvSpPr>
          <p:spPr>
            <a:xfrm>
              <a:off x="4976067" y="4811595"/>
              <a:ext cx="9176" cy="229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18" name="rc2018"/>
            <p:cNvSpPr/>
            <p:nvPr/>
          </p:nvSpPr>
          <p:spPr>
            <a:xfrm>
              <a:off x="4976067" y="4784825"/>
              <a:ext cx="9176" cy="2677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19" name="rc2019"/>
            <p:cNvSpPr/>
            <p:nvPr/>
          </p:nvSpPr>
          <p:spPr>
            <a:xfrm>
              <a:off x="4976067" y="4782530"/>
              <a:ext cx="9176" cy="2294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20" name="rc2020"/>
            <p:cNvSpPr/>
            <p:nvPr/>
          </p:nvSpPr>
          <p:spPr>
            <a:xfrm>
              <a:off x="4976067" y="4705279"/>
              <a:ext cx="9176" cy="77251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21" name="rc2021"/>
            <p:cNvSpPr/>
            <p:nvPr/>
          </p:nvSpPr>
          <p:spPr>
            <a:xfrm>
              <a:off x="4976067" y="4590550"/>
              <a:ext cx="9176" cy="11472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22" name="rc2022"/>
            <p:cNvSpPr/>
            <p:nvPr/>
          </p:nvSpPr>
          <p:spPr>
            <a:xfrm>
              <a:off x="4985243" y="4938975"/>
              <a:ext cx="11743" cy="148035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23" name="rc2023"/>
            <p:cNvSpPr/>
            <p:nvPr/>
          </p:nvSpPr>
          <p:spPr>
            <a:xfrm>
              <a:off x="4985243" y="4818252"/>
              <a:ext cx="11743" cy="12072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24" name="rc2024"/>
            <p:cNvSpPr/>
            <p:nvPr/>
          </p:nvSpPr>
          <p:spPr>
            <a:xfrm>
              <a:off x="4985243" y="4788967"/>
              <a:ext cx="11743" cy="2928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25" name="rc2025"/>
            <p:cNvSpPr/>
            <p:nvPr/>
          </p:nvSpPr>
          <p:spPr>
            <a:xfrm>
              <a:off x="4985243" y="4661072"/>
              <a:ext cx="11743" cy="12789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26" name="rc2026"/>
            <p:cNvSpPr/>
            <p:nvPr/>
          </p:nvSpPr>
          <p:spPr>
            <a:xfrm>
              <a:off x="4985243" y="4618041"/>
              <a:ext cx="11743" cy="43030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27" name="rc2027"/>
            <p:cNvSpPr/>
            <p:nvPr/>
          </p:nvSpPr>
          <p:spPr>
            <a:xfrm>
              <a:off x="4985243" y="4590550"/>
              <a:ext cx="11743" cy="2749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28" name="rc2028"/>
            <p:cNvSpPr/>
            <p:nvPr/>
          </p:nvSpPr>
          <p:spPr>
            <a:xfrm>
              <a:off x="4996987" y="4937714"/>
              <a:ext cx="14495" cy="148162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29" name="rc2029"/>
            <p:cNvSpPr/>
            <p:nvPr/>
          </p:nvSpPr>
          <p:spPr>
            <a:xfrm>
              <a:off x="4996987" y="4843297"/>
              <a:ext cx="14495" cy="9441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30" name="rc2030"/>
            <p:cNvSpPr/>
            <p:nvPr/>
          </p:nvSpPr>
          <p:spPr>
            <a:xfrm>
              <a:off x="4996987" y="4812309"/>
              <a:ext cx="14495" cy="3098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31" name="rc2031"/>
            <p:cNvSpPr/>
            <p:nvPr/>
          </p:nvSpPr>
          <p:spPr>
            <a:xfrm>
              <a:off x="4996987" y="4714018"/>
              <a:ext cx="14495" cy="9829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32" name="rc2032"/>
            <p:cNvSpPr/>
            <p:nvPr/>
          </p:nvSpPr>
          <p:spPr>
            <a:xfrm>
              <a:off x="4996987" y="4678672"/>
              <a:ext cx="14495" cy="3534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33" name="rc2033"/>
            <p:cNvSpPr/>
            <p:nvPr/>
          </p:nvSpPr>
          <p:spPr>
            <a:xfrm>
              <a:off x="4996987" y="4590550"/>
              <a:ext cx="14495" cy="8812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34" name="rc2034"/>
            <p:cNvSpPr/>
            <p:nvPr/>
          </p:nvSpPr>
          <p:spPr>
            <a:xfrm>
              <a:off x="5011483" y="4934022"/>
              <a:ext cx="42707" cy="148531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35" name="rc2035"/>
            <p:cNvSpPr/>
            <p:nvPr/>
          </p:nvSpPr>
          <p:spPr>
            <a:xfrm>
              <a:off x="5011483" y="4922025"/>
              <a:ext cx="42707" cy="1199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36" name="rc2036"/>
            <p:cNvSpPr/>
            <p:nvPr/>
          </p:nvSpPr>
          <p:spPr>
            <a:xfrm>
              <a:off x="5011483" y="4883405"/>
              <a:ext cx="42707" cy="3862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37" name="rc2037"/>
            <p:cNvSpPr/>
            <p:nvPr/>
          </p:nvSpPr>
          <p:spPr>
            <a:xfrm>
              <a:off x="5011483" y="4824407"/>
              <a:ext cx="42707" cy="5899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38" name="rc2038"/>
            <p:cNvSpPr/>
            <p:nvPr/>
          </p:nvSpPr>
          <p:spPr>
            <a:xfrm>
              <a:off x="5011483" y="4822928"/>
              <a:ext cx="42707" cy="1479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39" name="rc2039"/>
            <p:cNvSpPr/>
            <p:nvPr/>
          </p:nvSpPr>
          <p:spPr>
            <a:xfrm>
              <a:off x="5011483" y="4800578"/>
              <a:ext cx="42707" cy="22350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40" name="rc2040"/>
            <p:cNvSpPr/>
            <p:nvPr/>
          </p:nvSpPr>
          <p:spPr>
            <a:xfrm>
              <a:off x="5011483" y="4590550"/>
              <a:ext cx="42707" cy="21002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41" name="rc2041"/>
            <p:cNvSpPr/>
            <p:nvPr/>
          </p:nvSpPr>
          <p:spPr>
            <a:xfrm>
              <a:off x="5054190" y="4929946"/>
              <a:ext cx="17040" cy="148938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42" name="rc2042"/>
            <p:cNvSpPr/>
            <p:nvPr/>
          </p:nvSpPr>
          <p:spPr>
            <a:xfrm>
              <a:off x="5054190" y="4790316"/>
              <a:ext cx="17040" cy="13963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43" name="rc2043"/>
            <p:cNvSpPr/>
            <p:nvPr/>
          </p:nvSpPr>
          <p:spPr>
            <a:xfrm>
              <a:off x="5054190" y="4773017"/>
              <a:ext cx="17040" cy="1729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44" name="rc2044"/>
            <p:cNvSpPr/>
            <p:nvPr/>
          </p:nvSpPr>
          <p:spPr>
            <a:xfrm>
              <a:off x="5054190" y="4764367"/>
              <a:ext cx="17040" cy="864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45" name="rc2045"/>
            <p:cNvSpPr/>
            <p:nvPr/>
          </p:nvSpPr>
          <p:spPr>
            <a:xfrm>
              <a:off x="5054190" y="4713293"/>
              <a:ext cx="17040" cy="51074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46" name="rc2046"/>
            <p:cNvSpPr/>
            <p:nvPr/>
          </p:nvSpPr>
          <p:spPr>
            <a:xfrm>
              <a:off x="5054190" y="4590550"/>
              <a:ext cx="17040" cy="12274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47" name="rc2047"/>
            <p:cNvSpPr/>
            <p:nvPr/>
          </p:nvSpPr>
          <p:spPr>
            <a:xfrm>
              <a:off x="5071230" y="4926585"/>
              <a:ext cx="41041" cy="149274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48" name="rc2048"/>
            <p:cNvSpPr/>
            <p:nvPr/>
          </p:nvSpPr>
          <p:spPr>
            <a:xfrm>
              <a:off x="5071230" y="4859378"/>
              <a:ext cx="41041" cy="6720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49" name="rc2049"/>
            <p:cNvSpPr/>
            <p:nvPr/>
          </p:nvSpPr>
          <p:spPr>
            <a:xfrm>
              <a:off x="5071230" y="4846039"/>
              <a:ext cx="41041" cy="1333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50" name="rc2050"/>
            <p:cNvSpPr/>
            <p:nvPr/>
          </p:nvSpPr>
          <p:spPr>
            <a:xfrm>
              <a:off x="5071230" y="4831675"/>
              <a:ext cx="41041" cy="1436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51" name="rc2051"/>
            <p:cNvSpPr/>
            <p:nvPr/>
          </p:nvSpPr>
          <p:spPr>
            <a:xfrm>
              <a:off x="5071230" y="4831162"/>
              <a:ext cx="41041" cy="513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52" name="rc2052"/>
            <p:cNvSpPr/>
            <p:nvPr/>
          </p:nvSpPr>
          <p:spPr>
            <a:xfrm>
              <a:off x="5071230" y="4783279"/>
              <a:ext cx="41041" cy="47882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53" name="rc2053"/>
            <p:cNvSpPr/>
            <p:nvPr/>
          </p:nvSpPr>
          <p:spPr>
            <a:xfrm>
              <a:off x="5071230" y="4590550"/>
              <a:ext cx="41041" cy="19272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54" name="rc2054"/>
            <p:cNvSpPr/>
            <p:nvPr/>
          </p:nvSpPr>
          <p:spPr>
            <a:xfrm>
              <a:off x="5112272" y="4925254"/>
              <a:ext cx="5514" cy="149408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55" name="rc2055"/>
            <p:cNvSpPr/>
            <p:nvPr/>
          </p:nvSpPr>
          <p:spPr>
            <a:xfrm>
              <a:off x="5112272" y="4813262"/>
              <a:ext cx="5514" cy="11199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56" name="rc2056"/>
            <p:cNvSpPr/>
            <p:nvPr/>
          </p:nvSpPr>
          <p:spPr>
            <a:xfrm>
              <a:off x="5112272" y="4792900"/>
              <a:ext cx="5514" cy="20362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57" name="rc2057"/>
            <p:cNvSpPr/>
            <p:nvPr/>
          </p:nvSpPr>
          <p:spPr>
            <a:xfrm>
              <a:off x="5112272" y="4754721"/>
              <a:ext cx="5514" cy="3817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58" name="rc2058"/>
            <p:cNvSpPr/>
            <p:nvPr/>
          </p:nvSpPr>
          <p:spPr>
            <a:xfrm>
              <a:off x="5112272" y="4720359"/>
              <a:ext cx="5514" cy="34361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59" name="rc2059"/>
            <p:cNvSpPr/>
            <p:nvPr/>
          </p:nvSpPr>
          <p:spPr>
            <a:xfrm>
              <a:off x="5112272" y="4590550"/>
              <a:ext cx="5514" cy="12980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60" name="rc2060"/>
            <p:cNvSpPr/>
            <p:nvPr/>
          </p:nvSpPr>
          <p:spPr>
            <a:xfrm>
              <a:off x="5117787" y="4920771"/>
              <a:ext cx="24293" cy="149856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61" name="rc2061"/>
            <p:cNvSpPr/>
            <p:nvPr/>
          </p:nvSpPr>
          <p:spPr>
            <a:xfrm>
              <a:off x="5117787" y="4876568"/>
              <a:ext cx="24293" cy="4420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62" name="rc2062"/>
            <p:cNvSpPr/>
            <p:nvPr/>
          </p:nvSpPr>
          <p:spPr>
            <a:xfrm>
              <a:off x="5117787" y="4856345"/>
              <a:ext cx="24293" cy="2022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63" name="rc2063"/>
            <p:cNvSpPr/>
            <p:nvPr/>
          </p:nvSpPr>
          <p:spPr>
            <a:xfrm>
              <a:off x="5117787" y="4841611"/>
              <a:ext cx="24293" cy="1473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64" name="rc2064"/>
            <p:cNvSpPr/>
            <p:nvPr/>
          </p:nvSpPr>
          <p:spPr>
            <a:xfrm>
              <a:off x="5117787" y="4840744"/>
              <a:ext cx="24293" cy="866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65" name="rc2065"/>
            <p:cNvSpPr/>
            <p:nvPr/>
          </p:nvSpPr>
          <p:spPr>
            <a:xfrm>
              <a:off x="5117787" y="4789607"/>
              <a:ext cx="24293" cy="51136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66" name="rc2066"/>
            <p:cNvSpPr/>
            <p:nvPr/>
          </p:nvSpPr>
          <p:spPr>
            <a:xfrm>
              <a:off x="5117787" y="4590550"/>
              <a:ext cx="24293" cy="19905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67" name="rc2067"/>
            <p:cNvSpPr/>
            <p:nvPr/>
          </p:nvSpPr>
          <p:spPr>
            <a:xfrm>
              <a:off x="5142081" y="4919918"/>
              <a:ext cx="9759" cy="149941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68" name="rc2068"/>
            <p:cNvSpPr/>
            <p:nvPr/>
          </p:nvSpPr>
          <p:spPr>
            <a:xfrm>
              <a:off x="5142081" y="4827149"/>
              <a:ext cx="9759" cy="9276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69" name="rc2069"/>
            <p:cNvSpPr/>
            <p:nvPr/>
          </p:nvSpPr>
          <p:spPr>
            <a:xfrm>
              <a:off x="5142081" y="4810608"/>
              <a:ext cx="9759" cy="1654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70" name="rc2070"/>
            <p:cNvSpPr/>
            <p:nvPr/>
          </p:nvSpPr>
          <p:spPr>
            <a:xfrm>
              <a:off x="5142081" y="4796944"/>
              <a:ext cx="9759" cy="1366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71" name="rc2071"/>
            <p:cNvSpPr/>
            <p:nvPr/>
          </p:nvSpPr>
          <p:spPr>
            <a:xfrm>
              <a:off x="5142081" y="4769617"/>
              <a:ext cx="9759" cy="27327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72" name="rc2072"/>
            <p:cNvSpPr/>
            <p:nvPr/>
          </p:nvSpPr>
          <p:spPr>
            <a:xfrm>
              <a:off x="5142081" y="4590550"/>
              <a:ext cx="9759" cy="17906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73" name="rc2073"/>
            <p:cNvSpPr/>
            <p:nvPr/>
          </p:nvSpPr>
          <p:spPr>
            <a:xfrm>
              <a:off x="5151840" y="4917710"/>
              <a:ext cx="8473" cy="150162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74" name="rc2074"/>
            <p:cNvSpPr/>
            <p:nvPr/>
          </p:nvSpPr>
          <p:spPr>
            <a:xfrm>
              <a:off x="5151840" y="4769453"/>
              <a:ext cx="8473" cy="14825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75" name="rc2075"/>
            <p:cNvSpPr/>
            <p:nvPr/>
          </p:nvSpPr>
          <p:spPr>
            <a:xfrm>
              <a:off x="5151840" y="4743777"/>
              <a:ext cx="8473" cy="2567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76" name="rc2076"/>
            <p:cNvSpPr/>
            <p:nvPr/>
          </p:nvSpPr>
          <p:spPr>
            <a:xfrm>
              <a:off x="5151840" y="4666749"/>
              <a:ext cx="8473" cy="7702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77" name="rc2077"/>
            <p:cNvSpPr/>
            <p:nvPr/>
          </p:nvSpPr>
          <p:spPr>
            <a:xfrm>
              <a:off x="5151840" y="4664265"/>
              <a:ext cx="8473" cy="2484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78" name="rc2078"/>
            <p:cNvSpPr/>
            <p:nvPr/>
          </p:nvSpPr>
          <p:spPr>
            <a:xfrm>
              <a:off x="5151840" y="4595519"/>
              <a:ext cx="8473" cy="6874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79" name="rc2079"/>
            <p:cNvSpPr/>
            <p:nvPr/>
          </p:nvSpPr>
          <p:spPr>
            <a:xfrm>
              <a:off x="5151840" y="4590550"/>
              <a:ext cx="8473" cy="496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80" name="rc2080"/>
            <p:cNvSpPr/>
            <p:nvPr/>
          </p:nvSpPr>
          <p:spPr>
            <a:xfrm>
              <a:off x="5160314" y="4916995"/>
              <a:ext cx="28423" cy="150233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81" name="rc2081"/>
            <p:cNvSpPr/>
            <p:nvPr/>
          </p:nvSpPr>
          <p:spPr>
            <a:xfrm>
              <a:off x="5160314" y="4872794"/>
              <a:ext cx="28423" cy="4420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82" name="rc2082"/>
            <p:cNvSpPr/>
            <p:nvPr/>
          </p:nvSpPr>
          <p:spPr>
            <a:xfrm>
              <a:off x="5160314" y="4837730"/>
              <a:ext cx="28423" cy="3506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83" name="rc2083"/>
            <p:cNvSpPr/>
            <p:nvPr/>
          </p:nvSpPr>
          <p:spPr>
            <a:xfrm>
              <a:off x="5160314" y="4767107"/>
              <a:ext cx="28423" cy="7062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84" name="rc2084"/>
            <p:cNvSpPr/>
            <p:nvPr/>
          </p:nvSpPr>
          <p:spPr>
            <a:xfrm>
              <a:off x="5160314" y="4766366"/>
              <a:ext cx="28423" cy="740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85" name="rc2085"/>
            <p:cNvSpPr/>
            <p:nvPr/>
          </p:nvSpPr>
          <p:spPr>
            <a:xfrm>
              <a:off x="5160314" y="4704386"/>
              <a:ext cx="28423" cy="61980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86" name="rc2086"/>
            <p:cNvSpPr/>
            <p:nvPr/>
          </p:nvSpPr>
          <p:spPr>
            <a:xfrm>
              <a:off x="5160314" y="4590550"/>
              <a:ext cx="28423" cy="11383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87" name="rc2087"/>
            <p:cNvSpPr/>
            <p:nvPr/>
          </p:nvSpPr>
          <p:spPr>
            <a:xfrm>
              <a:off x="5188737" y="4912261"/>
              <a:ext cx="9751" cy="150707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88" name="rc2088"/>
            <p:cNvSpPr/>
            <p:nvPr/>
          </p:nvSpPr>
          <p:spPr>
            <a:xfrm>
              <a:off x="5188737" y="4815100"/>
              <a:ext cx="9751" cy="9716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89" name="rc2089"/>
            <p:cNvSpPr/>
            <p:nvPr/>
          </p:nvSpPr>
          <p:spPr>
            <a:xfrm>
              <a:off x="5188737" y="4801425"/>
              <a:ext cx="9751" cy="1367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90" name="rc2090"/>
            <p:cNvSpPr/>
            <p:nvPr/>
          </p:nvSpPr>
          <p:spPr>
            <a:xfrm>
              <a:off x="5188737" y="4712181"/>
              <a:ext cx="9751" cy="8924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91" name="rc2091"/>
            <p:cNvSpPr/>
            <p:nvPr/>
          </p:nvSpPr>
          <p:spPr>
            <a:xfrm>
              <a:off x="5188737" y="4682673"/>
              <a:ext cx="9751" cy="29508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92" name="rc2092"/>
            <p:cNvSpPr/>
            <p:nvPr/>
          </p:nvSpPr>
          <p:spPr>
            <a:xfrm>
              <a:off x="5188737" y="4590550"/>
              <a:ext cx="9751" cy="9212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93" name="rc2093"/>
            <p:cNvSpPr/>
            <p:nvPr/>
          </p:nvSpPr>
          <p:spPr>
            <a:xfrm>
              <a:off x="5198489" y="4911302"/>
              <a:ext cx="11290" cy="150803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94" name="rc2094"/>
            <p:cNvSpPr/>
            <p:nvPr/>
          </p:nvSpPr>
          <p:spPr>
            <a:xfrm>
              <a:off x="5198489" y="4825520"/>
              <a:ext cx="11290" cy="8578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95" name="rc2095"/>
            <p:cNvSpPr/>
            <p:nvPr/>
          </p:nvSpPr>
          <p:spPr>
            <a:xfrm>
              <a:off x="5198489" y="4808736"/>
              <a:ext cx="11290" cy="1678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96" name="rc2096"/>
            <p:cNvSpPr/>
            <p:nvPr/>
          </p:nvSpPr>
          <p:spPr>
            <a:xfrm>
              <a:off x="5198489" y="4775169"/>
              <a:ext cx="11290" cy="3356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97" name="rc2097"/>
            <p:cNvSpPr/>
            <p:nvPr/>
          </p:nvSpPr>
          <p:spPr>
            <a:xfrm>
              <a:off x="5198489" y="4710521"/>
              <a:ext cx="11290" cy="64647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98" name="rc2098"/>
            <p:cNvSpPr/>
            <p:nvPr/>
          </p:nvSpPr>
          <p:spPr>
            <a:xfrm>
              <a:off x="5198489" y="4590550"/>
              <a:ext cx="11290" cy="11997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099" name="rc2099"/>
            <p:cNvSpPr/>
            <p:nvPr/>
          </p:nvSpPr>
          <p:spPr>
            <a:xfrm>
              <a:off x="5209780" y="4910782"/>
              <a:ext cx="8109" cy="150855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00" name="rc2100"/>
            <p:cNvSpPr/>
            <p:nvPr/>
          </p:nvSpPr>
          <p:spPr>
            <a:xfrm>
              <a:off x="5209780" y="4807788"/>
              <a:ext cx="8109" cy="10299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01" name="rc2101"/>
            <p:cNvSpPr/>
            <p:nvPr/>
          </p:nvSpPr>
          <p:spPr>
            <a:xfrm>
              <a:off x="5209780" y="4784420"/>
              <a:ext cx="8109" cy="2336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02" name="rc2102"/>
            <p:cNvSpPr/>
            <p:nvPr/>
          </p:nvSpPr>
          <p:spPr>
            <a:xfrm>
              <a:off x="5209780" y="4700467"/>
              <a:ext cx="8109" cy="8395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03" name="rc2103"/>
            <p:cNvSpPr/>
            <p:nvPr/>
          </p:nvSpPr>
          <p:spPr>
            <a:xfrm>
              <a:off x="5209780" y="4654596"/>
              <a:ext cx="8109" cy="45871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04" name="rc2104"/>
            <p:cNvSpPr/>
            <p:nvPr/>
          </p:nvSpPr>
          <p:spPr>
            <a:xfrm>
              <a:off x="5209780" y="4590550"/>
              <a:ext cx="8109" cy="6404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05" name="rc2105"/>
            <p:cNvSpPr/>
            <p:nvPr/>
          </p:nvSpPr>
          <p:spPr>
            <a:xfrm>
              <a:off x="5217889" y="4910091"/>
              <a:ext cx="51968" cy="150924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06" name="rc2106"/>
            <p:cNvSpPr/>
            <p:nvPr/>
          </p:nvSpPr>
          <p:spPr>
            <a:xfrm>
              <a:off x="5217889" y="4869169"/>
              <a:ext cx="51968" cy="4092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07" name="rc2107"/>
            <p:cNvSpPr/>
            <p:nvPr/>
          </p:nvSpPr>
          <p:spPr>
            <a:xfrm>
              <a:off x="5217889" y="4855123"/>
              <a:ext cx="51968" cy="1404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08" name="rc2108"/>
            <p:cNvSpPr/>
            <p:nvPr/>
          </p:nvSpPr>
          <p:spPr>
            <a:xfrm>
              <a:off x="5217889" y="4842698"/>
              <a:ext cx="51968" cy="1242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09" name="rc2109"/>
            <p:cNvSpPr/>
            <p:nvPr/>
          </p:nvSpPr>
          <p:spPr>
            <a:xfrm>
              <a:off x="5217889" y="4842293"/>
              <a:ext cx="51968" cy="405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10" name="rc2110"/>
            <p:cNvSpPr/>
            <p:nvPr/>
          </p:nvSpPr>
          <p:spPr>
            <a:xfrm>
              <a:off x="5217889" y="4809745"/>
              <a:ext cx="51968" cy="32548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11" name="rc2111"/>
            <p:cNvSpPr/>
            <p:nvPr/>
          </p:nvSpPr>
          <p:spPr>
            <a:xfrm>
              <a:off x="5217889" y="4590550"/>
              <a:ext cx="51968" cy="21919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12" name="rc2112"/>
            <p:cNvSpPr/>
            <p:nvPr/>
          </p:nvSpPr>
          <p:spPr>
            <a:xfrm>
              <a:off x="5269858" y="4909219"/>
              <a:ext cx="28081" cy="151011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13" name="rc2113"/>
            <p:cNvSpPr/>
            <p:nvPr/>
          </p:nvSpPr>
          <p:spPr>
            <a:xfrm>
              <a:off x="5269858" y="4838987"/>
              <a:ext cx="28081" cy="7023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14" name="rc2114"/>
            <p:cNvSpPr/>
            <p:nvPr/>
          </p:nvSpPr>
          <p:spPr>
            <a:xfrm>
              <a:off x="5269858" y="4819242"/>
              <a:ext cx="28081" cy="1974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15" name="rc2115"/>
            <p:cNvSpPr/>
            <p:nvPr/>
          </p:nvSpPr>
          <p:spPr>
            <a:xfrm>
              <a:off x="5269858" y="4753259"/>
              <a:ext cx="28081" cy="6598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16" name="rc2116"/>
            <p:cNvSpPr/>
            <p:nvPr/>
          </p:nvSpPr>
          <p:spPr>
            <a:xfrm>
              <a:off x="5269858" y="4752509"/>
              <a:ext cx="28081" cy="749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17" name="rc2117"/>
            <p:cNvSpPr/>
            <p:nvPr/>
          </p:nvSpPr>
          <p:spPr>
            <a:xfrm>
              <a:off x="5269858" y="4731014"/>
              <a:ext cx="28081" cy="21494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18" name="rc2118"/>
            <p:cNvSpPr/>
            <p:nvPr/>
          </p:nvSpPr>
          <p:spPr>
            <a:xfrm>
              <a:off x="5269858" y="4590550"/>
              <a:ext cx="28081" cy="14046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19" name="rc2119"/>
            <p:cNvSpPr/>
            <p:nvPr/>
          </p:nvSpPr>
          <p:spPr>
            <a:xfrm>
              <a:off x="5297939" y="4907932"/>
              <a:ext cx="10968" cy="151140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20" name="rc2120"/>
            <p:cNvSpPr/>
            <p:nvPr/>
          </p:nvSpPr>
          <p:spPr>
            <a:xfrm>
              <a:off x="5297939" y="4840744"/>
              <a:ext cx="10968" cy="6718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21" name="rc2121"/>
            <p:cNvSpPr/>
            <p:nvPr/>
          </p:nvSpPr>
          <p:spPr>
            <a:xfrm>
              <a:off x="5297939" y="4818988"/>
              <a:ext cx="10968" cy="2175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22" name="rc2122"/>
            <p:cNvSpPr/>
            <p:nvPr/>
          </p:nvSpPr>
          <p:spPr>
            <a:xfrm>
              <a:off x="5297939" y="4806830"/>
              <a:ext cx="10968" cy="1215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23" name="rc2123"/>
            <p:cNvSpPr/>
            <p:nvPr/>
          </p:nvSpPr>
          <p:spPr>
            <a:xfrm>
              <a:off x="5297939" y="4753080"/>
              <a:ext cx="10968" cy="53750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24" name="rc2124"/>
            <p:cNvSpPr/>
            <p:nvPr/>
          </p:nvSpPr>
          <p:spPr>
            <a:xfrm>
              <a:off x="5297939" y="4590550"/>
              <a:ext cx="10968" cy="16253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25" name="rc2125"/>
            <p:cNvSpPr/>
            <p:nvPr/>
          </p:nvSpPr>
          <p:spPr>
            <a:xfrm>
              <a:off x="5308908" y="4906717"/>
              <a:ext cx="5349" cy="151261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26" name="rc2126"/>
            <p:cNvSpPr/>
            <p:nvPr/>
          </p:nvSpPr>
          <p:spPr>
            <a:xfrm>
              <a:off x="5308908" y="4786023"/>
              <a:ext cx="5349" cy="12069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27" name="rc2127"/>
            <p:cNvSpPr/>
            <p:nvPr/>
          </p:nvSpPr>
          <p:spPr>
            <a:xfrm>
              <a:off x="5308908" y="4768968"/>
              <a:ext cx="5349" cy="1705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28" name="rc2128"/>
            <p:cNvSpPr/>
            <p:nvPr/>
          </p:nvSpPr>
          <p:spPr>
            <a:xfrm>
              <a:off x="5308908" y="4732235"/>
              <a:ext cx="5349" cy="3673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29" name="rc2129"/>
            <p:cNvSpPr/>
            <p:nvPr/>
          </p:nvSpPr>
          <p:spPr>
            <a:xfrm>
              <a:off x="5308908" y="4614164"/>
              <a:ext cx="5349" cy="118070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30" name="rc2130"/>
            <p:cNvSpPr/>
            <p:nvPr/>
          </p:nvSpPr>
          <p:spPr>
            <a:xfrm>
              <a:off x="5308908" y="4590550"/>
              <a:ext cx="5349" cy="2361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31" name="rc2131"/>
            <p:cNvSpPr/>
            <p:nvPr/>
          </p:nvSpPr>
          <p:spPr>
            <a:xfrm>
              <a:off x="5314258" y="4905533"/>
              <a:ext cx="23084" cy="151380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32" name="rc2132"/>
            <p:cNvSpPr/>
            <p:nvPr/>
          </p:nvSpPr>
          <p:spPr>
            <a:xfrm>
              <a:off x="5314258" y="4760507"/>
              <a:ext cx="23084" cy="14502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33" name="rc2133"/>
            <p:cNvSpPr/>
            <p:nvPr/>
          </p:nvSpPr>
          <p:spPr>
            <a:xfrm>
              <a:off x="5314258" y="4735880"/>
              <a:ext cx="23084" cy="2462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34" name="rc2134"/>
            <p:cNvSpPr/>
            <p:nvPr/>
          </p:nvSpPr>
          <p:spPr>
            <a:xfrm>
              <a:off x="5314258" y="4730407"/>
              <a:ext cx="23084" cy="547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35" name="rc2135"/>
            <p:cNvSpPr/>
            <p:nvPr/>
          </p:nvSpPr>
          <p:spPr>
            <a:xfrm>
              <a:off x="5314258" y="4686322"/>
              <a:ext cx="23084" cy="4408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36" name="rc2136"/>
            <p:cNvSpPr/>
            <p:nvPr/>
          </p:nvSpPr>
          <p:spPr>
            <a:xfrm>
              <a:off x="5314258" y="4590550"/>
              <a:ext cx="23084" cy="9577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37" name="rc2137"/>
            <p:cNvSpPr/>
            <p:nvPr/>
          </p:nvSpPr>
          <p:spPr>
            <a:xfrm>
              <a:off x="5337342" y="4904813"/>
              <a:ext cx="3707" cy="151452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38" name="rc2138"/>
            <p:cNvSpPr/>
            <p:nvPr/>
          </p:nvSpPr>
          <p:spPr>
            <a:xfrm>
              <a:off x="5337342" y="4779865"/>
              <a:ext cx="3707" cy="12494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39" name="rc2139"/>
            <p:cNvSpPr/>
            <p:nvPr/>
          </p:nvSpPr>
          <p:spPr>
            <a:xfrm>
              <a:off x="5337342" y="4764720"/>
              <a:ext cx="3707" cy="1514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40" name="rc2140"/>
            <p:cNvSpPr/>
            <p:nvPr/>
          </p:nvSpPr>
          <p:spPr>
            <a:xfrm>
              <a:off x="5337342" y="4753361"/>
              <a:ext cx="3707" cy="1135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41" name="rc2141"/>
            <p:cNvSpPr/>
            <p:nvPr/>
          </p:nvSpPr>
          <p:spPr>
            <a:xfrm>
              <a:off x="5337342" y="4603802"/>
              <a:ext cx="3707" cy="149559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42" name="rc2142"/>
            <p:cNvSpPr/>
            <p:nvPr/>
          </p:nvSpPr>
          <p:spPr>
            <a:xfrm>
              <a:off x="5337342" y="4590550"/>
              <a:ext cx="3707" cy="1325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43" name="rc2143"/>
            <p:cNvSpPr/>
            <p:nvPr/>
          </p:nvSpPr>
          <p:spPr>
            <a:xfrm>
              <a:off x="5341050" y="4903958"/>
              <a:ext cx="6113" cy="151537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44" name="rc2144"/>
            <p:cNvSpPr/>
            <p:nvPr/>
          </p:nvSpPr>
          <p:spPr>
            <a:xfrm>
              <a:off x="5341050" y="4817857"/>
              <a:ext cx="6113" cy="8610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45" name="rc2145"/>
            <p:cNvSpPr/>
            <p:nvPr/>
          </p:nvSpPr>
          <p:spPr>
            <a:xfrm>
              <a:off x="5341050" y="4798340"/>
              <a:ext cx="6113" cy="1951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46" name="rc2146"/>
            <p:cNvSpPr/>
            <p:nvPr/>
          </p:nvSpPr>
          <p:spPr>
            <a:xfrm>
              <a:off x="5341050" y="4726015"/>
              <a:ext cx="6113" cy="72324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47" name="rc2147"/>
            <p:cNvSpPr/>
            <p:nvPr/>
          </p:nvSpPr>
          <p:spPr>
            <a:xfrm>
              <a:off x="5341050" y="4590550"/>
              <a:ext cx="6113" cy="13546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48" name="rc2148"/>
            <p:cNvSpPr/>
            <p:nvPr/>
          </p:nvSpPr>
          <p:spPr>
            <a:xfrm>
              <a:off x="5347163" y="4902660"/>
              <a:ext cx="14077" cy="151667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49" name="rc2149"/>
            <p:cNvSpPr/>
            <p:nvPr/>
          </p:nvSpPr>
          <p:spPr>
            <a:xfrm>
              <a:off x="5347163" y="4830366"/>
              <a:ext cx="14077" cy="7229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50" name="rc2150"/>
            <p:cNvSpPr/>
            <p:nvPr/>
          </p:nvSpPr>
          <p:spPr>
            <a:xfrm>
              <a:off x="5347163" y="4814910"/>
              <a:ext cx="14077" cy="1545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51" name="rc2151"/>
            <p:cNvSpPr/>
            <p:nvPr/>
          </p:nvSpPr>
          <p:spPr>
            <a:xfrm>
              <a:off x="5347163" y="4770537"/>
              <a:ext cx="14077" cy="4437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52" name="rc2152"/>
            <p:cNvSpPr/>
            <p:nvPr/>
          </p:nvSpPr>
          <p:spPr>
            <a:xfrm>
              <a:off x="5347163" y="4728158"/>
              <a:ext cx="14077" cy="42379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53" name="rc2153"/>
            <p:cNvSpPr/>
            <p:nvPr/>
          </p:nvSpPr>
          <p:spPr>
            <a:xfrm>
              <a:off x="5347163" y="4590550"/>
              <a:ext cx="14077" cy="13760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54" name="rc2154"/>
            <p:cNvSpPr/>
            <p:nvPr/>
          </p:nvSpPr>
          <p:spPr>
            <a:xfrm>
              <a:off x="5361241" y="4902177"/>
              <a:ext cx="52927" cy="151715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55" name="rc2155"/>
            <p:cNvSpPr/>
            <p:nvPr/>
          </p:nvSpPr>
          <p:spPr>
            <a:xfrm>
              <a:off x="5361241" y="4827917"/>
              <a:ext cx="52927" cy="7425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56" name="rc2156"/>
            <p:cNvSpPr/>
            <p:nvPr/>
          </p:nvSpPr>
          <p:spPr>
            <a:xfrm>
              <a:off x="5361241" y="4810943"/>
              <a:ext cx="52927" cy="1697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57" name="rc2157"/>
            <p:cNvSpPr/>
            <p:nvPr/>
          </p:nvSpPr>
          <p:spPr>
            <a:xfrm>
              <a:off x="5361241" y="4767713"/>
              <a:ext cx="52927" cy="4322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58" name="rc2158"/>
            <p:cNvSpPr/>
            <p:nvPr/>
          </p:nvSpPr>
          <p:spPr>
            <a:xfrm>
              <a:off x="5361241" y="4766917"/>
              <a:ext cx="52927" cy="795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59" name="rc2159"/>
            <p:cNvSpPr/>
            <p:nvPr/>
          </p:nvSpPr>
          <p:spPr>
            <a:xfrm>
              <a:off x="5361241" y="4749015"/>
              <a:ext cx="52927" cy="17901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60" name="rc2160"/>
            <p:cNvSpPr/>
            <p:nvPr/>
          </p:nvSpPr>
          <p:spPr>
            <a:xfrm>
              <a:off x="5361241" y="4590550"/>
              <a:ext cx="52927" cy="15846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61" name="rc2161"/>
            <p:cNvSpPr/>
            <p:nvPr/>
          </p:nvSpPr>
          <p:spPr>
            <a:xfrm>
              <a:off x="5414168" y="4899512"/>
              <a:ext cx="21626" cy="151982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62" name="rc2162"/>
            <p:cNvSpPr/>
            <p:nvPr/>
          </p:nvSpPr>
          <p:spPr>
            <a:xfrm>
              <a:off x="5414168" y="4774564"/>
              <a:ext cx="21626" cy="12494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63" name="rc2163"/>
            <p:cNvSpPr/>
            <p:nvPr/>
          </p:nvSpPr>
          <p:spPr>
            <a:xfrm>
              <a:off x="5414168" y="4759635"/>
              <a:ext cx="21626" cy="1492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64" name="rc2164"/>
            <p:cNvSpPr/>
            <p:nvPr/>
          </p:nvSpPr>
          <p:spPr>
            <a:xfrm>
              <a:off x="5414168" y="4722962"/>
              <a:ext cx="21626" cy="3667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65" name="rc2165"/>
            <p:cNvSpPr/>
            <p:nvPr/>
          </p:nvSpPr>
          <p:spPr>
            <a:xfrm>
              <a:off x="5414168" y="4691807"/>
              <a:ext cx="21626" cy="3115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66" name="rc2166"/>
            <p:cNvSpPr/>
            <p:nvPr/>
          </p:nvSpPr>
          <p:spPr>
            <a:xfrm>
              <a:off x="5414168" y="4590550"/>
              <a:ext cx="21626" cy="10125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67" name="rc2167"/>
            <p:cNvSpPr/>
            <p:nvPr/>
          </p:nvSpPr>
          <p:spPr>
            <a:xfrm>
              <a:off x="5435795" y="4899309"/>
              <a:ext cx="28937" cy="152002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68" name="rc2168"/>
            <p:cNvSpPr/>
            <p:nvPr/>
          </p:nvSpPr>
          <p:spPr>
            <a:xfrm>
              <a:off x="5435795" y="4821210"/>
              <a:ext cx="28937" cy="7809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69" name="rc2169"/>
            <p:cNvSpPr/>
            <p:nvPr/>
          </p:nvSpPr>
          <p:spPr>
            <a:xfrm>
              <a:off x="5435795" y="4808840"/>
              <a:ext cx="28937" cy="1236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70" name="rc2170"/>
            <p:cNvSpPr/>
            <p:nvPr/>
          </p:nvSpPr>
          <p:spPr>
            <a:xfrm>
              <a:off x="5435795" y="4768578"/>
              <a:ext cx="28937" cy="4026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71" name="rc2171"/>
            <p:cNvSpPr/>
            <p:nvPr/>
          </p:nvSpPr>
          <p:spPr>
            <a:xfrm>
              <a:off x="5435795" y="4746506"/>
              <a:ext cx="28937" cy="22071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72" name="rc2172"/>
            <p:cNvSpPr/>
            <p:nvPr/>
          </p:nvSpPr>
          <p:spPr>
            <a:xfrm>
              <a:off x="5435795" y="4590550"/>
              <a:ext cx="28937" cy="15595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73" name="rc2173"/>
            <p:cNvSpPr/>
            <p:nvPr/>
          </p:nvSpPr>
          <p:spPr>
            <a:xfrm>
              <a:off x="5464732" y="4897314"/>
              <a:ext cx="14276" cy="152202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74" name="rc2174"/>
            <p:cNvSpPr/>
            <p:nvPr/>
          </p:nvSpPr>
          <p:spPr>
            <a:xfrm>
              <a:off x="5464732" y="4820623"/>
              <a:ext cx="14276" cy="7669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75" name="rc2175"/>
            <p:cNvSpPr/>
            <p:nvPr/>
          </p:nvSpPr>
          <p:spPr>
            <a:xfrm>
              <a:off x="5464732" y="4790143"/>
              <a:ext cx="14276" cy="3047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76" name="rc2176"/>
            <p:cNvSpPr/>
            <p:nvPr/>
          </p:nvSpPr>
          <p:spPr>
            <a:xfrm>
              <a:off x="5464732" y="4702145"/>
              <a:ext cx="14276" cy="8799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77" name="rc2177"/>
            <p:cNvSpPr/>
            <p:nvPr/>
          </p:nvSpPr>
          <p:spPr>
            <a:xfrm>
              <a:off x="5464732" y="4666749"/>
              <a:ext cx="14276" cy="3539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78" name="rc2178"/>
            <p:cNvSpPr/>
            <p:nvPr/>
          </p:nvSpPr>
          <p:spPr>
            <a:xfrm>
              <a:off x="5464732" y="4590550"/>
              <a:ext cx="14276" cy="7619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79" name="rc2179"/>
            <p:cNvSpPr/>
            <p:nvPr/>
          </p:nvSpPr>
          <p:spPr>
            <a:xfrm>
              <a:off x="5479009" y="4896483"/>
              <a:ext cx="22666" cy="152285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80" name="rc2180"/>
            <p:cNvSpPr/>
            <p:nvPr/>
          </p:nvSpPr>
          <p:spPr>
            <a:xfrm>
              <a:off x="5479009" y="4758070"/>
              <a:ext cx="22666" cy="13841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81" name="rc2181"/>
            <p:cNvSpPr/>
            <p:nvPr/>
          </p:nvSpPr>
          <p:spPr>
            <a:xfrm>
              <a:off x="5479009" y="4700475"/>
              <a:ext cx="22666" cy="5759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82" name="rc2182"/>
            <p:cNvSpPr/>
            <p:nvPr/>
          </p:nvSpPr>
          <p:spPr>
            <a:xfrm>
              <a:off x="5479009" y="4685922"/>
              <a:ext cx="22666" cy="1455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83" name="rc2183"/>
            <p:cNvSpPr/>
            <p:nvPr/>
          </p:nvSpPr>
          <p:spPr>
            <a:xfrm>
              <a:off x="5479009" y="4628017"/>
              <a:ext cx="22666" cy="57904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84" name="rc2184"/>
            <p:cNvSpPr/>
            <p:nvPr/>
          </p:nvSpPr>
          <p:spPr>
            <a:xfrm>
              <a:off x="5479009" y="4590550"/>
              <a:ext cx="22666" cy="3746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85" name="rc2185"/>
            <p:cNvSpPr/>
            <p:nvPr/>
          </p:nvSpPr>
          <p:spPr>
            <a:xfrm>
              <a:off x="5501675" y="4895130"/>
              <a:ext cx="16130" cy="152420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86" name="rc2186"/>
            <p:cNvSpPr/>
            <p:nvPr/>
          </p:nvSpPr>
          <p:spPr>
            <a:xfrm>
              <a:off x="5501675" y="4769817"/>
              <a:ext cx="16130" cy="12531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87" name="rc2187"/>
            <p:cNvSpPr/>
            <p:nvPr/>
          </p:nvSpPr>
          <p:spPr>
            <a:xfrm>
              <a:off x="5501675" y="4758069"/>
              <a:ext cx="16130" cy="1174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88" name="rc2188"/>
            <p:cNvSpPr/>
            <p:nvPr/>
          </p:nvSpPr>
          <p:spPr>
            <a:xfrm>
              <a:off x="5501675" y="4740229"/>
              <a:ext cx="16130" cy="1783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89" name="rc2189"/>
            <p:cNvSpPr/>
            <p:nvPr/>
          </p:nvSpPr>
          <p:spPr>
            <a:xfrm>
              <a:off x="5501675" y="4738924"/>
              <a:ext cx="16130" cy="1305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90" name="rc2190"/>
            <p:cNvSpPr/>
            <p:nvPr/>
          </p:nvSpPr>
          <p:spPr>
            <a:xfrm>
              <a:off x="5501675" y="4714557"/>
              <a:ext cx="16130" cy="24366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91" name="rc2191"/>
            <p:cNvSpPr/>
            <p:nvPr/>
          </p:nvSpPr>
          <p:spPr>
            <a:xfrm>
              <a:off x="5501675" y="4590550"/>
              <a:ext cx="16130" cy="12400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92" name="rc2192"/>
            <p:cNvSpPr/>
            <p:nvPr/>
          </p:nvSpPr>
          <p:spPr>
            <a:xfrm>
              <a:off x="5517805" y="4894782"/>
              <a:ext cx="8282" cy="152455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93" name="rc2193"/>
            <p:cNvSpPr/>
            <p:nvPr/>
          </p:nvSpPr>
          <p:spPr>
            <a:xfrm>
              <a:off x="5517805" y="4792242"/>
              <a:ext cx="8282" cy="10254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94" name="rc2194"/>
            <p:cNvSpPr/>
            <p:nvPr/>
          </p:nvSpPr>
          <p:spPr>
            <a:xfrm>
              <a:off x="5517805" y="4787157"/>
              <a:ext cx="8282" cy="508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95" name="rc2195"/>
            <p:cNvSpPr/>
            <p:nvPr/>
          </p:nvSpPr>
          <p:spPr>
            <a:xfrm>
              <a:off x="5517805" y="4771903"/>
              <a:ext cx="8282" cy="1525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96" name="rc2196"/>
            <p:cNvSpPr/>
            <p:nvPr/>
          </p:nvSpPr>
          <p:spPr>
            <a:xfrm>
              <a:off x="5517805" y="4610041"/>
              <a:ext cx="8282" cy="161861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97" name="rc2197"/>
            <p:cNvSpPr/>
            <p:nvPr/>
          </p:nvSpPr>
          <p:spPr>
            <a:xfrm>
              <a:off x="5517805" y="4590550"/>
              <a:ext cx="8282" cy="1949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98" name="rc2198"/>
            <p:cNvSpPr/>
            <p:nvPr/>
          </p:nvSpPr>
          <p:spPr>
            <a:xfrm>
              <a:off x="5526087" y="4894439"/>
              <a:ext cx="87556" cy="152489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199" name="rc2199"/>
            <p:cNvSpPr/>
            <p:nvPr/>
          </p:nvSpPr>
          <p:spPr>
            <a:xfrm>
              <a:off x="5526087" y="4879689"/>
              <a:ext cx="87556" cy="1474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00" name="rc2200"/>
            <p:cNvSpPr/>
            <p:nvPr/>
          </p:nvSpPr>
          <p:spPr>
            <a:xfrm>
              <a:off x="5526087" y="4856042"/>
              <a:ext cx="87556" cy="2364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01" name="rc2201"/>
            <p:cNvSpPr/>
            <p:nvPr/>
          </p:nvSpPr>
          <p:spPr>
            <a:xfrm>
              <a:off x="5526087" y="4816202"/>
              <a:ext cx="87556" cy="3983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02" name="rc2202"/>
            <p:cNvSpPr/>
            <p:nvPr/>
          </p:nvSpPr>
          <p:spPr>
            <a:xfrm>
              <a:off x="5526087" y="4815962"/>
              <a:ext cx="87556" cy="240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03" name="rc2203"/>
            <p:cNvSpPr/>
            <p:nvPr/>
          </p:nvSpPr>
          <p:spPr>
            <a:xfrm>
              <a:off x="5526087" y="4782935"/>
              <a:ext cx="87556" cy="33026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04" name="rc2204"/>
            <p:cNvSpPr/>
            <p:nvPr/>
          </p:nvSpPr>
          <p:spPr>
            <a:xfrm>
              <a:off x="5526087" y="4590550"/>
              <a:ext cx="87556" cy="19238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05" name="rc2205"/>
            <p:cNvSpPr/>
            <p:nvPr/>
          </p:nvSpPr>
          <p:spPr>
            <a:xfrm>
              <a:off x="5613644" y="4894100"/>
              <a:ext cx="69388" cy="152523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06" name="rc2206"/>
            <p:cNvSpPr/>
            <p:nvPr/>
          </p:nvSpPr>
          <p:spPr>
            <a:xfrm>
              <a:off x="5613644" y="4825723"/>
              <a:ext cx="69388" cy="6837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07" name="rc2207"/>
            <p:cNvSpPr/>
            <p:nvPr/>
          </p:nvSpPr>
          <p:spPr>
            <a:xfrm>
              <a:off x="5613644" y="4814697"/>
              <a:ext cx="69388" cy="1102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08" name="rc2208"/>
            <p:cNvSpPr/>
            <p:nvPr/>
          </p:nvSpPr>
          <p:spPr>
            <a:xfrm>
              <a:off x="5613644" y="4745612"/>
              <a:ext cx="69388" cy="6908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09" name="rc2209"/>
            <p:cNvSpPr/>
            <p:nvPr/>
          </p:nvSpPr>
          <p:spPr>
            <a:xfrm>
              <a:off x="5613644" y="4745005"/>
              <a:ext cx="69388" cy="606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10" name="rc2210"/>
            <p:cNvSpPr/>
            <p:nvPr/>
          </p:nvSpPr>
          <p:spPr>
            <a:xfrm>
              <a:off x="5613644" y="4725281"/>
              <a:ext cx="69388" cy="19724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11" name="rc2211"/>
            <p:cNvSpPr/>
            <p:nvPr/>
          </p:nvSpPr>
          <p:spPr>
            <a:xfrm>
              <a:off x="5613644" y="4590550"/>
              <a:ext cx="69388" cy="13473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12" name="rc2212"/>
            <p:cNvSpPr/>
            <p:nvPr/>
          </p:nvSpPr>
          <p:spPr>
            <a:xfrm>
              <a:off x="5683032" y="4893239"/>
              <a:ext cx="7211" cy="152609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13" name="rc2213"/>
            <p:cNvSpPr/>
            <p:nvPr/>
          </p:nvSpPr>
          <p:spPr>
            <a:xfrm>
              <a:off x="5683032" y="4816350"/>
              <a:ext cx="7211" cy="7688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14" name="rc2214"/>
            <p:cNvSpPr/>
            <p:nvPr/>
          </p:nvSpPr>
          <p:spPr>
            <a:xfrm>
              <a:off x="5683032" y="4808564"/>
              <a:ext cx="7211" cy="778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15" name="rc2215"/>
            <p:cNvSpPr/>
            <p:nvPr/>
          </p:nvSpPr>
          <p:spPr>
            <a:xfrm>
              <a:off x="5683032" y="4796884"/>
              <a:ext cx="7211" cy="1167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16" name="rc2216"/>
            <p:cNvSpPr/>
            <p:nvPr/>
          </p:nvSpPr>
          <p:spPr>
            <a:xfrm>
              <a:off x="5683032" y="4742381"/>
              <a:ext cx="7211" cy="54503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17" name="rc2217"/>
            <p:cNvSpPr/>
            <p:nvPr/>
          </p:nvSpPr>
          <p:spPr>
            <a:xfrm>
              <a:off x="5683032" y="4590550"/>
              <a:ext cx="7211" cy="15183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18" name="rc2218"/>
            <p:cNvSpPr/>
            <p:nvPr/>
          </p:nvSpPr>
          <p:spPr>
            <a:xfrm>
              <a:off x="5690244" y="4889553"/>
              <a:ext cx="5046" cy="152978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19" name="rc2219"/>
            <p:cNvSpPr/>
            <p:nvPr/>
          </p:nvSpPr>
          <p:spPr>
            <a:xfrm>
              <a:off x="5690244" y="4801938"/>
              <a:ext cx="5046" cy="8761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20" name="rc2220"/>
            <p:cNvSpPr/>
            <p:nvPr/>
          </p:nvSpPr>
          <p:spPr>
            <a:xfrm>
              <a:off x="5690244" y="4797766"/>
              <a:ext cx="5046" cy="4172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21" name="rc2221"/>
            <p:cNvSpPr/>
            <p:nvPr/>
          </p:nvSpPr>
          <p:spPr>
            <a:xfrm>
              <a:off x="5690244" y="4767170"/>
              <a:ext cx="5046" cy="3059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22" name="rc2222"/>
            <p:cNvSpPr/>
            <p:nvPr/>
          </p:nvSpPr>
          <p:spPr>
            <a:xfrm>
              <a:off x="5690244" y="4762998"/>
              <a:ext cx="5046" cy="4172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23" name="rc2223"/>
            <p:cNvSpPr/>
            <p:nvPr/>
          </p:nvSpPr>
          <p:spPr>
            <a:xfrm>
              <a:off x="5690244" y="4714323"/>
              <a:ext cx="5046" cy="48674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24" name="rc2224"/>
            <p:cNvSpPr/>
            <p:nvPr/>
          </p:nvSpPr>
          <p:spPr>
            <a:xfrm>
              <a:off x="5690244" y="4590550"/>
              <a:ext cx="5046" cy="12377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25" name="rc2225"/>
            <p:cNvSpPr/>
            <p:nvPr/>
          </p:nvSpPr>
          <p:spPr>
            <a:xfrm>
              <a:off x="5695290" y="4889326"/>
              <a:ext cx="7188" cy="153000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26" name="rc2226"/>
            <p:cNvSpPr/>
            <p:nvPr/>
          </p:nvSpPr>
          <p:spPr>
            <a:xfrm>
              <a:off x="5695290" y="4778017"/>
              <a:ext cx="7188" cy="11130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27" name="rc2227"/>
            <p:cNvSpPr/>
            <p:nvPr/>
          </p:nvSpPr>
          <p:spPr>
            <a:xfrm>
              <a:off x="5695290" y="4771183"/>
              <a:ext cx="7188" cy="683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28" name="rc2228"/>
            <p:cNvSpPr/>
            <p:nvPr/>
          </p:nvSpPr>
          <p:spPr>
            <a:xfrm>
              <a:off x="5695290" y="4714552"/>
              <a:ext cx="7188" cy="5663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29" name="rc2229"/>
            <p:cNvSpPr/>
            <p:nvPr/>
          </p:nvSpPr>
          <p:spPr>
            <a:xfrm>
              <a:off x="5695290" y="4661827"/>
              <a:ext cx="7188" cy="5272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30" name="rc2230"/>
            <p:cNvSpPr/>
            <p:nvPr/>
          </p:nvSpPr>
          <p:spPr>
            <a:xfrm>
              <a:off x="5695290" y="4590550"/>
              <a:ext cx="7188" cy="7127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31" name="rc2231"/>
            <p:cNvSpPr/>
            <p:nvPr/>
          </p:nvSpPr>
          <p:spPr>
            <a:xfrm>
              <a:off x="5702479" y="4888987"/>
              <a:ext cx="19496" cy="153034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32" name="rc2232"/>
            <p:cNvSpPr/>
            <p:nvPr/>
          </p:nvSpPr>
          <p:spPr>
            <a:xfrm>
              <a:off x="5702479" y="4823108"/>
              <a:ext cx="19496" cy="6587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33" name="rc2233"/>
            <p:cNvSpPr/>
            <p:nvPr/>
          </p:nvSpPr>
          <p:spPr>
            <a:xfrm>
              <a:off x="5702479" y="4804028"/>
              <a:ext cx="19496" cy="1907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34" name="rc2234"/>
            <p:cNvSpPr/>
            <p:nvPr/>
          </p:nvSpPr>
          <p:spPr>
            <a:xfrm>
              <a:off x="5702479" y="4701069"/>
              <a:ext cx="19496" cy="10295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35" name="rc2235"/>
            <p:cNvSpPr/>
            <p:nvPr/>
          </p:nvSpPr>
          <p:spPr>
            <a:xfrm>
              <a:off x="5702479" y="4699989"/>
              <a:ext cx="19496" cy="1079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36" name="rc2236"/>
            <p:cNvSpPr/>
            <p:nvPr/>
          </p:nvSpPr>
          <p:spPr>
            <a:xfrm>
              <a:off x="5702479" y="4666869"/>
              <a:ext cx="19496" cy="33119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37" name="rc2237"/>
            <p:cNvSpPr/>
            <p:nvPr/>
          </p:nvSpPr>
          <p:spPr>
            <a:xfrm>
              <a:off x="5702479" y="4590550"/>
              <a:ext cx="19496" cy="7631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38" name="rc2238"/>
            <p:cNvSpPr/>
            <p:nvPr/>
          </p:nvSpPr>
          <p:spPr>
            <a:xfrm>
              <a:off x="5721975" y="4888445"/>
              <a:ext cx="15762" cy="153088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39" name="rc2239"/>
            <p:cNvSpPr/>
            <p:nvPr/>
          </p:nvSpPr>
          <p:spPr>
            <a:xfrm>
              <a:off x="5721975" y="4799834"/>
              <a:ext cx="15762" cy="8861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40" name="rc2240"/>
            <p:cNvSpPr/>
            <p:nvPr/>
          </p:nvSpPr>
          <p:spPr>
            <a:xfrm>
              <a:off x="5721975" y="4794490"/>
              <a:ext cx="15762" cy="534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41" name="rc2241"/>
            <p:cNvSpPr/>
            <p:nvPr/>
          </p:nvSpPr>
          <p:spPr>
            <a:xfrm>
              <a:off x="5721975" y="4753524"/>
              <a:ext cx="15762" cy="4096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42" name="rc2242"/>
            <p:cNvSpPr/>
            <p:nvPr/>
          </p:nvSpPr>
          <p:spPr>
            <a:xfrm>
              <a:off x="5721975" y="4708105"/>
              <a:ext cx="15762" cy="45419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43" name="rc2243"/>
            <p:cNvSpPr/>
            <p:nvPr/>
          </p:nvSpPr>
          <p:spPr>
            <a:xfrm>
              <a:off x="5721975" y="4590550"/>
              <a:ext cx="15762" cy="11755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44" name="rc2244"/>
            <p:cNvSpPr/>
            <p:nvPr/>
          </p:nvSpPr>
          <p:spPr>
            <a:xfrm>
              <a:off x="5737737" y="4886827"/>
              <a:ext cx="6040" cy="153250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45" name="rc2245"/>
            <p:cNvSpPr/>
            <p:nvPr/>
          </p:nvSpPr>
          <p:spPr>
            <a:xfrm>
              <a:off x="5737737" y="4764831"/>
              <a:ext cx="6040" cy="12199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46" name="rc2246"/>
            <p:cNvSpPr/>
            <p:nvPr/>
          </p:nvSpPr>
          <p:spPr>
            <a:xfrm>
              <a:off x="5737737" y="4740431"/>
              <a:ext cx="6040" cy="2439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47" name="rc2247"/>
            <p:cNvSpPr/>
            <p:nvPr/>
          </p:nvSpPr>
          <p:spPr>
            <a:xfrm>
              <a:off x="5737737" y="4674205"/>
              <a:ext cx="6040" cy="6622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48" name="rc2248"/>
            <p:cNvSpPr/>
            <p:nvPr/>
          </p:nvSpPr>
          <p:spPr>
            <a:xfrm>
              <a:off x="5737737" y="4631215"/>
              <a:ext cx="6040" cy="42989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49" name="rc2249"/>
            <p:cNvSpPr/>
            <p:nvPr/>
          </p:nvSpPr>
          <p:spPr>
            <a:xfrm>
              <a:off x="5737737" y="4590550"/>
              <a:ext cx="6040" cy="4066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50" name="rc2250"/>
            <p:cNvSpPr/>
            <p:nvPr/>
          </p:nvSpPr>
          <p:spPr>
            <a:xfrm>
              <a:off x="5743778" y="4886163"/>
              <a:ext cx="39483" cy="153317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51" name="rc2251"/>
            <p:cNvSpPr/>
            <p:nvPr/>
          </p:nvSpPr>
          <p:spPr>
            <a:xfrm>
              <a:off x="5743778" y="4849723"/>
              <a:ext cx="39483" cy="3644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52" name="rc2252"/>
            <p:cNvSpPr/>
            <p:nvPr/>
          </p:nvSpPr>
          <p:spPr>
            <a:xfrm>
              <a:off x="5743778" y="4834613"/>
              <a:ext cx="39483" cy="1510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53" name="rc2253"/>
            <p:cNvSpPr/>
            <p:nvPr/>
          </p:nvSpPr>
          <p:spPr>
            <a:xfrm>
              <a:off x="5743778" y="4818615"/>
              <a:ext cx="39483" cy="1599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54" name="rc2254"/>
            <p:cNvSpPr/>
            <p:nvPr/>
          </p:nvSpPr>
          <p:spPr>
            <a:xfrm>
              <a:off x="5743778" y="4773642"/>
              <a:ext cx="39483" cy="44973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55" name="rc2255"/>
            <p:cNvSpPr/>
            <p:nvPr/>
          </p:nvSpPr>
          <p:spPr>
            <a:xfrm>
              <a:off x="5743778" y="4590550"/>
              <a:ext cx="39483" cy="18309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56" name="rc2256"/>
            <p:cNvSpPr/>
            <p:nvPr/>
          </p:nvSpPr>
          <p:spPr>
            <a:xfrm>
              <a:off x="5783261" y="4885932"/>
              <a:ext cx="8696" cy="153340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57" name="rc2257"/>
            <p:cNvSpPr/>
            <p:nvPr/>
          </p:nvSpPr>
          <p:spPr>
            <a:xfrm>
              <a:off x="5783261" y="4781015"/>
              <a:ext cx="8696" cy="10491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58" name="rc2258"/>
            <p:cNvSpPr/>
            <p:nvPr/>
          </p:nvSpPr>
          <p:spPr>
            <a:xfrm>
              <a:off x="5783261" y="4771330"/>
              <a:ext cx="8696" cy="968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59" name="rc2259"/>
            <p:cNvSpPr/>
            <p:nvPr/>
          </p:nvSpPr>
          <p:spPr>
            <a:xfrm>
              <a:off x="5783261" y="4735820"/>
              <a:ext cx="8696" cy="3551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60" name="rc2260"/>
            <p:cNvSpPr/>
            <p:nvPr/>
          </p:nvSpPr>
          <p:spPr>
            <a:xfrm>
              <a:off x="5783261" y="4701116"/>
              <a:ext cx="8696" cy="34703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61" name="rc2261"/>
            <p:cNvSpPr/>
            <p:nvPr/>
          </p:nvSpPr>
          <p:spPr>
            <a:xfrm>
              <a:off x="5783261" y="4590550"/>
              <a:ext cx="8696" cy="11056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62" name="rc2262"/>
            <p:cNvSpPr/>
            <p:nvPr/>
          </p:nvSpPr>
          <p:spPr>
            <a:xfrm>
              <a:off x="5791958" y="4885640"/>
              <a:ext cx="23618" cy="153369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63" name="rc2263"/>
            <p:cNvSpPr/>
            <p:nvPr/>
          </p:nvSpPr>
          <p:spPr>
            <a:xfrm>
              <a:off x="5791958" y="4840470"/>
              <a:ext cx="23618" cy="4516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64" name="rc2264"/>
            <p:cNvSpPr/>
            <p:nvPr/>
          </p:nvSpPr>
          <p:spPr>
            <a:xfrm>
              <a:off x="5791958" y="4818182"/>
              <a:ext cx="23618" cy="2228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65" name="rc2265"/>
            <p:cNvSpPr/>
            <p:nvPr/>
          </p:nvSpPr>
          <p:spPr>
            <a:xfrm>
              <a:off x="5791958" y="4775390"/>
              <a:ext cx="23618" cy="4279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66" name="rc2266"/>
            <p:cNvSpPr/>
            <p:nvPr/>
          </p:nvSpPr>
          <p:spPr>
            <a:xfrm>
              <a:off x="5791958" y="4774201"/>
              <a:ext cx="23618" cy="1188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67" name="rc2267"/>
            <p:cNvSpPr/>
            <p:nvPr/>
          </p:nvSpPr>
          <p:spPr>
            <a:xfrm>
              <a:off x="5791958" y="4734083"/>
              <a:ext cx="23618" cy="40117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68" name="rc2268"/>
            <p:cNvSpPr/>
            <p:nvPr/>
          </p:nvSpPr>
          <p:spPr>
            <a:xfrm>
              <a:off x="5791958" y="4590550"/>
              <a:ext cx="23618" cy="14353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69" name="rc2269"/>
            <p:cNvSpPr/>
            <p:nvPr/>
          </p:nvSpPr>
          <p:spPr>
            <a:xfrm>
              <a:off x="5815576" y="4885474"/>
              <a:ext cx="5449" cy="153386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70" name="rc2270"/>
            <p:cNvSpPr/>
            <p:nvPr/>
          </p:nvSpPr>
          <p:spPr>
            <a:xfrm>
              <a:off x="5815576" y="4809489"/>
              <a:ext cx="5449" cy="7598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71" name="rc2271"/>
            <p:cNvSpPr/>
            <p:nvPr/>
          </p:nvSpPr>
          <p:spPr>
            <a:xfrm>
              <a:off x="5815576" y="4804337"/>
              <a:ext cx="5449" cy="515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72" name="rc2272"/>
            <p:cNvSpPr/>
            <p:nvPr/>
          </p:nvSpPr>
          <p:spPr>
            <a:xfrm>
              <a:off x="5815576" y="4782444"/>
              <a:ext cx="5449" cy="2189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73" name="rc2273"/>
            <p:cNvSpPr/>
            <p:nvPr/>
          </p:nvSpPr>
          <p:spPr>
            <a:xfrm>
              <a:off x="5815576" y="4714186"/>
              <a:ext cx="5449" cy="68257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74" name="rc2274"/>
            <p:cNvSpPr/>
            <p:nvPr/>
          </p:nvSpPr>
          <p:spPr>
            <a:xfrm>
              <a:off x="5815576" y="4590550"/>
              <a:ext cx="5449" cy="12363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75" name="rc2275"/>
            <p:cNvSpPr/>
            <p:nvPr/>
          </p:nvSpPr>
          <p:spPr>
            <a:xfrm>
              <a:off x="5821026" y="4882141"/>
              <a:ext cx="17980" cy="153719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76" name="rc2276"/>
            <p:cNvSpPr/>
            <p:nvPr/>
          </p:nvSpPr>
          <p:spPr>
            <a:xfrm>
              <a:off x="5821026" y="4845057"/>
              <a:ext cx="17980" cy="3708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77" name="rc2277"/>
            <p:cNvSpPr/>
            <p:nvPr/>
          </p:nvSpPr>
          <p:spPr>
            <a:xfrm>
              <a:off x="5821026" y="4822027"/>
              <a:ext cx="17980" cy="2303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78" name="rc2278"/>
            <p:cNvSpPr/>
            <p:nvPr/>
          </p:nvSpPr>
          <p:spPr>
            <a:xfrm>
              <a:off x="5821026" y="4806413"/>
              <a:ext cx="17980" cy="1561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79" name="rc2279"/>
            <p:cNvSpPr/>
            <p:nvPr/>
          </p:nvSpPr>
          <p:spPr>
            <a:xfrm>
              <a:off x="5821026" y="4805242"/>
              <a:ext cx="17980" cy="1171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80" name="rc2280"/>
            <p:cNvSpPr/>
            <p:nvPr/>
          </p:nvSpPr>
          <p:spPr>
            <a:xfrm>
              <a:off x="5821026" y="4769720"/>
              <a:ext cx="17980" cy="35521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81" name="rc2281"/>
            <p:cNvSpPr/>
            <p:nvPr/>
          </p:nvSpPr>
          <p:spPr>
            <a:xfrm>
              <a:off x="5821026" y="4590550"/>
              <a:ext cx="17980" cy="17917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82" name="rc2282"/>
            <p:cNvSpPr/>
            <p:nvPr/>
          </p:nvSpPr>
          <p:spPr>
            <a:xfrm>
              <a:off x="5839006" y="4881717"/>
              <a:ext cx="16391" cy="153761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83" name="rc2283"/>
            <p:cNvSpPr/>
            <p:nvPr/>
          </p:nvSpPr>
          <p:spPr>
            <a:xfrm>
              <a:off x="5839006" y="4811494"/>
              <a:ext cx="16391" cy="7022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84" name="rc2284"/>
            <p:cNvSpPr/>
            <p:nvPr/>
          </p:nvSpPr>
          <p:spPr>
            <a:xfrm>
              <a:off x="5839006" y="4801646"/>
              <a:ext cx="16391" cy="984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85" name="rc2285"/>
            <p:cNvSpPr/>
            <p:nvPr/>
          </p:nvSpPr>
          <p:spPr>
            <a:xfrm>
              <a:off x="5839006" y="4751976"/>
              <a:ext cx="16391" cy="4966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86" name="rc2286"/>
            <p:cNvSpPr/>
            <p:nvPr/>
          </p:nvSpPr>
          <p:spPr>
            <a:xfrm>
              <a:off x="5839006" y="4733564"/>
              <a:ext cx="16391" cy="18412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87" name="rc2287"/>
            <p:cNvSpPr/>
            <p:nvPr/>
          </p:nvSpPr>
          <p:spPr>
            <a:xfrm>
              <a:off x="5839006" y="4590550"/>
              <a:ext cx="16391" cy="14301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88" name="rc2288"/>
            <p:cNvSpPr/>
            <p:nvPr/>
          </p:nvSpPr>
          <p:spPr>
            <a:xfrm>
              <a:off x="5855397" y="4878972"/>
              <a:ext cx="2214" cy="154036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89" name="rc2289"/>
            <p:cNvSpPr/>
            <p:nvPr/>
          </p:nvSpPr>
          <p:spPr>
            <a:xfrm>
              <a:off x="5855397" y="4758532"/>
              <a:ext cx="2214" cy="12043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90" name="rc2290"/>
            <p:cNvSpPr/>
            <p:nvPr/>
          </p:nvSpPr>
          <p:spPr>
            <a:xfrm>
              <a:off x="5855397" y="4600058"/>
              <a:ext cx="2214" cy="158473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91" name="rc2291"/>
            <p:cNvSpPr/>
            <p:nvPr/>
          </p:nvSpPr>
          <p:spPr>
            <a:xfrm>
              <a:off x="5855397" y="4590550"/>
              <a:ext cx="2214" cy="950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92" name="rc2292"/>
            <p:cNvSpPr/>
            <p:nvPr/>
          </p:nvSpPr>
          <p:spPr>
            <a:xfrm>
              <a:off x="5857612" y="4875473"/>
              <a:ext cx="15420" cy="154386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93" name="rc2293"/>
            <p:cNvSpPr/>
            <p:nvPr/>
          </p:nvSpPr>
          <p:spPr>
            <a:xfrm>
              <a:off x="5857612" y="4792636"/>
              <a:ext cx="15420" cy="8283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94" name="rc2294"/>
            <p:cNvSpPr/>
            <p:nvPr/>
          </p:nvSpPr>
          <p:spPr>
            <a:xfrm>
              <a:off x="5857612" y="4780347"/>
              <a:ext cx="15420" cy="1228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95" name="rc2295"/>
            <p:cNvSpPr/>
            <p:nvPr/>
          </p:nvSpPr>
          <p:spPr>
            <a:xfrm>
              <a:off x="5857612" y="4755314"/>
              <a:ext cx="15420" cy="2503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96" name="rc2296"/>
            <p:cNvSpPr/>
            <p:nvPr/>
          </p:nvSpPr>
          <p:spPr>
            <a:xfrm>
              <a:off x="5857612" y="4737108"/>
              <a:ext cx="15420" cy="1820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97" name="rc2297"/>
            <p:cNvSpPr/>
            <p:nvPr/>
          </p:nvSpPr>
          <p:spPr>
            <a:xfrm>
              <a:off x="5857612" y="4590550"/>
              <a:ext cx="15420" cy="14655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98" name="rc2298"/>
            <p:cNvSpPr/>
            <p:nvPr/>
          </p:nvSpPr>
          <p:spPr>
            <a:xfrm>
              <a:off x="5873032" y="4873622"/>
              <a:ext cx="7215" cy="154571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299" name="rc2299"/>
            <p:cNvSpPr/>
            <p:nvPr/>
          </p:nvSpPr>
          <p:spPr>
            <a:xfrm>
              <a:off x="5873032" y="4793856"/>
              <a:ext cx="7215" cy="7976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00" name="rc2300"/>
            <p:cNvSpPr/>
            <p:nvPr/>
          </p:nvSpPr>
          <p:spPr>
            <a:xfrm>
              <a:off x="5873032" y="4782183"/>
              <a:ext cx="7215" cy="1167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01" name="rc2301"/>
            <p:cNvSpPr/>
            <p:nvPr/>
          </p:nvSpPr>
          <p:spPr>
            <a:xfrm>
              <a:off x="5873032" y="4755919"/>
              <a:ext cx="7215" cy="2626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02" name="rc2302"/>
            <p:cNvSpPr/>
            <p:nvPr/>
          </p:nvSpPr>
          <p:spPr>
            <a:xfrm>
              <a:off x="5873032" y="4692690"/>
              <a:ext cx="7215" cy="63229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03" name="rc2303"/>
            <p:cNvSpPr/>
            <p:nvPr/>
          </p:nvSpPr>
          <p:spPr>
            <a:xfrm>
              <a:off x="5873032" y="4590550"/>
              <a:ext cx="7215" cy="10213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04" name="rc2304"/>
            <p:cNvSpPr/>
            <p:nvPr/>
          </p:nvSpPr>
          <p:spPr>
            <a:xfrm>
              <a:off x="5880248" y="4873096"/>
              <a:ext cx="6781" cy="154623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05" name="rc2305"/>
            <p:cNvSpPr/>
            <p:nvPr/>
          </p:nvSpPr>
          <p:spPr>
            <a:xfrm>
              <a:off x="5880248" y="4776844"/>
              <a:ext cx="6781" cy="9625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06" name="rc2306"/>
            <p:cNvSpPr/>
            <p:nvPr/>
          </p:nvSpPr>
          <p:spPr>
            <a:xfrm>
              <a:off x="5880248" y="4764424"/>
              <a:ext cx="6781" cy="1241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07" name="rc2307"/>
            <p:cNvSpPr/>
            <p:nvPr/>
          </p:nvSpPr>
          <p:spPr>
            <a:xfrm>
              <a:off x="5880248" y="4744760"/>
              <a:ext cx="6781" cy="1966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08" name="rc2308"/>
            <p:cNvSpPr/>
            <p:nvPr/>
          </p:nvSpPr>
          <p:spPr>
            <a:xfrm>
              <a:off x="5880248" y="4708536"/>
              <a:ext cx="6781" cy="36223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09" name="rc2309"/>
            <p:cNvSpPr/>
            <p:nvPr/>
          </p:nvSpPr>
          <p:spPr>
            <a:xfrm>
              <a:off x="5880248" y="4590550"/>
              <a:ext cx="6781" cy="11798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10" name="rc2310"/>
            <p:cNvSpPr/>
            <p:nvPr/>
          </p:nvSpPr>
          <p:spPr>
            <a:xfrm>
              <a:off x="5887029" y="4871497"/>
              <a:ext cx="12016" cy="154783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11" name="rc2311"/>
            <p:cNvSpPr/>
            <p:nvPr/>
          </p:nvSpPr>
          <p:spPr>
            <a:xfrm>
              <a:off x="5887029" y="4783884"/>
              <a:ext cx="12016" cy="8761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12" name="rc2312"/>
            <p:cNvSpPr/>
            <p:nvPr/>
          </p:nvSpPr>
          <p:spPr>
            <a:xfrm>
              <a:off x="5887029" y="4774538"/>
              <a:ext cx="12016" cy="934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13" name="rc2313"/>
            <p:cNvSpPr/>
            <p:nvPr/>
          </p:nvSpPr>
          <p:spPr>
            <a:xfrm>
              <a:off x="5887029" y="4706784"/>
              <a:ext cx="12016" cy="6775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14" name="rc2314"/>
            <p:cNvSpPr/>
            <p:nvPr/>
          </p:nvSpPr>
          <p:spPr>
            <a:xfrm>
              <a:off x="5887029" y="4676995"/>
              <a:ext cx="12016" cy="29788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15" name="rc2315"/>
            <p:cNvSpPr/>
            <p:nvPr/>
          </p:nvSpPr>
          <p:spPr>
            <a:xfrm>
              <a:off x="5887029" y="4590550"/>
              <a:ext cx="12016" cy="8644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16" name="rc2316"/>
            <p:cNvSpPr/>
            <p:nvPr/>
          </p:nvSpPr>
          <p:spPr>
            <a:xfrm>
              <a:off x="5899045" y="4869603"/>
              <a:ext cx="16675" cy="154973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17" name="rc2317"/>
            <p:cNvSpPr/>
            <p:nvPr/>
          </p:nvSpPr>
          <p:spPr>
            <a:xfrm>
              <a:off x="5899045" y="4806469"/>
              <a:ext cx="16675" cy="6313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18" name="rc2318"/>
            <p:cNvSpPr/>
            <p:nvPr/>
          </p:nvSpPr>
          <p:spPr>
            <a:xfrm>
              <a:off x="5899045" y="4792158"/>
              <a:ext cx="16675" cy="1431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19" name="rc2319"/>
            <p:cNvSpPr/>
            <p:nvPr/>
          </p:nvSpPr>
          <p:spPr>
            <a:xfrm>
              <a:off x="5899045" y="4766905"/>
              <a:ext cx="16675" cy="2525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20" name="rc2320"/>
            <p:cNvSpPr/>
            <p:nvPr/>
          </p:nvSpPr>
          <p:spPr>
            <a:xfrm>
              <a:off x="5899045" y="4765642"/>
              <a:ext cx="16675" cy="1262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21" name="rc2321"/>
            <p:cNvSpPr/>
            <p:nvPr/>
          </p:nvSpPr>
          <p:spPr>
            <a:xfrm>
              <a:off x="5899045" y="4729866"/>
              <a:ext cx="16675" cy="3577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22" name="rc2322"/>
            <p:cNvSpPr/>
            <p:nvPr/>
          </p:nvSpPr>
          <p:spPr>
            <a:xfrm>
              <a:off x="5899045" y="4590550"/>
              <a:ext cx="16675" cy="13931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23" name="rc2323"/>
            <p:cNvSpPr/>
            <p:nvPr/>
          </p:nvSpPr>
          <p:spPr>
            <a:xfrm>
              <a:off x="5915721" y="4868412"/>
              <a:ext cx="38217" cy="155092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24" name="rc2324"/>
            <p:cNvSpPr/>
            <p:nvPr/>
          </p:nvSpPr>
          <p:spPr>
            <a:xfrm>
              <a:off x="5915721" y="4793299"/>
              <a:ext cx="38217" cy="7511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25" name="rc2325"/>
            <p:cNvSpPr/>
            <p:nvPr/>
          </p:nvSpPr>
          <p:spPr>
            <a:xfrm>
              <a:off x="5915721" y="4762079"/>
              <a:ext cx="38217" cy="3122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26" name="rc2326"/>
            <p:cNvSpPr/>
            <p:nvPr/>
          </p:nvSpPr>
          <p:spPr>
            <a:xfrm>
              <a:off x="5915721" y="4657766"/>
              <a:ext cx="38217" cy="10431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27" name="rc2327"/>
            <p:cNvSpPr/>
            <p:nvPr/>
          </p:nvSpPr>
          <p:spPr>
            <a:xfrm>
              <a:off x="5915721" y="4616445"/>
              <a:ext cx="38217" cy="41321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28" name="rc2328"/>
            <p:cNvSpPr/>
            <p:nvPr/>
          </p:nvSpPr>
          <p:spPr>
            <a:xfrm>
              <a:off x="5915721" y="4590550"/>
              <a:ext cx="38217" cy="2589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29" name="rc2329"/>
            <p:cNvSpPr/>
            <p:nvPr/>
          </p:nvSpPr>
          <p:spPr>
            <a:xfrm>
              <a:off x="5953938" y="4866864"/>
              <a:ext cx="4394" cy="155247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30" name="rc2330"/>
            <p:cNvSpPr/>
            <p:nvPr/>
          </p:nvSpPr>
          <p:spPr>
            <a:xfrm>
              <a:off x="5953938" y="4793393"/>
              <a:ext cx="4394" cy="7347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31" name="rc2331"/>
            <p:cNvSpPr/>
            <p:nvPr/>
          </p:nvSpPr>
          <p:spPr>
            <a:xfrm>
              <a:off x="5953938" y="4772630"/>
              <a:ext cx="4394" cy="2076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32" name="rc2332"/>
            <p:cNvSpPr/>
            <p:nvPr/>
          </p:nvSpPr>
          <p:spPr>
            <a:xfrm>
              <a:off x="5953938" y="4678395"/>
              <a:ext cx="4394" cy="94234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33" name="rc2333"/>
            <p:cNvSpPr/>
            <p:nvPr/>
          </p:nvSpPr>
          <p:spPr>
            <a:xfrm>
              <a:off x="5953938" y="4590550"/>
              <a:ext cx="4394" cy="8784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34" name="rc2334"/>
            <p:cNvSpPr/>
            <p:nvPr/>
          </p:nvSpPr>
          <p:spPr>
            <a:xfrm>
              <a:off x="5958332" y="4866151"/>
              <a:ext cx="22155" cy="15531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35" name="rc2335"/>
            <p:cNvSpPr/>
            <p:nvPr/>
          </p:nvSpPr>
          <p:spPr>
            <a:xfrm>
              <a:off x="5958332" y="4809130"/>
              <a:ext cx="22155" cy="5702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36" name="rc2336"/>
            <p:cNvSpPr/>
            <p:nvPr/>
          </p:nvSpPr>
          <p:spPr>
            <a:xfrm>
              <a:off x="5958332" y="4796458"/>
              <a:ext cx="22155" cy="1267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37" name="rc2337"/>
            <p:cNvSpPr/>
            <p:nvPr/>
          </p:nvSpPr>
          <p:spPr>
            <a:xfrm>
              <a:off x="5958332" y="4734052"/>
              <a:ext cx="22155" cy="6240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38" name="rc2338"/>
            <p:cNvSpPr/>
            <p:nvPr/>
          </p:nvSpPr>
          <p:spPr>
            <a:xfrm>
              <a:off x="5958332" y="4733102"/>
              <a:ext cx="22155" cy="950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39" name="rc2339"/>
            <p:cNvSpPr/>
            <p:nvPr/>
          </p:nvSpPr>
          <p:spPr>
            <a:xfrm>
              <a:off x="5958332" y="4697622"/>
              <a:ext cx="22155" cy="35479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40" name="rc2340"/>
            <p:cNvSpPr/>
            <p:nvPr/>
          </p:nvSpPr>
          <p:spPr>
            <a:xfrm>
              <a:off x="5958332" y="4590550"/>
              <a:ext cx="22155" cy="10707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41" name="rc2341"/>
            <p:cNvSpPr/>
            <p:nvPr/>
          </p:nvSpPr>
          <p:spPr>
            <a:xfrm>
              <a:off x="5980488" y="4860324"/>
              <a:ext cx="7414" cy="155901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42" name="rc2342"/>
            <p:cNvSpPr/>
            <p:nvPr/>
          </p:nvSpPr>
          <p:spPr>
            <a:xfrm>
              <a:off x="5980488" y="4750521"/>
              <a:ext cx="7414" cy="10980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43" name="rc2343"/>
            <p:cNvSpPr/>
            <p:nvPr/>
          </p:nvSpPr>
          <p:spPr>
            <a:xfrm>
              <a:off x="5980488" y="4730643"/>
              <a:ext cx="7414" cy="1987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44" name="rc2344"/>
            <p:cNvSpPr/>
            <p:nvPr/>
          </p:nvSpPr>
          <p:spPr>
            <a:xfrm>
              <a:off x="5980488" y="4714551"/>
              <a:ext cx="7414" cy="1609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45" name="rc2345"/>
            <p:cNvSpPr/>
            <p:nvPr/>
          </p:nvSpPr>
          <p:spPr>
            <a:xfrm>
              <a:off x="5980488" y="4681421"/>
              <a:ext cx="7414" cy="33130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46" name="rc2346"/>
            <p:cNvSpPr/>
            <p:nvPr/>
          </p:nvSpPr>
          <p:spPr>
            <a:xfrm>
              <a:off x="5980488" y="4590550"/>
              <a:ext cx="7414" cy="9087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47" name="rc2347"/>
            <p:cNvSpPr/>
            <p:nvPr/>
          </p:nvSpPr>
          <p:spPr>
            <a:xfrm>
              <a:off x="5987903" y="4860047"/>
              <a:ext cx="8880" cy="155928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48" name="rc2348"/>
            <p:cNvSpPr/>
            <p:nvPr/>
          </p:nvSpPr>
          <p:spPr>
            <a:xfrm>
              <a:off x="5987903" y="4782596"/>
              <a:ext cx="8880" cy="7745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49" name="rc2349"/>
            <p:cNvSpPr/>
            <p:nvPr/>
          </p:nvSpPr>
          <p:spPr>
            <a:xfrm>
              <a:off x="5987903" y="4764419"/>
              <a:ext cx="8880" cy="1817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50" name="rc2350"/>
            <p:cNvSpPr/>
            <p:nvPr/>
          </p:nvSpPr>
          <p:spPr>
            <a:xfrm>
              <a:off x="5987903" y="4745451"/>
              <a:ext cx="8880" cy="1896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51" name="rc2351"/>
            <p:cNvSpPr/>
            <p:nvPr/>
          </p:nvSpPr>
          <p:spPr>
            <a:xfrm>
              <a:off x="5987903" y="4705145"/>
              <a:ext cx="8880" cy="4030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52" name="rc2352"/>
            <p:cNvSpPr/>
            <p:nvPr/>
          </p:nvSpPr>
          <p:spPr>
            <a:xfrm>
              <a:off x="5987903" y="4590550"/>
              <a:ext cx="8880" cy="11459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53" name="rc2353"/>
            <p:cNvSpPr/>
            <p:nvPr/>
          </p:nvSpPr>
          <p:spPr>
            <a:xfrm>
              <a:off x="5996784" y="4856671"/>
              <a:ext cx="3296" cy="156266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54" name="rc2354"/>
            <p:cNvSpPr/>
            <p:nvPr/>
          </p:nvSpPr>
          <p:spPr>
            <a:xfrm>
              <a:off x="5996784" y="4760867"/>
              <a:ext cx="3296" cy="9580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55" name="rc2355"/>
            <p:cNvSpPr/>
            <p:nvPr/>
          </p:nvSpPr>
          <p:spPr>
            <a:xfrm>
              <a:off x="5996784" y="4726804"/>
              <a:ext cx="3296" cy="3406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56" name="rc2356"/>
            <p:cNvSpPr/>
            <p:nvPr/>
          </p:nvSpPr>
          <p:spPr>
            <a:xfrm>
              <a:off x="5996784" y="4622484"/>
              <a:ext cx="3296" cy="104319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57" name="rc2357"/>
            <p:cNvSpPr/>
            <p:nvPr/>
          </p:nvSpPr>
          <p:spPr>
            <a:xfrm>
              <a:off x="5996784" y="4590550"/>
              <a:ext cx="3296" cy="3193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58" name="rc2358"/>
            <p:cNvSpPr/>
            <p:nvPr/>
          </p:nvSpPr>
          <p:spPr>
            <a:xfrm>
              <a:off x="6000080" y="4855326"/>
              <a:ext cx="11106" cy="156400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59" name="rc2359"/>
            <p:cNvSpPr/>
            <p:nvPr/>
          </p:nvSpPr>
          <p:spPr>
            <a:xfrm>
              <a:off x="6000080" y="4755482"/>
              <a:ext cx="11106" cy="9984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60" name="rc2360"/>
            <p:cNvSpPr/>
            <p:nvPr/>
          </p:nvSpPr>
          <p:spPr>
            <a:xfrm>
              <a:off x="6000080" y="4749795"/>
              <a:ext cx="11106" cy="568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61" name="rc2361"/>
            <p:cNvSpPr/>
            <p:nvPr/>
          </p:nvSpPr>
          <p:spPr>
            <a:xfrm>
              <a:off x="6000080" y="4732733"/>
              <a:ext cx="11106" cy="1706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62" name="rc2362"/>
            <p:cNvSpPr/>
            <p:nvPr/>
          </p:nvSpPr>
          <p:spPr>
            <a:xfrm>
              <a:off x="6000080" y="4688498"/>
              <a:ext cx="11106" cy="44234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63" name="rc2363"/>
            <p:cNvSpPr/>
            <p:nvPr/>
          </p:nvSpPr>
          <p:spPr>
            <a:xfrm>
              <a:off x="6000080" y="4590550"/>
              <a:ext cx="11106" cy="9794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64" name="rc2364"/>
            <p:cNvSpPr/>
            <p:nvPr/>
          </p:nvSpPr>
          <p:spPr>
            <a:xfrm>
              <a:off x="6011187" y="4854248"/>
              <a:ext cx="4923" cy="156508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65" name="rc2365"/>
            <p:cNvSpPr/>
            <p:nvPr/>
          </p:nvSpPr>
          <p:spPr>
            <a:xfrm>
              <a:off x="6011187" y="4758747"/>
              <a:ext cx="4923" cy="9550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66" name="rc2366"/>
            <p:cNvSpPr/>
            <p:nvPr/>
          </p:nvSpPr>
          <p:spPr>
            <a:xfrm>
              <a:off x="6011187" y="4725963"/>
              <a:ext cx="4923" cy="3278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67" name="rc2367"/>
            <p:cNvSpPr/>
            <p:nvPr/>
          </p:nvSpPr>
          <p:spPr>
            <a:xfrm>
              <a:off x="6011187" y="4660394"/>
              <a:ext cx="4923" cy="65568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68" name="rc2368"/>
            <p:cNvSpPr/>
            <p:nvPr/>
          </p:nvSpPr>
          <p:spPr>
            <a:xfrm>
              <a:off x="6011187" y="4590550"/>
              <a:ext cx="4923" cy="6984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69" name="rc2369"/>
            <p:cNvSpPr/>
            <p:nvPr/>
          </p:nvSpPr>
          <p:spPr>
            <a:xfrm>
              <a:off x="6016111" y="4854110"/>
              <a:ext cx="2609" cy="156522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70" name="rc2370"/>
            <p:cNvSpPr/>
            <p:nvPr/>
          </p:nvSpPr>
          <p:spPr>
            <a:xfrm>
              <a:off x="6016111" y="4762671"/>
              <a:ext cx="2609" cy="9143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71" name="rc2371"/>
            <p:cNvSpPr/>
            <p:nvPr/>
          </p:nvSpPr>
          <p:spPr>
            <a:xfrm>
              <a:off x="6016111" y="4741156"/>
              <a:ext cx="2609" cy="2151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72" name="rc2372"/>
            <p:cNvSpPr/>
            <p:nvPr/>
          </p:nvSpPr>
          <p:spPr>
            <a:xfrm>
              <a:off x="6016111" y="4625512"/>
              <a:ext cx="2609" cy="115643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73" name="rc2373"/>
            <p:cNvSpPr/>
            <p:nvPr/>
          </p:nvSpPr>
          <p:spPr>
            <a:xfrm>
              <a:off x="6016111" y="4590550"/>
              <a:ext cx="2609" cy="3496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74" name="rc2374"/>
            <p:cNvSpPr/>
            <p:nvPr/>
          </p:nvSpPr>
          <p:spPr>
            <a:xfrm>
              <a:off x="6018721" y="4853280"/>
              <a:ext cx="67292" cy="156605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75" name="rc2375"/>
            <p:cNvSpPr/>
            <p:nvPr/>
          </p:nvSpPr>
          <p:spPr>
            <a:xfrm>
              <a:off x="6018721" y="4816984"/>
              <a:ext cx="67292" cy="3629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76" name="rc2376"/>
            <p:cNvSpPr/>
            <p:nvPr/>
          </p:nvSpPr>
          <p:spPr>
            <a:xfrm>
              <a:off x="6018721" y="4799566"/>
              <a:ext cx="67292" cy="1741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77" name="rc2377"/>
            <p:cNvSpPr/>
            <p:nvPr/>
          </p:nvSpPr>
          <p:spPr>
            <a:xfrm>
              <a:off x="6018721" y="4750545"/>
              <a:ext cx="67292" cy="4902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78" name="rc2378"/>
            <p:cNvSpPr/>
            <p:nvPr/>
          </p:nvSpPr>
          <p:spPr>
            <a:xfrm>
              <a:off x="6018721" y="4749919"/>
              <a:ext cx="67292" cy="625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79" name="rc2379"/>
            <p:cNvSpPr/>
            <p:nvPr/>
          </p:nvSpPr>
          <p:spPr>
            <a:xfrm>
              <a:off x="6018721" y="4723010"/>
              <a:ext cx="67292" cy="26909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80" name="rc2380"/>
            <p:cNvSpPr/>
            <p:nvPr/>
          </p:nvSpPr>
          <p:spPr>
            <a:xfrm>
              <a:off x="6018721" y="4590550"/>
              <a:ext cx="67292" cy="13246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81" name="rc2381"/>
            <p:cNvSpPr/>
            <p:nvPr/>
          </p:nvSpPr>
          <p:spPr>
            <a:xfrm>
              <a:off x="6086014" y="4852163"/>
              <a:ext cx="5607" cy="156717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82" name="rc2382"/>
            <p:cNvSpPr/>
            <p:nvPr/>
          </p:nvSpPr>
          <p:spPr>
            <a:xfrm>
              <a:off x="6086014" y="4779562"/>
              <a:ext cx="5607" cy="7260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83" name="rc2383"/>
            <p:cNvSpPr/>
            <p:nvPr/>
          </p:nvSpPr>
          <p:spPr>
            <a:xfrm>
              <a:off x="6086014" y="4772052"/>
              <a:ext cx="5607" cy="751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84" name="rc2384"/>
            <p:cNvSpPr/>
            <p:nvPr/>
          </p:nvSpPr>
          <p:spPr>
            <a:xfrm>
              <a:off x="6086014" y="4764541"/>
              <a:ext cx="5607" cy="751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85" name="rc2385"/>
            <p:cNvSpPr/>
            <p:nvPr/>
          </p:nvSpPr>
          <p:spPr>
            <a:xfrm>
              <a:off x="6086014" y="4609326"/>
              <a:ext cx="5607" cy="15521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86" name="rc2386"/>
            <p:cNvSpPr/>
            <p:nvPr/>
          </p:nvSpPr>
          <p:spPr>
            <a:xfrm>
              <a:off x="6086014" y="4590550"/>
              <a:ext cx="5607" cy="1877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87" name="rc2387"/>
            <p:cNvSpPr/>
            <p:nvPr/>
          </p:nvSpPr>
          <p:spPr>
            <a:xfrm>
              <a:off x="6091621" y="4850311"/>
              <a:ext cx="12077" cy="156902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88" name="rc2388"/>
            <p:cNvSpPr/>
            <p:nvPr/>
          </p:nvSpPr>
          <p:spPr>
            <a:xfrm>
              <a:off x="6091621" y="4803240"/>
              <a:ext cx="12077" cy="4707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89" name="rc2389"/>
            <p:cNvSpPr/>
            <p:nvPr/>
          </p:nvSpPr>
          <p:spPr>
            <a:xfrm>
              <a:off x="6091621" y="4786969"/>
              <a:ext cx="12077" cy="1627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90" name="rc2390"/>
            <p:cNvSpPr/>
            <p:nvPr/>
          </p:nvSpPr>
          <p:spPr>
            <a:xfrm>
              <a:off x="6091621" y="4768373"/>
              <a:ext cx="12077" cy="1859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91" name="rc2391"/>
            <p:cNvSpPr/>
            <p:nvPr/>
          </p:nvSpPr>
          <p:spPr>
            <a:xfrm>
              <a:off x="6091621" y="4700382"/>
              <a:ext cx="12077" cy="67991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92" name="rc2392"/>
            <p:cNvSpPr/>
            <p:nvPr/>
          </p:nvSpPr>
          <p:spPr>
            <a:xfrm>
              <a:off x="6091621" y="4590550"/>
              <a:ext cx="12077" cy="10983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93" name="rc2393"/>
            <p:cNvSpPr/>
            <p:nvPr/>
          </p:nvSpPr>
          <p:spPr>
            <a:xfrm>
              <a:off x="6103698" y="4849181"/>
              <a:ext cx="4586" cy="157015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94" name="rc2394"/>
            <p:cNvSpPr/>
            <p:nvPr/>
          </p:nvSpPr>
          <p:spPr>
            <a:xfrm>
              <a:off x="6103698" y="4794088"/>
              <a:ext cx="4586" cy="5509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95" name="rc2395"/>
            <p:cNvSpPr/>
            <p:nvPr/>
          </p:nvSpPr>
          <p:spPr>
            <a:xfrm>
              <a:off x="6103698" y="4783376"/>
              <a:ext cx="4586" cy="10712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96" name="rc2396"/>
            <p:cNvSpPr/>
            <p:nvPr/>
          </p:nvSpPr>
          <p:spPr>
            <a:xfrm>
              <a:off x="6103698" y="4748177"/>
              <a:ext cx="4586" cy="3519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97" name="rc2397"/>
            <p:cNvSpPr/>
            <p:nvPr/>
          </p:nvSpPr>
          <p:spPr>
            <a:xfrm>
              <a:off x="6103698" y="4610445"/>
              <a:ext cx="4586" cy="137732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98" name="rc2398"/>
            <p:cNvSpPr/>
            <p:nvPr/>
          </p:nvSpPr>
          <p:spPr>
            <a:xfrm>
              <a:off x="6103698" y="4590550"/>
              <a:ext cx="4586" cy="1989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399" name="rc2399"/>
            <p:cNvSpPr/>
            <p:nvPr/>
          </p:nvSpPr>
          <p:spPr>
            <a:xfrm>
              <a:off x="6108285" y="4848897"/>
              <a:ext cx="8965" cy="157043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00" name="rc2400"/>
            <p:cNvSpPr/>
            <p:nvPr/>
          </p:nvSpPr>
          <p:spPr>
            <a:xfrm>
              <a:off x="6108285" y="4761999"/>
              <a:ext cx="8965" cy="8689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01" name="rc2401"/>
            <p:cNvSpPr/>
            <p:nvPr/>
          </p:nvSpPr>
          <p:spPr>
            <a:xfrm>
              <a:off x="6108285" y="4753387"/>
              <a:ext cx="8965" cy="861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02" name="rc2402"/>
            <p:cNvSpPr/>
            <p:nvPr/>
          </p:nvSpPr>
          <p:spPr>
            <a:xfrm>
              <a:off x="6108285" y="4751038"/>
              <a:ext cx="8965" cy="2348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03" name="rc2403"/>
            <p:cNvSpPr/>
            <p:nvPr/>
          </p:nvSpPr>
          <p:spPr>
            <a:xfrm>
              <a:off x="6108285" y="4606207"/>
              <a:ext cx="8965" cy="144830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04" name="rc2404"/>
            <p:cNvSpPr/>
            <p:nvPr/>
          </p:nvSpPr>
          <p:spPr>
            <a:xfrm>
              <a:off x="6108285" y="4590550"/>
              <a:ext cx="8965" cy="1565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05" name="rc2405"/>
            <p:cNvSpPr/>
            <p:nvPr/>
          </p:nvSpPr>
          <p:spPr>
            <a:xfrm>
              <a:off x="6117250" y="4848863"/>
              <a:ext cx="8178" cy="157047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06" name="rc2406"/>
            <p:cNvSpPr/>
            <p:nvPr/>
          </p:nvSpPr>
          <p:spPr>
            <a:xfrm>
              <a:off x="6117250" y="4770768"/>
              <a:ext cx="8178" cy="7809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07" name="rc2407"/>
            <p:cNvSpPr/>
            <p:nvPr/>
          </p:nvSpPr>
          <p:spPr>
            <a:xfrm>
              <a:off x="6117250" y="4763903"/>
              <a:ext cx="8178" cy="686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08" name="rc2408"/>
            <p:cNvSpPr/>
            <p:nvPr/>
          </p:nvSpPr>
          <p:spPr>
            <a:xfrm>
              <a:off x="6117250" y="4720135"/>
              <a:ext cx="8178" cy="4376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09" name="rc2409"/>
            <p:cNvSpPr/>
            <p:nvPr/>
          </p:nvSpPr>
          <p:spPr>
            <a:xfrm>
              <a:off x="6117250" y="4662637"/>
              <a:ext cx="8178" cy="57498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10" name="rc2410"/>
            <p:cNvSpPr/>
            <p:nvPr/>
          </p:nvSpPr>
          <p:spPr>
            <a:xfrm>
              <a:off x="6117250" y="4590550"/>
              <a:ext cx="8178" cy="7208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11" name="rc2411"/>
            <p:cNvSpPr/>
            <p:nvPr/>
          </p:nvSpPr>
          <p:spPr>
            <a:xfrm>
              <a:off x="6125428" y="4848106"/>
              <a:ext cx="5150" cy="157122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12" name="rc2412"/>
            <p:cNvSpPr/>
            <p:nvPr/>
          </p:nvSpPr>
          <p:spPr>
            <a:xfrm>
              <a:off x="6125428" y="4781332"/>
              <a:ext cx="5150" cy="6677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13" name="rc2413"/>
            <p:cNvSpPr/>
            <p:nvPr/>
          </p:nvSpPr>
          <p:spPr>
            <a:xfrm>
              <a:off x="6125428" y="4773156"/>
              <a:ext cx="5150" cy="817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14" name="rc2414"/>
            <p:cNvSpPr/>
            <p:nvPr/>
          </p:nvSpPr>
          <p:spPr>
            <a:xfrm>
              <a:off x="6125428" y="4737725"/>
              <a:ext cx="5150" cy="3543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15" name="rc2415"/>
            <p:cNvSpPr/>
            <p:nvPr/>
          </p:nvSpPr>
          <p:spPr>
            <a:xfrm>
              <a:off x="6125428" y="4681853"/>
              <a:ext cx="5150" cy="55871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16" name="rc2416"/>
            <p:cNvSpPr/>
            <p:nvPr/>
          </p:nvSpPr>
          <p:spPr>
            <a:xfrm>
              <a:off x="6125428" y="4590550"/>
              <a:ext cx="5150" cy="9130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17" name="rc2417"/>
            <p:cNvSpPr/>
            <p:nvPr/>
          </p:nvSpPr>
          <p:spPr>
            <a:xfrm>
              <a:off x="6130579" y="4847387"/>
              <a:ext cx="10438" cy="157194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18" name="rc2418"/>
            <p:cNvSpPr/>
            <p:nvPr/>
          </p:nvSpPr>
          <p:spPr>
            <a:xfrm>
              <a:off x="6130579" y="4778135"/>
              <a:ext cx="10438" cy="6925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19" name="rc2419"/>
            <p:cNvSpPr/>
            <p:nvPr/>
          </p:nvSpPr>
          <p:spPr>
            <a:xfrm>
              <a:off x="6130579" y="4761326"/>
              <a:ext cx="10438" cy="1680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20" name="rc2420"/>
            <p:cNvSpPr/>
            <p:nvPr/>
          </p:nvSpPr>
          <p:spPr>
            <a:xfrm>
              <a:off x="6130579" y="4727036"/>
              <a:ext cx="10438" cy="3428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21" name="rc2421"/>
            <p:cNvSpPr/>
            <p:nvPr/>
          </p:nvSpPr>
          <p:spPr>
            <a:xfrm>
              <a:off x="6130579" y="4691402"/>
              <a:ext cx="10438" cy="35634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22" name="rc2422"/>
            <p:cNvSpPr/>
            <p:nvPr/>
          </p:nvSpPr>
          <p:spPr>
            <a:xfrm>
              <a:off x="6130579" y="4590550"/>
              <a:ext cx="10438" cy="10085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23" name="rc2423"/>
            <p:cNvSpPr/>
            <p:nvPr/>
          </p:nvSpPr>
          <p:spPr>
            <a:xfrm>
              <a:off x="6141017" y="4845862"/>
              <a:ext cx="24631" cy="157347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24" name="rc2424"/>
            <p:cNvSpPr/>
            <p:nvPr/>
          </p:nvSpPr>
          <p:spPr>
            <a:xfrm>
              <a:off x="6141017" y="4785168"/>
              <a:ext cx="24631" cy="6069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25" name="rc2425"/>
            <p:cNvSpPr/>
            <p:nvPr/>
          </p:nvSpPr>
          <p:spPr>
            <a:xfrm>
              <a:off x="6141017" y="4770921"/>
              <a:ext cx="24631" cy="1424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26" name="rc2426"/>
            <p:cNvSpPr/>
            <p:nvPr/>
          </p:nvSpPr>
          <p:spPr>
            <a:xfrm>
              <a:off x="6141017" y="4745846"/>
              <a:ext cx="24631" cy="2507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27" name="rc2427"/>
            <p:cNvSpPr/>
            <p:nvPr/>
          </p:nvSpPr>
          <p:spPr>
            <a:xfrm>
              <a:off x="6141017" y="4693416"/>
              <a:ext cx="24631" cy="52430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28" name="rc2428"/>
            <p:cNvSpPr/>
            <p:nvPr/>
          </p:nvSpPr>
          <p:spPr>
            <a:xfrm>
              <a:off x="6141017" y="4590550"/>
              <a:ext cx="24631" cy="10286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29" name="rc2429"/>
            <p:cNvSpPr/>
            <p:nvPr/>
          </p:nvSpPr>
          <p:spPr>
            <a:xfrm>
              <a:off x="6165649" y="4842644"/>
              <a:ext cx="3173" cy="157669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30" name="rc2430"/>
            <p:cNvSpPr/>
            <p:nvPr/>
          </p:nvSpPr>
          <p:spPr>
            <a:xfrm>
              <a:off x="6165649" y="4727654"/>
              <a:ext cx="3173" cy="11499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31" name="rc2431"/>
            <p:cNvSpPr/>
            <p:nvPr/>
          </p:nvSpPr>
          <p:spPr>
            <a:xfrm>
              <a:off x="6165649" y="4721019"/>
              <a:ext cx="3173" cy="663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32" name="rc2432"/>
            <p:cNvSpPr/>
            <p:nvPr/>
          </p:nvSpPr>
          <p:spPr>
            <a:xfrm>
              <a:off x="6165649" y="4656890"/>
              <a:ext cx="3173" cy="64129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33" name="rc2433"/>
            <p:cNvSpPr/>
            <p:nvPr/>
          </p:nvSpPr>
          <p:spPr>
            <a:xfrm>
              <a:off x="6165649" y="4590550"/>
              <a:ext cx="3173" cy="6634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34" name="rc2434"/>
            <p:cNvSpPr/>
            <p:nvPr/>
          </p:nvSpPr>
          <p:spPr>
            <a:xfrm>
              <a:off x="6168823" y="4842553"/>
              <a:ext cx="4985" cy="157678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35" name="rc2435"/>
            <p:cNvSpPr/>
            <p:nvPr/>
          </p:nvSpPr>
          <p:spPr>
            <a:xfrm>
              <a:off x="6168823" y="4749636"/>
              <a:ext cx="4985" cy="9291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36" name="rc2436"/>
            <p:cNvSpPr/>
            <p:nvPr/>
          </p:nvSpPr>
          <p:spPr>
            <a:xfrm>
              <a:off x="6168823" y="4724295"/>
              <a:ext cx="4985" cy="2534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37" name="rc2437"/>
            <p:cNvSpPr/>
            <p:nvPr/>
          </p:nvSpPr>
          <p:spPr>
            <a:xfrm>
              <a:off x="6168823" y="4614483"/>
              <a:ext cx="4985" cy="109811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38" name="rc2438"/>
            <p:cNvSpPr/>
            <p:nvPr/>
          </p:nvSpPr>
          <p:spPr>
            <a:xfrm>
              <a:off x="6168823" y="4590550"/>
              <a:ext cx="4985" cy="2393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39" name="rc2439"/>
            <p:cNvSpPr/>
            <p:nvPr/>
          </p:nvSpPr>
          <p:spPr>
            <a:xfrm>
              <a:off x="6173808" y="4842314"/>
              <a:ext cx="4014" cy="157702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40" name="rc2440"/>
            <p:cNvSpPr/>
            <p:nvPr/>
          </p:nvSpPr>
          <p:spPr>
            <a:xfrm>
              <a:off x="6173808" y="4784618"/>
              <a:ext cx="4014" cy="5769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41" name="rc2441"/>
            <p:cNvSpPr/>
            <p:nvPr/>
          </p:nvSpPr>
          <p:spPr>
            <a:xfrm>
              <a:off x="6173808" y="4763638"/>
              <a:ext cx="4014" cy="2098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42" name="rc2442"/>
            <p:cNvSpPr/>
            <p:nvPr/>
          </p:nvSpPr>
          <p:spPr>
            <a:xfrm>
              <a:off x="6173808" y="4735664"/>
              <a:ext cx="4014" cy="2797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43" name="rc2443"/>
            <p:cNvSpPr/>
            <p:nvPr/>
          </p:nvSpPr>
          <p:spPr>
            <a:xfrm>
              <a:off x="6173808" y="4674471"/>
              <a:ext cx="4014" cy="61192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44" name="rc2444"/>
            <p:cNvSpPr/>
            <p:nvPr/>
          </p:nvSpPr>
          <p:spPr>
            <a:xfrm>
              <a:off x="6173808" y="4590550"/>
              <a:ext cx="4014" cy="8392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45" name="rc2445"/>
            <p:cNvSpPr/>
            <p:nvPr/>
          </p:nvSpPr>
          <p:spPr>
            <a:xfrm>
              <a:off x="6177822" y="4842202"/>
              <a:ext cx="59098" cy="157713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46" name="rc2446"/>
            <p:cNvSpPr/>
            <p:nvPr/>
          </p:nvSpPr>
          <p:spPr>
            <a:xfrm>
              <a:off x="6177822" y="4792442"/>
              <a:ext cx="59098" cy="4976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47" name="rc2447"/>
            <p:cNvSpPr/>
            <p:nvPr/>
          </p:nvSpPr>
          <p:spPr>
            <a:xfrm>
              <a:off x="6177822" y="4781516"/>
              <a:ext cx="59098" cy="1092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48" name="rc2448"/>
            <p:cNvSpPr/>
            <p:nvPr/>
          </p:nvSpPr>
          <p:spPr>
            <a:xfrm>
              <a:off x="6177822" y="4730805"/>
              <a:ext cx="59098" cy="5071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49" name="rc2449"/>
            <p:cNvSpPr/>
            <p:nvPr/>
          </p:nvSpPr>
          <p:spPr>
            <a:xfrm>
              <a:off x="6177822" y="4730449"/>
              <a:ext cx="59098" cy="356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50" name="rc2450"/>
            <p:cNvSpPr/>
            <p:nvPr/>
          </p:nvSpPr>
          <p:spPr>
            <a:xfrm>
              <a:off x="6177822" y="4698859"/>
              <a:ext cx="59098" cy="31590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51" name="rc2451"/>
            <p:cNvSpPr/>
            <p:nvPr/>
          </p:nvSpPr>
          <p:spPr>
            <a:xfrm>
              <a:off x="6177822" y="4590550"/>
              <a:ext cx="59098" cy="10830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52" name="rc2452"/>
            <p:cNvSpPr/>
            <p:nvPr/>
          </p:nvSpPr>
          <p:spPr>
            <a:xfrm>
              <a:off x="6236921" y="4842141"/>
              <a:ext cx="9233" cy="157719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53" name="rc2453"/>
            <p:cNvSpPr/>
            <p:nvPr/>
          </p:nvSpPr>
          <p:spPr>
            <a:xfrm>
              <a:off x="6236921" y="4769932"/>
              <a:ext cx="9233" cy="7220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54" name="rc2454"/>
            <p:cNvSpPr/>
            <p:nvPr/>
          </p:nvSpPr>
          <p:spPr>
            <a:xfrm>
              <a:off x="6236921" y="4762331"/>
              <a:ext cx="9233" cy="760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55" name="rc2455"/>
            <p:cNvSpPr/>
            <p:nvPr/>
          </p:nvSpPr>
          <p:spPr>
            <a:xfrm>
              <a:off x="6236921" y="4741809"/>
              <a:ext cx="9233" cy="2052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56" name="rc2456"/>
            <p:cNvSpPr/>
            <p:nvPr/>
          </p:nvSpPr>
          <p:spPr>
            <a:xfrm>
              <a:off x="6236921" y="4739528"/>
              <a:ext cx="9233" cy="2280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57" name="rc2457"/>
            <p:cNvSpPr/>
            <p:nvPr/>
          </p:nvSpPr>
          <p:spPr>
            <a:xfrm>
              <a:off x="6236921" y="4675680"/>
              <a:ext cx="9233" cy="63847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58" name="rc2458"/>
            <p:cNvSpPr/>
            <p:nvPr/>
          </p:nvSpPr>
          <p:spPr>
            <a:xfrm>
              <a:off x="6236921" y="4590550"/>
              <a:ext cx="9233" cy="8513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59" name="rc2459"/>
            <p:cNvSpPr/>
            <p:nvPr/>
          </p:nvSpPr>
          <p:spPr>
            <a:xfrm>
              <a:off x="6246155" y="4841068"/>
              <a:ext cx="8124" cy="157826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60" name="rc2460"/>
            <p:cNvSpPr/>
            <p:nvPr/>
          </p:nvSpPr>
          <p:spPr>
            <a:xfrm>
              <a:off x="6246155" y="4772824"/>
              <a:ext cx="8124" cy="6824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61" name="rc2461"/>
            <p:cNvSpPr/>
            <p:nvPr/>
          </p:nvSpPr>
          <p:spPr>
            <a:xfrm>
              <a:off x="6246155" y="4749500"/>
              <a:ext cx="8124" cy="2332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62" name="rc2462"/>
            <p:cNvSpPr/>
            <p:nvPr/>
          </p:nvSpPr>
          <p:spPr>
            <a:xfrm>
              <a:off x="6246155" y="4728767"/>
              <a:ext cx="8124" cy="2073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63" name="rc2463"/>
            <p:cNvSpPr/>
            <p:nvPr/>
          </p:nvSpPr>
          <p:spPr>
            <a:xfrm>
              <a:off x="6246155" y="4608691"/>
              <a:ext cx="8124" cy="120076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64" name="rc2464"/>
            <p:cNvSpPr/>
            <p:nvPr/>
          </p:nvSpPr>
          <p:spPr>
            <a:xfrm>
              <a:off x="6246155" y="4590550"/>
              <a:ext cx="8124" cy="1814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65" name="rc2465"/>
            <p:cNvSpPr/>
            <p:nvPr/>
          </p:nvSpPr>
          <p:spPr>
            <a:xfrm>
              <a:off x="6254280" y="4840600"/>
              <a:ext cx="32840" cy="157873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66" name="rc2466"/>
            <p:cNvSpPr/>
            <p:nvPr/>
          </p:nvSpPr>
          <p:spPr>
            <a:xfrm>
              <a:off x="6254280" y="4786102"/>
              <a:ext cx="32840" cy="5449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67" name="rc2467"/>
            <p:cNvSpPr/>
            <p:nvPr/>
          </p:nvSpPr>
          <p:spPr>
            <a:xfrm>
              <a:off x="6254280" y="4761738"/>
              <a:ext cx="32840" cy="2436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68" name="rc2468"/>
            <p:cNvSpPr/>
            <p:nvPr/>
          </p:nvSpPr>
          <p:spPr>
            <a:xfrm>
              <a:off x="6254280" y="4748274"/>
              <a:ext cx="32840" cy="1346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69" name="rc2469"/>
            <p:cNvSpPr/>
            <p:nvPr/>
          </p:nvSpPr>
          <p:spPr>
            <a:xfrm>
              <a:off x="6254280" y="4720704"/>
              <a:ext cx="32840" cy="27569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70" name="rc2470"/>
            <p:cNvSpPr/>
            <p:nvPr/>
          </p:nvSpPr>
          <p:spPr>
            <a:xfrm>
              <a:off x="6254280" y="4590550"/>
              <a:ext cx="32840" cy="13015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71" name="rc2471"/>
            <p:cNvSpPr/>
            <p:nvPr/>
          </p:nvSpPr>
          <p:spPr>
            <a:xfrm>
              <a:off x="6287120" y="4839829"/>
              <a:ext cx="12641" cy="157950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72" name="rc2472"/>
            <p:cNvSpPr/>
            <p:nvPr/>
          </p:nvSpPr>
          <p:spPr>
            <a:xfrm>
              <a:off x="6287120" y="4782645"/>
              <a:ext cx="12641" cy="5718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73" name="rc2473"/>
            <p:cNvSpPr/>
            <p:nvPr/>
          </p:nvSpPr>
          <p:spPr>
            <a:xfrm>
              <a:off x="6287120" y="4770986"/>
              <a:ext cx="12641" cy="1165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74" name="rc2474"/>
            <p:cNvSpPr/>
            <p:nvPr/>
          </p:nvSpPr>
          <p:spPr>
            <a:xfrm>
              <a:off x="6287120" y="4746557"/>
              <a:ext cx="12641" cy="2442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75" name="rc2475"/>
            <p:cNvSpPr/>
            <p:nvPr/>
          </p:nvSpPr>
          <p:spPr>
            <a:xfrm>
              <a:off x="6287120" y="4703253"/>
              <a:ext cx="12641" cy="43304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76" name="rc2476"/>
            <p:cNvSpPr/>
            <p:nvPr/>
          </p:nvSpPr>
          <p:spPr>
            <a:xfrm>
              <a:off x="6287120" y="4590550"/>
              <a:ext cx="12641" cy="11270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77" name="rc2477"/>
            <p:cNvSpPr/>
            <p:nvPr/>
          </p:nvSpPr>
          <p:spPr>
            <a:xfrm>
              <a:off x="6299762" y="4839168"/>
              <a:ext cx="13409" cy="158016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78" name="rc2478"/>
            <p:cNvSpPr/>
            <p:nvPr/>
          </p:nvSpPr>
          <p:spPr>
            <a:xfrm>
              <a:off x="6299762" y="4747572"/>
              <a:ext cx="13409" cy="9159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79" name="rc2479"/>
            <p:cNvSpPr/>
            <p:nvPr/>
          </p:nvSpPr>
          <p:spPr>
            <a:xfrm>
              <a:off x="6299762" y="4726112"/>
              <a:ext cx="13409" cy="2145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80" name="rc2480"/>
            <p:cNvSpPr/>
            <p:nvPr/>
          </p:nvSpPr>
          <p:spPr>
            <a:xfrm>
              <a:off x="6299762" y="4709887"/>
              <a:ext cx="13409" cy="1622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81" name="rc2481"/>
            <p:cNvSpPr/>
            <p:nvPr/>
          </p:nvSpPr>
          <p:spPr>
            <a:xfrm>
              <a:off x="6299762" y="4708317"/>
              <a:ext cx="13409" cy="1570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82" name="rc2482"/>
            <p:cNvSpPr/>
            <p:nvPr/>
          </p:nvSpPr>
          <p:spPr>
            <a:xfrm>
              <a:off x="6299762" y="4665921"/>
              <a:ext cx="13409" cy="4239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83" name="rc2483"/>
            <p:cNvSpPr/>
            <p:nvPr/>
          </p:nvSpPr>
          <p:spPr>
            <a:xfrm>
              <a:off x="6299762" y="4590550"/>
              <a:ext cx="13409" cy="7537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84" name="rc2484"/>
            <p:cNvSpPr/>
            <p:nvPr/>
          </p:nvSpPr>
          <p:spPr>
            <a:xfrm>
              <a:off x="6313172" y="4837299"/>
              <a:ext cx="6911" cy="158203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85" name="rc2485"/>
            <p:cNvSpPr/>
            <p:nvPr/>
          </p:nvSpPr>
          <p:spPr>
            <a:xfrm>
              <a:off x="6313172" y="4771296"/>
              <a:ext cx="6911" cy="6600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86" name="rc2486"/>
            <p:cNvSpPr/>
            <p:nvPr/>
          </p:nvSpPr>
          <p:spPr>
            <a:xfrm>
              <a:off x="6313172" y="4762157"/>
              <a:ext cx="6911" cy="913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87" name="rc2487"/>
            <p:cNvSpPr/>
            <p:nvPr/>
          </p:nvSpPr>
          <p:spPr>
            <a:xfrm>
              <a:off x="6313172" y="4720525"/>
              <a:ext cx="6911" cy="4163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88" name="rc2488"/>
            <p:cNvSpPr/>
            <p:nvPr/>
          </p:nvSpPr>
          <p:spPr>
            <a:xfrm>
              <a:off x="6313172" y="4662645"/>
              <a:ext cx="6911" cy="57879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89" name="rc2489"/>
            <p:cNvSpPr/>
            <p:nvPr/>
          </p:nvSpPr>
          <p:spPr>
            <a:xfrm>
              <a:off x="6313172" y="4590550"/>
              <a:ext cx="6911" cy="7209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90" name="rc2490"/>
            <p:cNvSpPr/>
            <p:nvPr/>
          </p:nvSpPr>
          <p:spPr>
            <a:xfrm>
              <a:off x="6320084" y="4836935"/>
              <a:ext cx="7349" cy="158240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91" name="rc2491"/>
            <p:cNvSpPr/>
            <p:nvPr/>
          </p:nvSpPr>
          <p:spPr>
            <a:xfrm>
              <a:off x="6320084" y="4765311"/>
              <a:ext cx="7349" cy="7162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92" name="rc2492"/>
            <p:cNvSpPr/>
            <p:nvPr/>
          </p:nvSpPr>
          <p:spPr>
            <a:xfrm>
              <a:off x="6320084" y="4753851"/>
              <a:ext cx="7349" cy="1145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93" name="rc2493"/>
            <p:cNvSpPr/>
            <p:nvPr/>
          </p:nvSpPr>
          <p:spPr>
            <a:xfrm>
              <a:off x="6320084" y="4743347"/>
              <a:ext cx="7349" cy="1050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94" name="rc2494"/>
            <p:cNvSpPr/>
            <p:nvPr/>
          </p:nvSpPr>
          <p:spPr>
            <a:xfrm>
              <a:off x="6320084" y="4665993"/>
              <a:ext cx="7349" cy="77353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95" name="rc2495"/>
            <p:cNvSpPr/>
            <p:nvPr/>
          </p:nvSpPr>
          <p:spPr>
            <a:xfrm>
              <a:off x="6320084" y="4590550"/>
              <a:ext cx="7349" cy="7544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96" name="rc2496"/>
            <p:cNvSpPr/>
            <p:nvPr/>
          </p:nvSpPr>
          <p:spPr>
            <a:xfrm>
              <a:off x="6327433" y="4832245"/>
              <a:ext cx="5894" cy="158708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97" name="rc2497"/>
            <p:cNvSpPr/>
            <p:nvPr/>
          </p:nvSpPr>
          <p:spPr>
            <a:xfrm>
              <a:off x="6327433" y="4761999"/>
              <a:ext cx="5894" cy="7024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98" name="rc2498"/>
            <p:cNvSpPr/>
            <p:nvPr/>
          </p:nvSpPr>
          <p:spPr>
            <a:xfrm>
              <a:off x="6327433" y="4748902"/>
              <a:ext cx="5894" cy="1309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499" name="rc2499"/>
            <p:cNvSpPr/>
            <p:nvPr/>
          </p:nvSpPr>
          <p:spPr>
            <a:xfrm>
              <a:off x="6327433" y="4683418"/>
              <a:ext cx="5894" cy="6548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00" name="rc2500"/>
            <p:cNvSpPr/>
            <p:nvPr/>
          </p:nvSpPr>
          <p:spPr>
            <a:xfrm>
              <a:off x="6327433" y="4633412"/>
              <a:ext cx="5894" cy="5000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01" name="rc2501"/>
            <p:cNvSpPr/>
            <p:nvPr/>
          </p:nvSpPr>
          <p:spPr>
            <a:xfrm>
              <a:off x="6327433" y="4590550"/>
              <a:ext cx="5894" cy="4286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02" name="rc2502"/>
            <p:cNvSpPr/>
            <p:nvPr/>
          </p:nvSpPr>
          <p:spPr>
            <a:xfrm>
              <a:off x="6333328" y="4831848"/>
              <a:ext cx="6079" cy="158748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03" name="rc2503"/>
            <p:cNvSpPr/>
            <p:nvPr/>
          </p:nvSpPr>
          <p:spPr>
            <a:xfrm>
              <a:off x="6333328" y="4738331"/>
              <a:ext cx="6079" cy="9351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04" name="rc2504"/>
            <p:cNvSpPr/>
            <p:nvPr/>
          </p:nvSpPr>
          <p:spPr>
            <a:xfrm>
              <a:off x="6333328" y="4727940"/>
              <a:ext cx="6079" cy="1039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05" name="rc2505"/>
            <p:cNvSpPr/>
            <p:nvPr/>
          </p:nvSpPr>
          <p:spPr>
            <a:xfrm>
              <a:off x="6333328" y="4679449"/>
              <a:ext cx="6079" cy="4849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06" name="rc2506"/>
            <p:cNvSpPr/>
            <p:nvPr/>
          </p:nvSpPr>
          <p:spPr>
            <a:xfrm>
              <a:off x="6333328" y="4619413"/>
              <a:ext cx="6079" cy="6003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07" name="rc2507"/>
            <p:cNvSpPr/>
            <p:nvPr/>
          </p:nvSpPr>
          <p:spPr>
            <a:xfrm>
              <a:off x="6333328" y="4590550"/>
              <a:ext cx="6079" cy="2886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08" name="rc2508"/>
            <p:cNvSpPr/>
            <p:nvPr/>
          </p:nvSpPr>
          <p:spPr>
            <a:xfrm>
              <a:off x="6339407" y="4831814"/>
              <a:ext cx="8727" cy="158752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09" name="rc2509"/>
            <p:cNvSpPr/>
            <p:nvPr/>
          </p:nvSpPr>
          <p:spPr>
            <a:xfrm>
              <a:off x="6339407" y="4731288"/>
              <a:ext cx="8727" cy="10052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10" name="rc2510"/>
            <p:cNvSpPr/>
            <p:nvPr/>
          </p:nvSpPr>
          <p:spPr>
            <a:xfrm>
              <a:off x="6339407" y="4703944"/>
              <a:ext cx="8727" cy="2734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11" name="rc2511"/>
            <p:cNvSpPr/>
            <p:nvPr/>
          </p:nvSpPr>
          <p:spPr>
            <a:xfrm>
              <a:off x="6339407" y="4701532"/>
              <a:ext cx="8727" cy="241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12" name="rc2512"/>
            <p:cNvSpPr/>
            <p:nvPr/>
          </p:nvSpPr>
          <p:spPr>
            <a:xfrm>
              <a:off x="6339407" y="4666950"/>
              <a:ext cx="8727" cy="34581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13" name="rc2513"/>
            <p:cNvSpPr/>
            <p:nvPr/>
          </p:nvSpPr>
          <p:spPr>
            <a:xfrm>
              <a:off x="6339407" y="4590550"/>
              <a:ext cx="8727" cy="7640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14" name="rc2514"/>
            <p:cNvSpPr/>
            <p:nvPr/>
          </p:nvSpPr>
          <p:spPr>
            <a:xfrm>
              <a:off x="6348134" y="4831725"/>
              <a:ext cx="18275" cy="158760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15" name="rc2515"/>
            <p:cNvSpPr/>
            <p:nvPr/>
          </p:nvSpPr>
          <p:spPr>
            <a:xfrm>
              <a:off x="6348134" y="4810219"/>
              <a:ext cx="18275" cy="2150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16" name="rc2516"/>
            <p:cNvSpPr/>
            <p:nvPr/>
          </p:nvSpPr>
          <p:spPr>
            <a:xfrm>
              <a:off x="6348134" y="4785641"/>
              <a:ext cx="18275" cy="2457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17" name="rc2517"/>
            <p:cNvSpPr/>
            <p:nvPr/>
          </p:nvSpPr>
          <p:spPr>
            <a:xfrm>
              <a:off x="6348134" y="4728803"/>
              <a:ext cx="18275" cy="5683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18" name="rc2518"/>
            <p:cNvSpPr/>
            <p:nvPr/>
          </p:nvSpPr>
          <p:spPr>
            <a:xfrm>
              <a:off x="6348134" y="4689247"/>
              <a:ext cx="18275" cy="3955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19" name="rc2519"/>
            <p:cNvSpPr/>
            <p:nvPr/>
          </p:nvSpPr>
          <p:spPr>
            <a:xfrm>
              <a:off x="6348134" y="4590550"/>
              <a:ext cx="18275" cy="9869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20" name="rc2520"/>
            <p:cNvSpPr/>
            <p:nvPr/>
          </p:nvSpPr>
          <p:spPr>
            <a:xfrm>
              <a:off x="6366410" y="4831579"/>
              <a:ext cx="4164" cy="158775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21" name="rc2521"/>
            <p:cNvSpPr/>
            <p:nvPr/>
          </p:nvSpPr>
          <p:spPr>
            <a:xfrm>
              <a:off x="6366410" y="4743932"/>
              <a:ext cx="4164" cy="8764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22" name="rc2522"/>
            <p:cNvSpPr/>
            <p:nvPr/>
          </p:nvSpPr>
          <p:spPr>
            <a:xfrm>
              <a:off x="6366410" y="4733819"/>
              <a:ext cx="4164" cy="1011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23" name="rc2523"/>
            <p:cNvSpPr/>
            <p:nvPr/>
          </p:nvSpPr>
          <p:spPr>
            <a:xfrm>
              <a:off x="6366410" y="4728762"/>
              <a:ext cx="4164" cy="5056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24" name="rc2524"/>
            <p:cNvSpPr/>
            <p:nvPr/>
          </p:nvSpPr>
          <p:spPr>
            <a:xfrm>
              <a:off x="6366410" y="4681568"/>
              <a:ext cx="4164" cy="47194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25" name="rc2525"/>
            <p:cNvSpPr/>
            <p:nvPr/>
          </p:nvSpPr>
          <p:spPr>
            <a:xfrm>
              <a:off x="6366410" y="4590550"/>
              <a:ext cx="4164" cy="9101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26" name="rc2526"/>
            <p:cNvSpPr/>
            <p:nvPr/>
          </p:nvSpPr>
          <p:spPr>
            <a:xfrm>
              <a:off x="6370574" y="4831278"/>
              <a:ext cx="16851" cy="158805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27" name="rc2527"/>
            <p:cNvSpPr/>
            <p:nvPr/>
          </p:nvSpPr>
          <p:spPr>
            <a:xfrm>
              <a:off x="6370574" y="4781716"/>
              <a:ext cx="16851" cy="4956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28" name="rc2528"/>
            <p:cNvSpPr/>
            <p:nvPr/>
          </p:nvSpPr>
          <p:spPr>
            <a:xfrm>
              <a:off x="6370574" y="4769638"/>
              <a:ext cx="16851" cy="1207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29" name="rc2529"/>
            <p:cNvSpPr/>
            <p:nvPr/>
          </p:nvSpPr>
          <p:spPr>
            <a:xfrm>
              <a:off x="6370574" y="4739235"/>
              <a:ext cx="16851" cy="3040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30" name="rc2530"/>
            <p:cNvSpPr/>
            <p:nvPr/>
          </p:nvSpPr>
          <p:spPr>
            <a:xfrm>
              <a:off x="6370574" y="4674263"/>
              <a:ext cx="16851" cy="64971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31" name="rc2531"/>
            <p:cNvSpPr/>
            <p:nvPr/>
          </p:nvSpPr>
          <p:spPr>
            <a:xfrm>
              <a:off x="6370574" y="4590550"/>
              <a:ext cx="16851" cy="8371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32" name="rc2532"/>
            <p:cNvSpPr/>
            <p:nvPr/>
          </p:nvSpPr>
          <p:spPr>
            <a:xfrm>
              <a:off x="6387426" y="4829689"/>
              <a:ext cx="11152" cy="158964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33" name="rc2533"/>
            <p:cNvSpPr/>
            <p:nvPr/>
          </p:nvSpPr>
          <p:spPr>
            <a:xfrm>
              <a:off x="6387426" y="4776197"/>
              <a:ext cx="11152" cy="5349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34" name="rc2534"/>
            <p:cNvSpPr/>
            <p:nvPr/>
          </p:nvSpPr>
          <p:spPr>
            <a:xfrm>
              <a:off x="6387426" y="4762353"/>
              <a:ext cx="11152" cy="1384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35" name="rc2535"/>
            <p:cNvSpPr/>
            <p:nvPr/>
          </p:nvSpPr>
          <p:spPr>
            <a:xfrm>
              <a:off x="6387426" y="4737809"/>
              <a:ext cx="11152" cy="2454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36" name="rc2536"/>
            <p:cNvSpPr/>
            <p:nvPr/>
          </p:nvSpPr>
          <p:spPr>
            <a:xfrm>
              <a:off x="6387426" y="4676766"/>
              <a:ext cx="11152" cy="61043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37" name="rc2537"/>
            <p:cNvSpPr/>
            <p:nvPr/>
          </p:nvSpPr>
          <p:spPr>
            <a:xfrm>
              <a:off x="6387426" y="4590550"/>
              <a:ext cx="11152" cy="8621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38" name="rc2538"/>
            <p:cNvSpPr/>
            <p:nvPr/>
          </p:nvSpPr>
          <p:spPr>
            <a:xfrm>
              <a:off x="6398579" y="4828113"/>
              <a:ext cx="4697" cy="159122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39" name="rc2539"/>
            <p:cNvSpPr/>
            <p:nvPr/>
          </p:nvSpPr>
          <p:spPr>
            <a:xfrm>
              <a:off x="6398579" y="4735478"/>
              <a:ext cx="4697" cy="9263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40" name="rc2540"/>
            <p:cNvSpPr/>
            <p:nvPr/>
          </p:nvSpPr>
          <p:spPr>
            <a:xfrm>
              <a:off x="6398579" y="4717549"/>
              <a:ext cx="4697" cy="1792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41" name="rc2541"/>
            <p:cNvSpPr/>
            <p:nvPr/>
          </p:nvSpPr>
          <p:spPr>
            <a:xfrm>
              <a:off x="6398579" y="4660773"/>
              <a:ext cx="4697" cy="5677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42" name="rc2542"/>
            <p:cNvSpPr/>
            <p:nvPr/>
          </p:nvSpPr>
          <p:spPr>
            <a:xfrm>
              <a:off x="6398579" y="4612962"/>
              <a:ext cx="4697" cy="47811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43" name="rc2543"/>
            <p:cNvSpPr/>
            <p:nvPr/>
          </p:nvSpPr>
          <p:spPr>
            <a:xfrm>
              <a:off x="6398579" y="4590550"/>
              <a:ext cx="4697" cy="2241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44" name="rc2544"/>
            <p:cNvSpPr/>
            <p:nvPr/>
          </p:nvSpPr>
          <p:spPr>
            <a:xfrm>
              <a:off x="6403277" y="4827707"/>
              <a:ext cx="4202" cy="159162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45" name="rc2545"/>
            <p:cNvSpPr/>
            <p:nvPr/>
          </p:nvSpPr>
          <p:spPr>
            <a:xfrm>
              <a:off x="6403277" y="4745871"/>
              <a:ext cx="4202" cy="8183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46" name="rc2546"/>
            <p:cNvSpPr/>
            <p:nvPr/>
          </p:nvSpPr>
          <p:spPr>
            <a:xfrm>
              <a:off x="6403277" y="4735851"/>
              <a:ext cx="4202" cy="1002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47" name="rc2547"/>
            <p:cNvSpPr/>
            <p:nvPr/>
          </p:nvSpPr>
          <p:spPr>
            <a:xfrm>
              <a:off x="6403277" y="4695768"/>
              <a:ext cx="4202" cy="4008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48" name="rc2548"/>
            <p:cNvSpPr/>
            <p:nvPr/>
          </p:nvSpPr>
          <p:spPr>
            <a:xfrm>
              <a:off x="6403277" y="4640654"/>
              <a:ext cx="4202" cy="55114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49" name="rc2549"/>
            <p:cNvSpPr/>
            <p:nvPr/>
          </p:nvSpPr>
          <p:spPr>
            <a:xfrm>
              <a:off x="6403277" y="4590550"/>
              <a:ext cx="4202" cy="5010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50" name="rc2550"/>
            <p:cNvSpPr/>
            <p:nvPr/>
          </p:nvSpPr>
          <p:spPr>
            <a:xfrm>
              <a:off x="6407479" y="4826103"/>
              <a:ext cx="3784" cy="159323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51" name="rc2551"/>
            <p:cNvSpPr/>
            <p:nvPr/>
          </p:nvSpPr>
          <p:spPr>
            <a:xfrm>
              <a:off x="6407479" y="4763042"/>
              <a:ext cx="3784" cy="6306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52" name="rc2552"/>
            <p:cNvSpPr/>
            <p:nvPr/>
          </p:nvSpPr>
          <p:spPr>
            <a:xfrm>
              <a:off x="6407479" y="4757478"/>
              <a:ext cx="3784" cy="556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53" name="rc2553"/>
            <p:cNvSpPr/>
            <p:nvPr/>
          </p:nvSpPr>
          <p:spPr>
            <a:xfrm>
              <a:off x="6407479" y="4703690"/>
              <a:ext cx="3784" cy="5378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54" name="rc2554"/>
            <p:cNvSpPr/>
            <p:nvPr/>
          </p:nvSpPr>
          <p:spPr>
            <a:xfrm>
              <a:off x="6407479" y="4636919"/>
              <a:ext cx="3784" cy="66771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55" name="rc2555"/>
            <p:cNvSpPr/>
            <p:nvPr/>
          </p:nvSpPr>
          <p:spPr>
            <a:xfrm>
              <a:off x="6407479" y="4590550"/>
              <a:ext cx="3784" cy="4636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56" name="rc2556"/>
            <p:cNvSpPr/>
            <p:nvPr/>
          </p:nvSpPr>
          <p:spPr>
            <a:xfrm>
              <a:off x="6411263" y="4825368"/>
              <a:ext cx="4513" cy="159396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57" name="rc2557"/>
            <p:cNvSpPr/>
            <p:nvPr/>
          </p:nvSpPr>
          <p:spPr>
            <a:xfrm>
              <a:off x="6411263" y="4691631"/>
              <a:ext cx="4513" cy="13373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58" name="rc2558"/>
            <p:cNvSpPr/>
            <p:nvPr/>
          </p:nvSpPr>
          <p:spPr>
            <a:xfrm>
              <a:off x="6411263" y="4676080"/>
              <a:ext cx="4513" cy="1555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59" name="rc2559"/>
            <p:cNvSpPr/>
            <p:nvPr/>
          </p:nvSpPr>
          <p:spPr>
            <a:xfrm>
              <a:off x="6411263" y="4663639"/>
              <a:ext cx="4513" cy="1244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60" name="rc2560"/>
            <p:cNvSpPr/>
            <p:nvPr/>
          </p:nvSpPr>
          <p:spPr>
            <a:xfrm>
              <a:off x="6411263" y="4657419"/>
              <a:ext cx="4513" cy="6220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61" name="rc2561"/>
            <p:cNvSpPr/>
            <p:nvPr/>
          </p:nvSpPr>
          <p:spPr>
            <a:xfrm>
              <a:off x="6411263" y="4590550"/>
              <a:ext cx="4513" cy="66868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62" name="rc2562"/>
            <p:cNvSpPr/>
            <p:nvPr/>
          </p:nvSpPr>
          <p:spPr>
            <a:xfrm>
              <a:off x="6415776" y="4823831"/>
              <a:ext cx="8243" cy="159550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63" name="rc2563"/>
            <p:cNvSpPr/>
            <p:nvPr/>
          </p:nvSpPr>
          <p:spPr>
            <a:xfrm>
              <a:off x="6415776" y="4767639"/>
              <a:ext cx="8243" cy="5619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64" name="rc2564"/>
            <p:cNvSpPr/>
            <p:nvPr/>
          </p:nvSpPr>
          <p:spPr>
            <a:xfrm>
              <a:off x="6415776" y="4756571"/>
              <a:ext cx="8243" cy="1106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65" name="rc2565"/>
            <p:cNvSpPr/>
            <p:nvPr/>
          </p:nvSpPr>
          <p:spPr>
            <a:xfrm>
              <a:off x="6415776" y="4728475"/>
              <a:ext cx="8243" cy="2809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66" name="rc2566"/>
            <p:cNvSpPr/>
            <p:nvPr/>
          </p:nvSpPr>
          <p:spPr>
            <a:xfrm>
              <a:off x="6415776" y="4662918"/>
              <a:ext cx="8243" cy="65556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67" name="rc2567"/>
            <p:cNvSpPr/>
            <p:nvPr/>
          </p:nvSpPr>
          <p:spPr>
            <a:xfrm>
              <a:off x="6415776" y="4590550"/>
              <a:ext cx="8243" cy="7236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68" name="rc2568"/>
            <p:cNvSpPr/>
            <p:nvPr/>
          </p:nvSpPr>
          <p:spPr>
            <a:xfrm>
              <a:off x="6424020" y="4822100"/>
              <a:ext cx="16640" cy="159723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69" name="rc2569"/>
            <p:cNvSpPr/>
            <p:nvPr/>
          </p:nvSpPr>
          <p:spPr>
            <a:xfrm>
              <a:off x="6424020" y="4786672"/>
              <a:ext cx="16640" cy="3542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70" name="rc2570"/>
            <p:cNvSpPr/>
            <p:nvPr/>
          </p:nvSpPr>
          <p:spPr>
            <a:xfrm>
              <a:off x="6424020" y="4768536"/>
              <a:ext cx="16640" cy="1813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71" name="rc2571"/>
            <p:cNvSpPr/>
            <p:nvPr/>
          </p:nvSpPr>
          <p:spPr>
            <a:xfrm>
              <a:off x="6424020" y="4758835"/>
              <a:ext cx="16640" cy="970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72" name="rc2572"/>
            <p:cNvSpPr/>
            <p:nvPr/>
          </p:nvSpPr>
          <p:spPr>
            <a:xfrm>
              <a:off x="6424020" y="4757570"/>
              <a:ext cx="16640" cy="1265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73" name="rc2573"/>
            <p:cNvSpPr/>
            <p:nvPr/>
          </p:nvSpPr>
          <p:spPr>
            <a:xfrm>
              <a:off x="6424020" y="4706958"/>
              <a:ext cx="16640" cy="50612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74" name="rc2574"/>
            <p:cNvSpPr/>
            <p:nvPr/>
          </p:nvSpPr>
          <p:spPr>
            <a:xfrm>
              <a:off x="6424020" y="4590550"/>
              <a:ext cx="16640" cy="11640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75" name="rc2575"/>
            <p:cNvSpPr/>
            <p:nvPr/>
          </p:nvSpPr>
          <p:spPr>
            <a:xfrm>
              <a:off x="6440661" y="4821790"/>
              <a:ext cx="60764" cy="159754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76" name="rc2576"/>
            <p:cNvSpPr/>
            <p:nvPr/>
          </p:nvSpPr>
          <p:spPr>
            <a:xfrm>
              <a:off x="6440661" y="4785060"/>
              <a:ext cx="60764" cy="3673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77" name="rc2577"/>
            <p:cNvSpPr/>
            <p:nvPr/>
          </p:nvSpPr>
          <p:spPr>
            <a:xfrm>
              <a:off x="6440661" y="4763229"/>
              <a:ext cx="60764" cy="2183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78" name="rc2578"/>
            <p:cNvSpPr/>
            <p:nvPr/>
          </p:nvSpPr>
          <p:spPr>
            <a:xfrm>
              <a:off x="6440661" y="4718991"/>
              <a:ext cx="60764" cy="4423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79" name="rc2579"/>
            <p:cNvSpPr/>
            <p:nvPr/>
          </p:nvSpPr>
          <p:spPr>
            <a:xfrm>
              <a:off x="6440661" y="4697623"/>
              <a:ext cx="60764" cy="21368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80" name="rc2580"/>
            <p:cNvSpPr/>
            <p:nvPr/>
          </p:nvSpPr>
          <p:spPr>
            <a:xfrm>
              <a:off x="6440661" y="4590550"/>
              <a:ext cx="60764" cy="10707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81" name="rc2581"/>
            <p:cNvSpPr/>
            <p:nvPr/>
          </p:nvSpPr>
          <p:spPr>
            <a:xfrm>
              <a:off x="6501426" y="4821562"/>
              <a:ext cx="9448" cy="159777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82" name="rc2582"/>
            <p:cNvSpPr/>
            <p:nvPr/>
          </p:nvSpPr>
          <p:spPr>
            <a:xfrm>
              <a:off x="6501426" y="4739111"/>
              <a:ext cx="9448" cy="8245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83" name="rc2583"/>
            <p:cNvSpPr/>
            <p:nvPr/>
          </p:nvSpPr>
          <p:spPr>
            <a:xfrm>
              <a:off x="6501426" y="4726483"/>
              <a:ext cx="9448" cy="1262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84" name="rc2584"/>
            <p:cNvSpPr/>
            <p:nvPr/>
          </p:nvSpPr>
          <p:spPr>
            <a:xfrm>
              <a:off x="6501426" y="4696771"/>
              <a:ext cx="9448" cy="2971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85" name="rc2585"/>
            <p:cNvSpPr/>
            <p:nvPr/>
          </p:nvSpPr>
          <p:spPr>
            <a:xfrm>
              <a:off x="6501426" y="4656660"/>
              <a:ext cx="9448" cy="40111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86" name="rc2586"/>
            <p:cNvSpPr/>
            <p:nvPr/>
          </p:nvSpPr>
          <p:spPr>
            <a:xfrm>
              <a:off x="6501426" y="4590550"/>
              <a:ext cx="9448" cy="6610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87" name="rc2587"/>
            <p:cNvSpPr/>
            <p:nvPr/>
          </p:nvSpPr>
          <p:spPr>
            <a:xfrm>
              <a:off x="6510874" y="4819769"/>
              <a:ext cx="8481" cy="159956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88" name="rc2588"/>
            <p:cNvSpPr/>
            <p:nvPr/>
          </p:nvSpPr>
          <p:spPr>
            <a:xfrm>
              <a:off x="6510874" y="4751913"/>
              <a:ext cx="8481" cy="6785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89" name="rc2589"/>
            <p:cNvSpPr/>
            <p:nvPr/>
          </p:nvSpPr>
          <p:spPr>
            <a:xfrm>
              <a:off x="6510874" y="4698126"/>
              <a:ext cx="8481" cy="5378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90" name="rc2590"/>
            <p:cNvSpPr/>
            <p:nvPr/>
          </p:nvSpPr>
          <p:spPr>
            <a:xfrm>
              <a:off x="6510874" y="4651785"/>
              <a:ext cx="8481" cy="4634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91" name="rc2591"/>
            <p:cNvSpPr/>
            <p:nvPr/>
          </p:nvSpPr>
          <p:spPr>
            <a:xfrm>
              <a:off x="6510874" y="4600480"/>
              <a:ext cx="8481" cy="5130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92" name="rc2592"/>
            <p:cNvSpPr/>
            <p:nvPr/>
          </p:nvSpPr>
          <p:spPr>
            <a:xfrm>
              <a:off x="6510874" y="4590550"/>
              <a:ext cx="8481" cy="993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93" name="rc2593"/>
            <p:cNvSpPr/>
            <p:nvPr/>
          </p:nvSpPr>
          <p:spPr>
            <a:xfrm>
              <a:off x="6519356" y="4818652"/>
              <a:ext cx="37169" cy="160068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94" name="rc2594"/>
            <p:cNvSpPr/>
            <p:nvPr/>
          </p:nvSpPr>
          <p:spPr>
            <a:xfrm>
              <a:off x="6519356" y="4750486"/>
              <a:ext cx="37169" cy="6816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95" name="rc2595"/>
            <p:cNvSpPr/>
            <p:nvPr/>
          </p:nvSpPr>
          <p:spPr>
            <a:xfrm>
              <a:off x="6519356" y="4724806"/>
              <a:ext cx="37169" cy="2568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96" name="rc2596"/>
            <p:cNvSpPr/>
            <p:nvPr/>
          </p:nvSpPr>
          <p:spPr>
            <a:xfrm>
              <a:off x="6519356" y="4707056"/>
              <a:ext cx="37169" cy="1774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97" name="rc2597"/>
            <p:cNvSpPr/>
            <p:nvPr/>
          </p:nvSpPr>
          <p:spPr>
            <a:xfrm>
              <a:off x="6519356" y="4706489"/>
              <a:ext cx="37169" cy="566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98" name="rc2598"/>
            <p:cNvSpPr/>
            <p:nvPr/>
          </p:nvSpPr>
          <p:spPr>
            <a:xfrm>
              <a:off x="6519356" y="4678354"/>
              <a:ext cx="37169" cy="2813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599" name="rc2599"/>
            <p:cNvSpPr/>
            <p:nvPr/>
          </p:nvSpPr>
          <p:spPr>
            <a:xfrm>
              <a:off x="6519356" y="4590550"/>
              <a:ext cx="37169" cy="8780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00" name="rc2600"/>
            <p:cNvSpPr/>
            <p:nvPr/>
          </p:nvSpPr>
          <p:spPr>
            <a:xfrm>
              <a:off x="6556525" y="4816431"/>
              <a:ext cx="18083" cy="160290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01" name="rc2601"/>
            <p:cNvSpPr/>
            <p:nvPr/>
          </p:nvSpPr>
          <p:spPr>
            <a:xfrm>
              <a:off x="6556525" y="4770246"/>
              <a:ext cx="18083" cy="4618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02" name="rc2602"/>
            <p:cNvSpPr/>
            <p:nvPr/>
          </p:nvSpPr>
          <p:spPr>
            <a:xfrm>
              <a:off x="6556525" y="4758603"/>
              <a:ext cx="18083" cy="1164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03" name="rc2603"/>
            <p:cNvSpPr/>
            <p:nvPr/>
          </p:nvSpPr>
          <p:spPr>
            <a:xfrm>
              <a:off x="6556525" y="4721344"/>
              <a:ext cx="18083" cy="3725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04" name="rc2604"/>
            <p:cNvSpPr/>
            <p:nvPr/>
          </p:nvSpPr>
          <p:spPr>
            <a:xfrm>
              <a:off x="6556525" y="4681756"/>
              <a:ext cx="18083" cy="39587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05" name="rc2605"/>
            <p:cNvSpPr/>
            <p:nvPr/>
          </p:nvSpPr>
          <p:spPr>
            <a:xfrm>
              <a:off x="6556525" y="4590550"/>
              <a:ext cx="18083" cy="9120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06" name="rc2606"/>
            <p:cNvSpPr/>
            <p:nvPr/>
          </p:nvSpPr>
          <p:spPr>
            <a:xfrm>
              <a:off x="6574609" y="4816074"/>
              <a:ext cx="45094" cy="160326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07" name="rc2607"/>
            <p:cNvSpPr/>
            <p:nvPr/>
          </p:nvSpPr>
          <p:spPr>
            <a:xfrm>
              <a:off x="6574609" y="4782456"/>
              <a:ext cx="45094" cy="3361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08" name="rc2608"/>
            <p:cNvSpPr/>
            <p:nvPr/>
          </p:nvSpPr>
          <p:spPr>
            <a:xfrm>
              <a:off x="6574609" y="4751172"/>
              <a:ext cx="45094" cy="3128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09" name="rc2609"/>
            <p:cNvSpPr/>
            <p:nvPr/>
          </p:nvSpPr>
          <p:spPr>
            <a:xfrm>
              <a:off x="6574609" y="4677086"/>
              <a:ext cx="45094" cy="7408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10" name="rc2610"/>
            <p:cNvSpPr/>
            <p:nvPr/>
          </p:nvSpPr>
          <p:spPr>
            <a:xfrm>
              <a:off x="6574609" y="4676620"/>
              <a:ext cx="45094" cy="466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11" name="rc2611"/>
            <p:cNvSpPr/>
            <p:nvPr/>
          </p:nvSpPr>
          <p:spPr>
            <a:xfrm>
              <a:off x="6574609" y="4643624"/>
              <a:ext cx="45094" cy="3299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12" name="rc2612"/>
            <p:cNvSpPr/>
            <p:nvPr/>
          </p:nvSpPr>
          <p:spPr>
            <a:xfrm>
              <a:off x="6574609" y="4590550"/>
              <a:ext cx="45094" cy="5307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13" name="rc2613"/>
            <p:cNvSpPr/>
            <p:nvPr/>
          </p:nvSpPr>
          <p:spPr>
            <a:xfrm>
              <a:off x="6619704" y="4815631"/>
              <a:ext cx="2494" cy="160370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14" name="rc2614"/>
            <p:cNvSpPr/>
            <p:nvPr/>
          </p:nvSpPr>
          <p:spPr>
            <a:xfrm>
              <a:off x="6619704" y="4770615"/>
              <a:ext cx="2494" cy="4501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15" name="rc2615"/>
            <p:cNvSpPr/>
            <p:nvPr/>
          </p:nvSpPr>
          <p:spPr>
            <a:xfrm>
              <a:off x="6619704" y="4722785"/>
              <a:ext cx="2494" cy="4782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16" name="rc2616"/>
            <p:cNvSpPr/>
            <p:nvPr/>
          </p:nvSpPr>
          <p:spPr>
            <a:xfrm>
              <a:off x="6619704" y="4644007"/>
              <a:ext cx="2494" cy="78778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17" name="rc2617"/>
            <p:cNvSpPr/>
            <p:nvPr/>
          </p:nvSpPr>
          <p:spPr>
            <a:xfrm>
              <a:off x="6619704" y="4590550"/>
              <a:ext cx="2494" cy="5345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18" name="rc2618"/>
            <p:cNvSpPr/>
            <p:nvPr/>
          </p:nvSpPr>
          <p:spPr>
            <a:xfrm>
              <a:off x="6622199" y="4811333"/>
              <a:ext cx="17961" cy="160800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19" name="rc2619"/>
            <p:cNvSpPr/>
            <p:nvPr/>
          </p:nvSpPr>
          <p:spPr>
            <a:xfrm>
              <a:off x="6622199" y="4769912"/>
              <a:ext cx="17961" cy="4142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20" name="rc2620"/>
            <p:cNvSpPr/>
            <p:nvPr/>
          </p:nvSpPr>
          <p:spPr>
            <a:xfrm>
              <a:off x="6622199" y="4761315"/>
              <a:ext cx="17961" cy="859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21" name="rc2621"/>
            <p:cNvSpPr/>
            <p:nvPr/>
          </p:nvSpPr>
          <p:spPr>
            <a:xfrm>
              <a:off x="6622199" y="4728100"/>
              <a:ext cx="17961" cy="3321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22" name="rc2622"/>
            <p:cNvSpPr/>
            <p:nvPr/>
          </p:nvSpPr>
          <p:spPr>
            <a:xfrm>
              <a:off x="6622199" y="4652291"/>
              <a:ext cx="17961" cy="75808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23" name="rc2623"/>
            <p:cNvSpPr/>
            <p:nvPr/>
          </p:nvSpPr>
          <p:spPr>
            <a:xfrm>
              <a:off x="6622199" y="4590550"/>
              <a:ext cx="17961" cy="6174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24" name="rc2624"/>
            <p:cNvSpPr/>
            <p:nvPr/>
          </p:nvSpPr>
          <p:spPr>
            <a:xfrm>
              <a:off x="6640160" y="4811185"/>
              <a:ext cx="4517" cy="160814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25" name="rc2625"/>
            <p:cNvSpPr/>
            <p:nvPr/>
          </p:nvSpPr>
          <p:spPr>
            <a:xfrm>
              <a:off x="6640160" y="4736604"/>
              <a:ext cx="4517" cy="7458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26" name="rc2626"/>
            <p:cNvSpPr/>
            <p:nvPr/>
          </p:nvSpPr>
          <p:spPr>
            <a:xfrm>
              <a:off x="6640160" y="4714851"/>
              <a:ext cx="4517" cy="21752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27" name="rc2627"/>
            <p:cNvSpPr/>
            <p:nvPr/>
          </p:nvSpPr>
          <p:spPr>
            <a:xfrm>
              <a:off x="6640160" y="4696206"/>
              <a:ext cx="4517" cy="1864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28" name="rc2628"/>
            <p:cNvSpPr/>
            <p:nvPr/>
          </p:nvSpPr>
          <p:spPr>
            <a:xfrm>
              <a:off x="6640160" y="4638717"/>
              <a:ext cx="4517" cy="57489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29" name="rc2629"/>
            <p:cNvSpPr/>
            <p:nvPr/>
          </p:nvSpPr>
          <p:spPr>
            <a:xfrm>
              <a:off x="6640160" y="4590550"/>
              <a:ext cx="4517" cy="4816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30" name="rc2630"/>
            <p:cNvSpPr/>
            <p:nvPr/>
          </p:nvSpPr>
          <p:spPr>
            <a:xfrm>
              <a:off x="6644677" y="4809487"/>
              <a:ext cx="28242" cy="160984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31" name="rc2631"/>
            <p:cNvSpPr/>
            <p:nvPr/>
          </p:nvSpPr>
          <p:spPr>
            <a:xfrm>
              <a:off x="6644677" y="4698900"/>
              <a:ext cx="28242" cy="11058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32" name="rc2632"/>
            <p:cNvSpPr/>
            <p:nvPr/>
          </p:nvSpPr>
          <p:spPr>
            <a:xfrm>
              <a:off x="6644677" y="4648204"/>
              <a:ext cx="28242" cy="5069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33" name="rc2633"/>
            <p:cNvSpPr/>
            <p:nvPr/>
          </p:nvSpPr>
          <p:spPr>
            <a:xfrm>
              <a:off x="6644677" y="4638015"/>
              <a:ext cx="28242" cy="1018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34" name="rc2634"/>
            <p:cNvSpPr/>
            <p:nvPr/>
          </p:nvSpPr>
          <p:spPr>
            <a:xfrm>
              <a:off x="6644677" y="4637021"/>
              <a:ext cx="28242" cy="994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35" name="rc2635"/>
            <p:cNvSpPr/>
            <p:nvPr/>
          </p:nvSpPr>
          <p:spPr>
            <a:xfrm>
              <a:off x="6644677" y="4616643"/>
              <a:ext cx="28242" cy="20377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36" name="rc2636"/>
            <p:cNvSpPr/>
            <p:nvPr/>
          </p:nvSpPr>
          <p:spPr>
            <a:xfrm>
              <a:off x="6644677" y="4590550"/>
              <a:ext cx="28242" cy="2609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37" name="rc2637"/>
            <p:cNvSpPr/>
            <p:nvPr/>
          </p:nvSpPr>
          <p:spPr>
            <a:xfrm>
              <a:off x="6672920" y="4809121"/>
              <a:ext cx="13037" cy="161021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38" name="rc2638"/>
            <p:cNvSpPr/>
            <p:nvPr/>
          </p:nvSpPr>
          <p:spPr>
            <a:xfrm>
              <a:off x="6672920" y="4754748"/>
              <a:ext cx="13037" cy="5437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39" name="rc2639"/>
            <p:cNvSpPr/>
            <p:nvPr/>
          </p:nvSpPr>
          <p:spPr>
            <a:xfrm>
              <a:off x="6672920" y="4744519"/>
              <a:ext cx="13037" cy="1022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40" name="rc2640"/>
            <p:cNvSpPr/>
            <p:nvPr/>
          </p:nvSpPr>
          <p:spPr>
            <a:xfrm>
              <a:off x="6672920" y="4664843"/>
              <a:ext cx="13037" cy="7967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41" name="rc2641"/>
            <p:cNvSpPr/>
            <p:nvPr/>
          </p:nvSpPr>
          <p:spPr>
            <a:xfrm>
              <a:off x="6672920" y="4611007"/>
              <a:ext cx="13037" cy="5383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42" name="rc2642"/>
            <p:cNvSpPr/>
            <p:nvPr/>
          </p:nvSpPr>
          <p:spPr>
            <a:xfrm>
              <a:off x="6672920" y="4590550"/>
              <a:ext cx="13037" cy="2045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43" name="rc2643"/>
            <p:cNvSpPr/>
            <p:nvPr/>
          </p:nvSpPr>
          <p:spPr>
            <a:xfrm>
              <a:off x="6685957" y="4808761"/>
              <a:ext cx="23479" cy="161057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44" name="rc2644"/>
            <p:cNvSpPr/>
            <p:nvPr/>
          </p:nvSpPr>
          <p:spPr>
            <a:xfrm>
              <a:off x="6685957" y="4780064"/>
              <a:ext cx="23479" cy="2869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45" name="rc2645"/>
            <p:cNvSpPr/>
            <p:nvPr/>
          </p:nvSpPr>
          <p:spPr>
            <a:xfrm>
              <a:off x="6685957" y="4761531"/>
              <a:ext cx="23479" cy="18532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46" name="rc2646"/>
            <p:cNvSpPr/>
            <p:nvPr/>
          </p:nvSpPr>
          <p:spPr>
            <a:xfrm>
              <a:off x="6685957" y="4746287"/>
              <a:ext cx="23479" cy="1524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47" name="rc2647"/>
            <p:cNvSpPr/>
            <p:nvPr/>
          </p:nvSpPr>
          <p:spPr>
            <a:xfrm>
              <a:off x="6685957" y="4702047"/>
              <a:ext cx="23479" cy="44239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48" name="rc2648"/>
            <p:cNvSpPr/>
            <p:nvPr/>
          </p:nvSpPr>
          <p:spPr>
            <a:xfrm>
              <a:off x="6685957" y="4590550"/>
              <a:ext cx="23479" cy="11149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49" name="rc2649"/>
            <p:cNvSpPr/>
            <p:nvPr/>
          </p:nvSpPr>
          <p:spPr>
            <a:xfrm>
              <a:off x="6709437" y="4805410"/>
              <a:ext cx="12772" cy="161392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50" name="rc2650"/>
            <p:cNvSpPr/>
            <p:nvPr/>
          </p:nvSpPr>
          <p:spPr>
            <a:xfrm>
              <a:off x="6709437" y="4743315"/>
              <a:ext cx="12772" cy="6209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51" name="rc2651"/>
            <p:cNvSpPr/>
            <p:nvPr/>
          </p:nvSpPr>
          <p:spPr>
            <a:xfrm>
              <a:off x="6709437" y="4725731"/>
              <a:ext cx="12772" cy="1758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52" name="rc2652"/>
            <p:cNvSpPr/>
            <p:nvPr/>
          </p:nvSpPr>
          <p:spPr>
            <a:xfrm>
              <a:off x="6709437" y="4722433"/>
              <a:ext cx="12772" cy="329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53" name="rc2653"/>
            <p:cNvSpPr/>
            <p:nvPr/>
          </p:nvSpPr>
          <p:spPr>
            <a:xfrm>
              <a:off x="6709437" y="4644952"/>
              <a:ext cx="12772" cy="77481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54" name="rc2654"/>
            <p:cNvSpPr/>
            <p:nvPr/>
          </p:nvSpPr>
          <p:spPr>
            <a:xfrm>
              <a:off x="6709437" y="4590550"/>
              <a:ext cx="12772" cy="5440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55" name="rc2655"/>
            <p:cNvSpPr/>
            <p:nvPr/>
          </p:nvSpPr>
          <p:spPr>
            <a:xfrm>
              <a:off x="6722209" y="4805032"/>
              <a:ext cx="8017" cy="161430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56" name="rc2656"/>
            <p:cNvSpPr/>
            <p:nvPr/>
          </p:nvSpPr>
          <p:spPr>
            <a:xfrm>
              <a:off x="6722209" y="4749004"/>
              <a:ext cx="8017" cy="5602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57" name="rc2657"/>
            <p:cNvSpPr/>
            <p:nvPr/>
          </p:nvSpPr>
          <p:spPr>
            <a:xfrm>
              <a:off x="6722209" y="4741125"/>
              <a:ext cx="8017" cy="787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58" name="rc2658"/>
            <p:cNvSpPr/>
            <p:nvPr/>
          </p:nvSpPr>
          <p:spPr>
            <a:xfrm>
              <a:off x="6722209" y="4716613"/>
              <a:ext cx="8017" cy="2451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59" name="rc2659"/>
            <p:cNvSpPr/>
            <p:nvPr/>
          </p:nvSpPr>
          <p:spPr>
            <a:xfrm>
              <a:off x="6722209" y="4610685"/>
              <a:ext cx="8017" cy="105927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60" name="rc2660"/>
            <p:cNvSpPr/>
            <p:nvPr/>
          </p:nvSpPr>
          <p:spPr>
            <a:xfrm>
              <a:off x="6722209" y="4590550"/>
              <a:ext cx="8017" cy="2013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61" name="rc2661"/>
            <p:cNvSpPr/>
            <p:nvPr/>
          </p:nvSpPr>
          <p:spPr>
            <a:xfrm>
              <a:off x="6730226" y="4803825"/>
              <a:ext cx="7042" cy="161550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62" name="rc2662"/>
            <p:cNvSpPr/>
            <p:nvPr/>
          </p:nvSpPr>
          <p:spPr>
            <a:xfrm>
              <a:off x="6730226" y="4741038"/>
              <a:ext cx="7042" cy="6278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63" name="rc2663"/>
            <p:cNvSpPr/>
            <p:nvPr/>
          </p:nvSpPr>
          <p:spPr>
            <a:xfrm>
              <a:off x="6730226" y="4729079"/>
              <a:ext cx="7042" cy="1195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64" name="rc2664"/>
            <p:cNvSpPr/>
            <p:nvPr/>
          </p:nvSpPr>
          <p:spPr>
            <a:xfrm>
              <a:off x="6730226" y="4692204"/>
              <a:ext cx="7042" cy="3687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65" name="rc2665"/>
            <p:cNvSpPr/>
            <p:nvPr/>
          </p:nvSpPr>
          <p:spPr>
            <a:xfrm>
              <a:off x="6730226" y="4641377"/>
              <a:ext cx="7042" cy="50827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66" name="rc2666"/>
            <p:cNvSpPr/>
            <p:nvPr/>
          </p:nvSpPr>
          <p:spPr>
            <a:xfrm>
              <a:off x="6730226" y="4590550"/>
              <a:ext cx="7042" cy="5082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67" name="rc2667"/>
            <p:cNvSpPr/>
            <p:nvPr/>
          </p:nvSpPr>
          <p:spPr>
            <a:xfrm>
              <a:off x="6737269" y="4802462"/>
              <a:ext cx="8412" cy="161687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68" name="rc2668"/>
            <p:cNvSpPr/>
            <p:nvPr/>
          </p:nvSpPr>
          <p:spPr>
            <a:xfrm>
              <a:off x="6737269" y="4753238"/>
              <a:ext cx="8412" cy="4922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69" name="rc2669"/>
            <p:cNvSpPr/>
            <p:nvPr/>
          </p:nvSpPr>
          <p:spPr>
            <a:xfrm>
              <a:off x="6737269" y="4738221"/>
              <a:ext cx="8412" cy="1501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70" name="rc2670"/>
            <p:cNvSpPr/>
            <p:nvPr/>
          </p:nvSpPr>
          <p:spPr>
            <a:xfrm>
              <a:off x="6737269" y="4698175"/>
              <a:ext cx="8412" cy="4004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71" name="rc2671"/>
            <p:cNvSpPr/>
            <p:nvPr/>
          </p:nvSpPr>
          <p:spPr>
            <a:xfrm>
              <a:off x="6737269" y="4629762"/>
              <a:ext cx="8412" cy="68412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72" name="rc2672"/>
            <p:cNvSpPr/>
            <p:nvPr/>
          </p:nvSpPr>
          <p:spPr>
            <a:xfrm>
              <a:off x="6737269" y="4590550"/>
              <a:ext cx="8412" cy="3921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73" name="rc2673"/>
            <p:cNvSpPr/>
            <p:nvPr/>
          </p:nvSpPr>
          <p:spPr>
            <a:xfrm>
              <a:off x="6745681" y="4800637"/>
              <a:ext cx="13697" cy="161869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74" name="rc2674"/>
            <p:cNvSpPr/>
            <p:nvPr/>
          </p:nvSpPr>
          <p:spPr>
            <a:xfrm>
              <a:off x="6745681" y="4742223"/>
              <a:ext cx="13697" cy="5841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75" name="rc2675"/>
            <p:cNvSpPr/>
            <p:nvPr/>
          </p:nvSpPr>
          <p:spPr>
            <a:xfrm>
              <a:off x="6745681" y="4726338"/>
              <a:ext cx="13697" cy="1588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76" name="rc2676"/>
            <p:cNvSpPr/>
            <p:nvPr/>
          </p:nvSpPr>
          <p:spPr>
            <a:xfrm>
              <a:off x="6745681" y="4722239"/>
              <a:ext cx="13697" cy="409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77" name="rc2677"/>
            <p:cNvSpPr/>
            <p:nvPr/>
          </p:nvSpPr>
          <p:spPr>
            <a:xfrm>
              <a:off x="6745681" y="4625394"/>
              <a:ext cx="13697" cy="9684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78" name="rc2678"/>
            <p:cNvSpPr/>
            <p:nvPr/>
          </p:nvSpPr>
          <p:spPr>
            <a:xfrm>
              <a:off x="6745681" y="4590550"/>
              <a:ext cx="13697" cy="3484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79" name="rc2679"/>
            <p:cNvSpPr/>
            <p:nvPr/>
          </p:nvSpPr>
          <p:spPr>
            <a:xfrm>
              <a:off x="6759379" y="4800410"/>
              <a:ext cx="8896" cy="161892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80" name="rc2680"/>
            <p:cNvSpPr/>
            <p:nvPr/>
          </p:nvSpPr>
          <p:spPr>
            <a:xfrm>
              <a:off x="6759379" y="4775953"/>
              <a:ext cx="8896" cy="2445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81" name="rc2681"/>
            <p:cNvSpPr/>
            <p:nvPr/>
          </p:nvSpPr>
          <p:spPr>
            <a:xfrm>
              <a:off x="6759379" y="4749918"/>
              <a:ext cx="8896" cy="2603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82" name="rc2682"/>
            <p:cNvSpPr/>
            <p:nvPr/>
          </p:nvSpPr>
          <p:spPr>
            <a:xfrm>
              <a:off x="6759379" y="4715204"/>
              <a:ext cx="8896" cy="3471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83" name="rc2683"/>
            <p:cNvSpPr/>
            <p:nvPr/>
          </p:nvSpPr>
          <p:spPr>
            <a:xfrm>
              <a:off x="6759379" y="4710470"/>
              <a:ext cx="8896" cy="4733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84" name="rc2684"/>
            <p:cNvSpPr/>
            <p:nvPr/>
          </p:nvSpPr>
          <p:spPr>
            <a:xfrm>
              <a:off x="6759379" y="4686013"/>
              <a:ext cx="8896" cy="24457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85" name="rc2685"/>
            <p:cNvSpPr/>
            <p:nvPr/>
          </p:nvSpPr>
          <p:spPr>
            <a:xfrm>
              <a:off x="6759379" y="4590550"/>
              <a:ext cx="8896" cy="9546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86" name="rc2686"/>
            <p:cNvSpPr/>
            <p:nvPr/>
          </p:nvSpPr>
          <p:spPr>
            <a:xfrm>
              <a:off x="6768275" y="4799810"/>
              <a:ext cx="10162" cy="161952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87" name="rc2687"/>
            <p:cNvSpPr/>
            <p:nvPr/>
          </p:nvSpPr>
          <p:spPr>
            <a:xfrm>
              <a:off x="6768275" y="4725913"/>
              <a:ext cx="10162" cy="7389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88" name="rc2688"/>
            <p:cNvSpPr/>
            <p:nvPr/>
          </p:nvSpPr>
          <p:spPr>
            <a:xfrm>
              <a:off x="6768275" y="4710029"/>
              <a:ext cx="10162" cy="1588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89" name="rc2689"/>
            <p:cNvSpPr/>
            <p:nvPr/>
          </p:nvSpPr>
          <p:spPr>
            <a:xfrm>
              <a:off x="6768275" y="4648563"/>
              <a:ext cx="10162" cy="6146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90" name="rc2690"/>
            <p:cNvSpPr/>
            <p:nvPr/>
          </p:nvSpPr>
          <p:spPr>
            <a:xfrm>
              <a:off x="6768275" y="4619556"/>
              <a:ext cx="10162" cy="29006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91" name="rc2691"/>
            <p:cNvSpPr/>
            <p:nvPr/>
          </p:nvSpPr>
          <p:spPr>
            <a:xfrm>
              <a:off x="6768275" y="4590550"/>
              <a:ext cx="10162" cy="2900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92" name="rc2692"/>
            <p:cNvSpPr/>
            <p:nvPr/>
          </p:nvSpPr>
          <p:spPr>
            <a:xfrm>
              <a:off x="6778437" y="4797119"/>
              <a:ext cx="4858" cy="162221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93" name="rc2693"/>
            <p:cNvSpPr/>
            <p:nvPr/>
          </p:nvSpPr>
          <p:spPr>
            <a:xfrm>
              <a:off x="6778437" y="4723447"/>
              <a:ext cx="4858" cy="7367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94" name="rc2694"/>
            <p:cNvSpPr/>
            <p:nvPr/>
          </p:nvSpPr>
          <p:spPr>
            <a:xfrm>
              <a:off x="6778437" y="4714780"/>
              <a:ext cx="4858" cy="866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95" name="rc2695"/>
            <p:cNvSpPr/>
            <p:nvPr/>
          </p:nvSpPr>
          <p:spPr>
            <a:xfrm>
              <a:off x="6778437" y="4693112"/>
              <a:ext cx="4858" cy="2166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96" name="rc2696"/>
            <p:cNvSpPr/>
            <p:nvPr/>
          </p:nvSpPr>
          <p:spPr>
            <a:xfrm>
              <a:off x="6778437" y="4626663"/>
              <a:ext cx="4858" cy="66448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97" name="rc2697"/>
            <p:cNvSpPr/>
            <p:nvPr/>
          </p:nvSpPr>
          <p:spPr>
            <a:xfrm>
              <a:off x="6778437" y="4590550"/>
              <a:ext cx="4858" cy="3611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98" name="rc2698"/>
            <p:cNvSpPr/>
            <p:nvPr/>
          </p:nvSpPr>
          <p:spPr>
            <a:xfrm>
              <a:off x="6783296" y="4795161"/>
              <a:ext cx="46376" cy="162417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699" name="rc2699"/>
            <p:cNvSpPr/>
            <p:nvPr/>
          </p:nvSpPr>
          <p:spPr>
            <a:xfrm>
              <a:off x="6783296" y="4771400"/>
              <a:ext cx="46376" cy="2376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00" name="rc2700"/>
            <p:cNvSpPr/>
            <p:nvPr/>
          </p:nvSpPr>
          <p:spPr>
            <a:xfrm>
              <a:off x="6783296" y="4754299"/>
              <a:ext cx="46376" cy="1710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01" name="rc2701"/>
            <p:cNvSpPr/>
            <p:nvPr/>
          </p:nvSpPr>
          <p:spPr>
            <a:xfrm>
              <a:off x="6783296" y="4709805"/>
              <a:ext cx="46376" cy="4449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02" name="rc2702"/>
            <p:cNvSpPr/>
            <p:nvPr/>
          </p:nvSpPr>
          <p:spPr>
            <a:xfrm>
              <a:off x="6783296" y="4675603"/>
              <a:ext cx="46376" cy="34202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03" name="rc2703"/>
            <p:cNvSpPr/>
            <p:nvPr/>
          </p:nvSpPr>
          <p:spPr>
            <a:xfrm>
              <a:off x="6783296" y="4590550"/>
              <a:ext cx="46376" cy="8505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04" name="rc2704"/>
            <p:cNvSpPr/>
            <p:nvPr/>
          </p:nvSpPr>
          <p:spPr>
            <a:xfrm>
              <a:off x="6829672" y="4794510"/>
              <a:ext cx="12284" cy="162482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05" name="rc2705"/>
            <p:cNvSpPr/>
            <p:nvPr/>
          </p:nvSpPr>
          <p:spPr>
            <a:xfrm>
              <a:off x="6829672" y="4740235"/>
              <a:ext cx="12284" cy="5427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06" name="rc2706"/>
            <p:cNvSpPr/>
            <p:nvPr/>
          </p:nvSpPr>
          <p:spPr>
            <a:xfrm>
              <a:off x="6829672" y="4728237"/>
              <a:ext cx="12284" cy="1199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07" name="rc2707"/>
            <p:cNvSpPr/>
            <p:nvPr/>
          </p:nvSpPr>
          <p:spPr>
            <a:xfrm>
              <a:off x="6829672" y="4705385"/>
              <a:ext cx="12284" cy="2285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08" name="rc2708"/>
            <p:cNvSpPr/>
            <p:nvPr/>
          </p:nvSpPr>
          <p:spPr>
            <a:xfrm>
              <a:off x="6829672" y="4640254"/>
              <a:ext cx="12284" cy="65130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09" name="rc2709"/>
            <p:cNvSpPr/>
            <p:nvPr/>
          </p:nvSpPr>
          <p:spPr>
            <a:xfrm>
              <a:off x="6829672" y="4590550"/>
              <a:ext cx="12284" cy="4970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10" name="rc2710"/>
            <p:cNvSpPr/>
            <p:nvPr/>
          </p:nvSpPr>
          <p:spPr>
            <a:xfrm>
              <a:off x="6841957" y="4793329"/>
              <a:ext cx="35338" cy="162600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11" name="rc2711"/>
            <p:cNvSpPr/>
            <p:nvPr/>
          </p:nvSpPr>
          <p:spPr>
            <a:xfrm>
              <a:off x="6841957" y="4759764"/>
              <a:ext cx="35338" cy="3356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12" name="rc2712"/>
            <p:cNvSpPr/>
            <p:nvPr/>
          </p:nvSpPr>
          <p:spPr>
            <a:xfrm>
              <a:off x="6841957" y="4739109"/>
              <a:ext cx="35338" cy="2065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13" name="rc2713"/>
            <p:cNvSpPr/>
            <p:nvPr/>
          </p:nvSpPr>
          <p:spPr>
            <a:xfrm>
              <a:off x="6841957" y="4707332"/>
              <a:ext cx="35338" cy="3177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14" name="rc2714"/>
            <p:cNvSpPr/>
            <p:nvPr/>
          </p:nvSpPr>
          <p:spPr>
            <a:xfrm>
              <a:off x="6841957" y="4658673"/>
              <a:ext cx="35338" cy="48659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15" name="rc2715"/>
            <p:cNvSpPr/>
            <p:nvPr/>
          </p:nvSpPr>
          <p:spPr>
            <a:xfrm>
              <a:off x="6841957" y="4590550"/>
              <a:ext cx="35338" cy="6812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16" name="rc2716"/>
            <p:cNvSpPr/>
            <p:nvPr/>
          </p:nvSpPr>
          <p:spPr>
            <a:xfrm>
              <a:off x="6877296" y="4792801"/>
              <a:ext cx="5760" cy="162653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17" name="rc2717"/>
            <p:cNvSpPr/>
            <p:nvPr/>
          </p:nvSpPr>
          <p:spPr>
            <a:xfrm>
              <a:off x="6877296" y="4705077"/>
              <a:ext cx="5760" cy="8772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18" name="rc2718"/>
            <p:cNvSpPr/>
            <p:nvPr/>
          </p:nvSpPr>
          <p:spPr>
            <a:xfrm>
              <a:off x="6877296" y="4701422"/>
              <a:ext cx="5760" cy="365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19" name="rc2719"/>
            <p:cNvSpPr/>
            <p:nvPr/>
          </p:nvSpPr>
          <p:spPr>
            <a:xfrm>
              <a:off x="6877296" y="4679492"/>
              <a:ext cx="5760" cy="2193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20" name="rc2720"/>
            <p:cNvSpPr/>
            <p:nvPr/>
          </p:nvSpPr>
          <p:spPr>
            <a:xfrm>
              <a:off x="6877296" y="4616136"/>
              <a:ext cx="5760" cy="6335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21" name="rc2721"/>
            <p:cNvSpPr/>
            <p:nvPr/>
          </p:nvSpPr>
          <p:spPr>
            <a:xfrm>
              <a:off x="6877296" y="4590550"/>
              <a:ext cx="5760" cy="2558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22" name="rc2722"/>
            <p:cNvSpPr/>
            <p:nvPr/>
          </p:nvSpPr>
          <p:spPr>
            <a:xfrm>
              <a:off x="6883057" y="4791839"/>
              <a:ext cx="2859" cy="1627495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23" name="rc2723"/>
            <p:cNvSpPr/>
            <p:nvPr/>
          </p:nvSpPr>
          <p:spPr>
            <a:xfrm>
              <a:off x="6883057" y="4713287"/>
              <a:ext cx="2859" cy="7855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24" name="rc2724"/>
            <p:cNvSpPr/>
            <p:nvPr/>
          </p:nvSpPr>
          <p:spPr>
            <a:xfrm>
              <a:off x="6883057" y="4698559"/>
              <a:ext cx="2859" cy="1472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25" name="rc2725"/>
            <p:cNvSpPr/>
            <p:nvPr/>
          </p:nvSpPr>
          <p:spPr>
            <a:xfrm>
              <a:off x="6883057" y="4683830"/>
              <a:ext cx="2859" cy="1472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26" name="rc2726"/>
            <p:cNvSpPr/>
            <p:nvPr/>
          </p:nvSpPr>
          <p:spPr>
            <a:xfrm>
              <a:off x="6883057" y="4634735"/>
              <a:ext cx="2859" cy="49094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27" name="rc2727"/>
            <p:cNvSpPr/>
            <p:nvPr/>
          </p:nvSpPr>
          <p:spPr>
            <a:xfrm>
              <a:off x="6883057" y="4590550"/>
              <a:ext cx="2859" cy="4418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28" name="rc2728"/>
            <p:cNvSpPr/>
            <p:nvPr/>
          </p:nvSpPr>
          <p:spPr>
            <a:xfrm>
              <a:off x="6885916" y="4789118"/>
              <a:ext cx="11452" cy="163021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29" name="rc2729"/>
            <p:cNvSpPr/>
            <p:nvPr/>
          </p:nvSpPr>
          <p:spPr>
            <a:xfrm>
              <a:off x="6885916" y="4736411"/>
              <a:ext cx="11452" cy="5270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30" name="rc2730"/>
            <p:cNvSpPr/>
            <p:nvPr/>
          </p:nvSpPr>
          <p:spPr>
            <a:xfrm>
              <a:off x="6885916" y="4719251"/>
              <a:ext cx="11452" cy="1716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31" name="rc2731"/>
            <p:cNvSpPr/>
            <p:nvPr/>
          </p:nvSpPr>
          <p:spPr>
            <a:xfrm>
              <a:off x="6885916" y="4649385"/>
              <a:ext cx="11452" cy="6986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32" name="rc2732"/>
            <p:cNvSpPr/>
            <p:nvPr/>
          </p:nvSpPr>
          <p:spPr>
            <a:xfrm>
              <a:off x="6885916" y="4622419"/>
              <a:ext cx="11452" cy="2696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33" name="rc2733"/>
            <p:cNvSpPr/>
            <p:nvPr/>
          </p:nvSpPr>
          <p:spPr>
            <a:xfrm>
              <a:off x="6885916" y="4590550"/>
              <a:ext cx="11452" cy="3186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34" name="rc2734"/>
            <p:cNvSpPr/>
            <p:nvPr/>
          </p:nvSpPr>
          <p:spPr>
            <a:xfrm>
              <a:off x="6897368" y="4786726"/>
              <a:ext cx="53415" cy="163260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35" name="rc2735"/>
            <p:cNvSpPr/>
            <p:nvPr/>
          </p:nvSpPr>
          <p:spPr>
            <a:xfrm>
              <a:off x="6897368" y="4751643"/>
              <a:ext cx="53415" cy="3508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36" name="rc2736"/>
            <p:cNvSpPr/>
            <p:nvPr/>
          </p:nvSpPr>
          <p:spPr>
            <a:xfrm>
              <a:off x="6897368" y="4741262"/>
              <a:ext cx="53415" cy="1038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37" name="rc2737"/>
            <p:cNvSpPr/>
            <p:nvPr/>
          </p:nvSpPr>
          <p:spPr>
            <a:xfrm>
              <a:off x="6897368" y="4688572"/>
              <a:ext cx="53415" cy="5269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38" name="rc2738"/>
            <p:cNvSpPr/>
            <p:nvPr/>
          </p:nvSpPr>
          <p:spPr>
            <a:xfrm>
              <a:off x="6897368" y="4669782"/>
              <a:ext cx="53415" cy="18789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39" name="rc2739"/>
            <p:cNvSpPr/>
            <p:nvPr/>
          </p:nvSpPr>
          <p:spPr>
            <a:xfrm>
              <a:off x="6897368" y="4590550"/>
              <a:ext cx="53415" cy="7923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40" name="rc2740"/>
            <p:cNvSpPr/>
            <p:nvPr/>
          </p:nvSpPr>
          <p:spPr>
            <a:xfrm>
              <a:off x="6950783" y="4786228"/>
              <a:ext cx="19081" cy="163310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41" name="rc2741"/>
            <p:cNvSpPr/>
            <p:nvPr/>
          </p:nvSpPr>
          <p:spPr>
            <a:xfrm>
              <a:off x="6950783" y="4741355"/>
              <a:ext cx="19081" cy="4487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42" name="rc2742"/>
            <p:cNvSpPr/>
            <p:nvPr/>
          </p:nvSpPr>
          <p:spPr>
            <a:xfrm>
              <a:off x="6950783" y="4714504"/>
              <a:ext cx="19081" cy="2685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43" name="rc2743"/>
            <p:cNvSpPr/>
            <p:nvPr/>
          </p:nvSpPr>
          <p:spPr>
            <a:xfrm>
              <a:off x="6950783" y="4687654"/>
              <a:ext cx="19081" cy="2685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44" name="rc2744"/>
            <p:cNvSpPr/>
            <p:nvPr/>
          </p:nvSpPr>
          <p:spPr>
            <a:xfrm>
              <a:off x="6950783" y="4654182"/>
              <a:ext cx="19081" cy="33471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45" name="rc2745"/>
            <p:cNvSpPr/>
            <p:nvPr/>
          </p:nvSpPr>
          <p:spPr>
            <a:xfrm>
              <a:off x="6950783" y="4590550"/>
              <a:ext cx="19081" cy="6363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46" name="rc2746"/>
            <p:cNvSpPr/>
            <p:nvPr/>
          </p:nvSpPr>
          <p:spPr>
            <a:xfrm>
              <a:off x="6969865" y="4786142"/>
              <a:ext cx="5023" cy="163319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47" name="rc2747"/>
            <p:cNvSpPr/>
            <p:nvPr/>
          </p:nvSpPr>
          <p:spPr>
            <a:xfrm>
              <a:off x="6969865" y="4733053"/>
              <a:ext cx="5023" cy="5308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48" name="rc2748"/>
            <p:cNvSpPr/>
            <p:nvPr/>
          </p:nvSpPr>
          <p:spPr>
            <a:xfrm>
              <a:off x="6969865" y="4720479"/>
              <a:ext cx="5023" cy="1257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49" name="rc2749"/>
            <p:cNvSpPr/>
            <p:nvPr/>
          </p:nvSpPr>
          <p:spPr>
            <a:xfrm>
              <a:off x="6969865" y="4684155"/>
              <a:ext cx="5023" cy="3632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50" name="rc2750"/>
            <p:cNvSpPr/>
            <p:nvPr/>
          </p:nvSpPr>
          <p:spPr>
            <a:xfrm>
              <a:off x="6969865" y="4626874"/>
              <a:ext cx="5023" cy="57280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51" name="rc2751"/>
            <p:cNvSpPr/>
            <p:nvPr/>
          </p:nvSpPr>
          <p:spPr>
            <a:xfrm>
              <a:off x="6969865" y="4590550"/>
              <a:ext cx="5023" cy="3632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52" name="rc2752"/>
            <p:cNvSpPr/>
            <p:nvPr/>
          </p:nvSpPr>
          <p:spPr>
            <a:xfrm>
              <a:off x="6974889" y="4785504"/>
              <a:ext cx="37081" cy="163383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53" name="rc2753"/>
            <p:cNvSpPr/>
            <p:nvPr/>
          </p:nvSpPr>
          <p:spPr>
            <a:xfrm>
              <a:off x="6974889" y="4756924"/>
              <a:ext cx="37081" cy="2858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54" name="rc2754"/>
            <p:cNvSpPr/>
            <p:nvPr/>
          </p:nvSpPr>
          <p:spPr>
            <a:xfrm>
              <a:off x="6974889" y="4737996"/>
              <a:ext cx="37081" cy="1892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55" name="rc2755"/>
            <p:cNvSpPr/>
            <p:nvPr/>
          </p:nvSpPr>
          <p:spPr>
            <a:xfrm>
              <a:off x="6974889" y="4727396"/>
              <a:ext cx="37081" cy="1059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56" name="rc2756"/>
            <p:cNvSpPr/>
            <p:nvPr/>
          </p:nvSpPr>
          <p:spPr>
            <a:xfrm>
              <a:off x="6974889" y="4680077"/>
              <a:ext cx="37081" cy="47319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57" name="rc2757"/>
            <p:cNvSpPr/>
            <p:nvPr/>
          </p:nvSpPr>
          <p:spPr>
            <a:xfrm>
              <a:off x="6974889" y="4590550"/>
              <a:ext cx="37081" cy="8952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58" name="rc2758"/>
            <p:cNvSpPr/>
            <p:nvPr/>
          </p:nvSpPr>
          <p:spPr>
            <a:xfrm>
              <a:off x="7011970" y="4785410"/>
              <a:ext cx="43582" cy="163392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59" name="rc2759"/>
            <p:cNvSpPr/>
            <p:nvPr/>
          </p:nvSpPr>
          <p:spPr>
            <a:xfrm>
              <a:off x="7011970" y="4762220"/>
              <a:ext cx="43582" cy="2318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60" name="rc2760"/>
            <p:cNvSpPr/>
            <p:nvPr/>
          </p:nvSpPr>
          <p:spPr>
            <a:xfrm>
              <a:off x="7011970" y="4740640"/>
              <a:ext cx="43582" cy="2157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61" name="rc2761"/>
            <p:cNvSpPr/>
            <p:nvPr/>
          </p:nvSpPr>
          <p:spPr>
            <a:xfrm>
              <a:off x="7011970" y="4714069"/>
              <a:ext cx="43582" cy="2657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62" name="rc2762"/>
            <p:cNvSpPr/>
            <p:nvPr/>
          </p:nvSpPr>
          <p:spPr>
            <a:xfrm>
              <a:off x="7011970" y="4666884"/>
              <a:ext cx="43582" cy="4718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63" name="rc2763"/>
            <p:cNvSpPr/>
            <p:nvPr/>
          </p:nvSpPr>
          <p:spPr>
            <a:xfrm>
              <a:off x="7011970" y="4590550"/>
              <a:ext cx="43582" cy="7633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64" name="rc2764"/>
            <p:cNvSpPr/>
            <p:nvPr/>
          </p:nvSpPr>
          <p:spPr>
            <a:xfrm>
              <a:off x="7055553" y="4784933"/>
              <a:ext cx="1769" cy="163440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65" name="rc2765"/>
            <p:cNvSpPr/>
            <p:nvPr/>
          </p:nvSpPr>
          <p:spPr>
            <a:xfrm>
              <a:off x="7055553" y="4729395"/>
              <a:ext cx="1769" cy="5553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66" name="rc2766"/>
            <p:cNvSpPr/>
            <p:nvPr/>
          </p:nvSpPr>
          <p:spPr>
            <a:xfrm>
              <a:off x="7055553" y="4717494"/>
              <a:ext cx="1769" cy="1190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67" name="rc2767"/>
            <p:cNvSpPr/>
            <p:nvPr/>
          </p:nvSpPr>
          <p:spPr>
            <a:xfrm>
              <a:off x="7055553" y="4626253"/>
              <a:ext cx="1769" cy="91240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68" name="rc2768"/>
            <p:cNvSpPr/>
            <p:nvPr/>
          </p:nvSpPr>
          <p:spPr>
            <a:xfrm>
              <a:off x="7055553" y="4590550"/>
              <a:ext cx="1769" cy="3570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69" name="rc2769"/>
            <p:cNvSpPr/>
            <p:nvPr/>
          </p:nvSpPr>
          <p:spPr>
            <a:xfrm>
              <a:off x="7057322" y="4783863"/>
              <a:ext cx="6390" cy="163547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70" name="rc2770"/>
            <p:cNvSpPr/>
            <p:nvPr/>
          </p:nvSpPr>
          <p:spPr>
            <a:xfrm>
              <a:off x="7057322" y="4723453"/>
              <a:ext cx="6390" cy="6041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71" name="rc2771"/>
            <p:cNvSpPr/>
            <p:nvPr/>
          </p:nvSpPr>
          <p:spPr>
            <a:xfrm>
              <a:off x="7057322" y="4700387"/>
              <a:ext cx="6390" cy="2306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72" name="rc2772"/>
            <p:cNvSpPr/>
            <p:nvPr/>
          </p:nvSpPr>
          <p:spPr>
            <a:xfrm>
              <a:off x="7057322" y="4600435"/>
              <a:ext cx="6390" cy="99951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73" name="rc2773"/>
            <p:cNvSpPr/>
            <p:nvPr/>
          </p:nvSpPr>
          <p:spPr>
            <a:xfrm>
              <a:off x="7057322" y="4590550"/>
              <a:ext cx="6390" cy="988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74" name="rc2774"/>
            <p:cNvSpPr/>
            <p:nvPr/>
          </p:nvSpPr>
          <p:spPr>
            <a:xfrm>
              <a:off x="7063712" y="4783588"/>
              <a:ext cx="6908" cy="163574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75" name="rc2775"/>
            <p:cNvSpPr/>
            <p:nvPr/>
          </p:nvSpPr>
          <p:spPr>
            <a:xfrm>
              <a:off x="7063712" y="4733805"/>
              <a:ext cx="6908" cy="4978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76" name="rc2776"/>
            <p:cNvSpPr/>
            <p:nvPr/>
          </p:nvSpPr>
          <p:spPr>
            <a:xfrm>
              <a:off x="7063712" y="4700277"/>
              <a:ext cx="6908" cy="3352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77" name="rc2777"/>
            <p:cNvSpPr/>
            <p:nvPr/>
          </p:nvSpPr>
          <p:spPr>
            <a:xfrm>
              <a:off x="7063712" y="4664717"/>
              <a:ext cx="6908" cy="3555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78" name="rc2778"/>
            <p:cNvSpPr/>
            <p:nvPr/>
          </p:nvSpPr>
          <p:spPr>
            <a:xfrm>
              <a:off x="7063712" y="4617982"/>
              <a:ext cx="6908" cy="4673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79" name="rc2779"/>
            <p:cNvSpPr/>
            <p:nvPr/>
          </p:nvSpPr>
          <p:spPr>
            <a:xfrm>
              <a:off x="7063712" y="4590550"/>
              <a:ext cx="6908" cy="2743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80" name="rc2780"/>
            <p:cNvSpPr/>
            <p:nvPr/>
          </p:nvSpPr>
          <p:spPr>
            <a:xfrm>
              <a:off x="7070620" y="4782808"/>
              <a:ext cx="22524" cy="163652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81" name="rc2781"/>
            <p:cNvSpPr/>
            <p:nvPr/>
          </p:nvSpPr>
          <p:spPr>
            <a:xfrm>
              <a:off x="7070620" y="4698364"/>
              <a:ext cx="22524" cy="8444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82" name="rc2782"/>
            <p:cNvSpPr/>
            <p:nvPr/>
          </p:nvSpPr>
          <p:spPr>
            <a:xfrm>
              <a:off x="7070620" y="4685900"/>
              <a:ext cx="22524" cy="1246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83" name="rc2783"/>
            <p:cNvSpPr/>
            <p:nvPr/>
          </p:nvSpPr>
          <p:spPr>
            <a:xfrm>
              <a:off x="7070620" y="4666269"/>
              <a:ext cx="22524" cy="1963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84" name="rc2784"/>
            <p:cNvSpPr/>
            <p:nvPr/>
          </p:nvSpPr>
          <p:spPr>
            <a:xfrm>
              <a:off x="7070620" y="4603326"/>
              <a:ext cx="22524" cy="62943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85" name="rc2785"/>
            <p:cNvSpPr/>
            <p:nvPr/>
          </p:nvSpPr>
          <p:spPr>
            <a:xfrm>
              <a:off x="7070620" y="4590550"/>
              <a:ext cx="22524" cy="1277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86" name="rc2786"/>
            <p:cNvSpPr/>
            <p:nvPr/>
          </p:nvSpPr>
          <p:spPr>
            <a:xfrm>
              <a:off x="7093144" y="4780876"/>
              <a:ext cx="10177" cy="163845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87" name="rc2787"/>
            <p:cNvSpPr/>
            <p:nvPr/>
          </p:nvSpPr>
          <p:spPr>
            <a:xfrm>
              <a:off x="7093144" y="4751224"/>
              <a:ext cx="10177" cy="2965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88" name="rc2788"/>
            <p:cNvSpPr/>
            <p:nvPr/>
          </p:nvSpPr>
          <p:spPr>
            <a:xfrm>
              <a:off x="7093144" y="4734674"/>
              <a:ext cx="10177" cy="1655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89" name="rc2789"/>
            <p:cNvSpPr/>
            <p:nvPr/>
          </p:nvSpPr>
          <p:spPr>
            <a:xfrm>
              <a:off x="7093144" y="4673990"/>
              <a:ext cx="10177" cy="6068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90" name="rc2790"/>
            <p:cNvSpPr/>
            <p:nvPr/>
          </p:nvSpPr>
          <p:spPr>
            <a:xfrm>
              <a:off x="7093144" y="4640200"/>
              <a:ext cx="10177" cy="33789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91" name="rc2791"/>
            <p:cNvSpPr/>
            <p:nvPr/>
          </p:nvSpPr>
          <p:spPr>
            <a:xfrm>
              <a:off x="7093144" y="4590550"/>
              <a:ext cx="10177" cy="4965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92" name="rc2792"/>
            <p:cNvSpPr/>
            <p:nvPr/>
          </p:nvSpPr>
          <p:spPr>
            <a:xfrm>
              <a:off x="7103322" y="4777244"/>
              <a:ext cx="10300" cy="164209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93" name="rc2793"/>
            <p:cNvSpPr/>
            <p:nvPr/>
          </p:nvSpPr>
          <p:spPr>
            <a:xfrm>
              <a:off x="7103322" y="4725460"/>
              <a:ext cx="10300" cy="5178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94" name="rc2794"/>
            <p:cNvSpPr/>
            <p:nvPr/>
          </p:nvSpPr>
          <p:spPr>
            <a:xfrm>
              <a:off x="7103322" y="4718647"/>
              <a:ext cx="10300" cy="681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95" name="rc2795"/>
            <p:cNvSpPr/>
            <p:nvPr/>
          </p:nvSpPr>
          <p:spPr>
            <a:xfrm>
              <a:off x="7103322" y="4645059"/>
              <a:ext cx="10300" cy="7358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96" name="rc2796"/>
            <p:cNvSpPr/>
            <p:nvPr/>
          </p:nvSpPr>
          <p:spPr>
            <a:xfrm>
              <a:off x="7103322" y="4623937"/>
              <a:ext cx="10300" cy="21122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97" name="rc2797"/>
            <p:cNvSpPr/>
            <p:nvPr/>
          </p:nvSpPr>
          <p:spPr>
            <a:xfrm>
              <a:off x="7103322" y="4590550"/>
              <a:ext cx="10300" cy="3338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98" name="rc2798"/>
            <p:cNvSpPr/>
            <p:nvPr/>
          </p:nvSpPr>
          <p:spPr>
            <a:xfrm>
              <a:off x="7113623" y="4774887"/>
              <a:ext cx="24063" cy="164444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799" name="rc2799"/>
            <p:cNvSpPr/>
            <p:nvPr/>
          </p:nvSpPr>
          <p:spPr>
            <a:xfrm>
              <a:off x="7113623" y="4708094"/>
              <a:ext cx="24063" cy="6679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00" name="rc2800"/>
            <p:cNvSpPr/>
            <p:nvPr/>
          </p:nvSpPr>
          <p:spPr>
            <a:xfrm>
              <a:off x="7113623" y="4690010"/>
              <a:ext cx="24063" cy="1808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01" name="rc2801"/>
            <p:cNvSpPr/>
            <p:nvPr/>
          </p:nvSpPr>
          <p:spPr>
            <a:xfrm>
              <a:off x="7113623" y="4672218"/>
              <a:ext cx="24063" cy="1779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02" name="rc2802"/>
            <p:cNvSpPr/>
            <p:nvPr/>
          </p:nvSpPr>
          <p:spPr>
            <a:xfrm>
              <a:off x="7113623" y="4650926"/>
              <a:ext cx="24063" cy="21292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03" name="rc2803"/>
            <p:cNvSpPr/>
            <p:nvPr/>
          </p:nvSpPr>
          <p:spPr>
            <a:xfrm>
              <a:off x="7113623" y="4590550"/>
              <a:ext cx="24063" cy="6037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04" name="rc2804"/>
            <p:cNvSpPr/>
            <p:nvPr/>
          </p:nvSpPr>
          <p:spPr>
            <a:xfrm>
              <a:off x="7137686" y="4773126"/>
              <a:ext cx="13916" cy="164620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05" name="rc2805"/>
            <p:cNvSpPr/>
            <p:nvPr/>
          </p:nvSpPr>
          <p:spPr>
            <a:xfrm>
              <a:off x="7137686" y="4759508"/>
              <a:ext cx="13916" cy="1361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06" name="rc2806"/>
            <p:cNvSpPr/>
            <p:nvPr/>
          </p:nvSpPr>
          <p:spPr>
            <a:xfrm>
              <a:off x="7137686" y="4729247"/>
              <a:ext cx="13916" cy="3026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07" name="rc2807"/>
            <p:cNvSpPr/>
            <p:nvPr/>
          </p:nvSpPr>
          <p:spPr>
            <a:xfrm>
              <a:off x="7137686" y="4694951"/>
              <a:ext cx="13916" cy="3429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08" name="rc2808"/>
            <p:cNvSpPr/>
            <p:nvPr/>
          </p:nvSpPr>
          <p:spPr>
            <a:xfrm>
              <a:off x="7137686" y="4659142"/>
              <a:ext cx="13916" cy="35809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09" name="rc2809"/>
            <p:cNvSpPr/>
            <p:nvPr/>
          </p:nvSpPr>
          <p:spPr>
            <a:xfrm>
              <a:off x="7137686" y="4590550"/>
              <a:ext cx="13916" cy="6859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10" name="rc2810"/>
            <p:cNvSpPr/>
            <p:nvPr/>
          </p:nvSpPr>
          <p:spPr>
            <a:xfrm>
              <a:off x="7151602" y="4772382"/>
              <a:ext cx="5365" cy="164695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11" name="rc2811"/>
            <p:cNvSpPr/>
            <p:nvPr/>
          </p:nvSpPr>
          <p:spPr>
            <a:xfrm>
              <a:off x="7151602" y="4713515"/>
              <a:ext cx="5365" cy="5886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12" name="rc2812"/>
            <p:cNvSpPr/>
            <p:nvPr/>
          </p:nvSpPr>
          <p:spPr>
            <a:xfrm>
              <a:off x="7151602" y="4699126"/>
              <a:ext cx="5365" cy="1438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13" name="rc2813"/>
            <p:cNvSpPr/>
            <p:nvPr/>
          </p:nvSpPr>
          <p:spPr>
            <a:xfrm>
              <a:off x="7151602" y="4679504"/>
              <a:ext cx="5365" cy="1962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14" name="rc2814"/>
            <p:cNvSpPr/>
            <p:nvPr/>
          </p:nvSpPr>
          <p:spPr>
            <a:xfrm>
              <a:off x="7151602" y="4611480"/>
              <a:ext cx="5365" cy="68023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15" name="rc2815"/>
            <p:cNvSpPr/>
            <p:nvPr/>
          </p:nvSpPr>
          <p:spPr>
            <a:xfrm>
              <a:off x="7151602" y="4590550"/>
              <a:ext cx="5365" cy="2093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16" name="rc2816"/>
            <p:cNvSpPr/>
            <p:nvPr/>
          </p:nvSpPr>
          <p:spPr>
            <a:xfrm>
              <a:off x="7156968" y="4772037"/>
              <a:ext cx="11601" cy="164729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17" name="rc2817"/>
            <p:cNvSpPr/>
            <p:nvPr/>
          </p:nvSpPr>
          <p:spPr>
            <a:xfrm>
              <a:off x="7156968" y="4743604"/>
              <a:ext cx="11601" cy="2843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18" name="rc2818"/>
            <p:cNvSpPr/>
            <p:nvPr/>
          </p:nvSpPr>
          <p:spPr>
            <a:xfrm>
              <a:off x="7156968" y="4721221"/>
              <a:ext cx="11601" cy="22383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19" name="rc2819"/>
            <p:cNvSpPr/>
            <p:nvPr/>
          </p:nvSpPr>
          <p:spPr>
            <a:xfrm>
              <a:off x="7156968" y="4683108"/>
              <a:ext cx="11601" cy="3811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20" name="rc2820"/>
            <p:cNvSpPr/>
            <p:nvPr/>
          </p:nvSpPr>
          <p:spPr>
            <a:xfrm>
              <a:off x="7156968" y="4681293"/>
              <a:ext cx="11601" cy="1814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21" name="rc2821"/>
            <p:cNvSpPr/>
            <p:nvPr/>
          </p:nvSpPr>
          <p:spPr>
            <a:xfrm>
              <a:off x="7156968" y="4628057"/>
              <a:ext cx="11601" cy="53236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22" name="rc2822"/>
            <p:cNvSpPr/>
            <p:nvPr/>
          </p:nvSpPr>
          <p:spPr>
            <a:xfrm>
              <a:off x="7156968" y="4590550"/>
              <a:ext cx="11601" cy="3750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23" name="rc2823"/>
            <p:cNvSpPr/>
            <p:nvPr/>
          </p:nvSpPr>
          <p:spPr>
            <a:xfrm>
              <a:off x="7168569" y="4771129"/>
              <a:ext cx="53714" cy="164820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24" name="rc2824"/>
            <p:cNvSpPr/>
            <p:nvPr/>
          </p:nvSpPr>
          <p:spPr>
            <a:xfrm>
              <a:off x="7168569" y="4739377"/>
              <a:ext cx="53714" cy="3175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25" name="rc2825"/>
            <p:cNvSpPr/>
            <p:nvPr/>
          </p:nvSpPr>
          <p:spPr>
            <a:xfrm>
              <a:off x="7168569" y="4726703"/>
              <a:ext cx="53714" cy="1267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26" name="rc2826"/>
            <p:cNvSpPr/>
            <p:nvPr/>
          </p:nvSpPr>
          <p:spPr>
            <a:xfrm>
              <a:off x="7168569" y="4641509"/>
              <a:ext cx="53714" cy="8519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27" name="rc2827"/>
            <p:cNvSpPr/>
            <p:nvPr/>
          </p:nvSpPr>
          <p:spPr>
            <a:xfrm>
              <a:off x="7168569" y="4641117"/>
              <a:ext cx="53714" cy="391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28" name="rc2828"/>
            <p:cNvSpPr/>
            <p:nvPr/>
          </p:nvSpPr>
          <p:spPr>
            <a:xfrm>
              <a:off x="7168569" y="4617336"/>
              <a:ext cx="53714" cy="23780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29" name="rc2829"/>
            <p:cNvSpPr/>
            <p:nvPr/>
          </p:nvSpPr>
          <p:spPr>
            <a:xfrm>
              <a:off x="7168569" y="4590550"/>
              <a:ext cx="53714" cy="2678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30" name="rc2830"/>
            <p:cNvSpPr/>
            <p:nvPr/>
          </p:nvSpPr>
          <p:spPr>
            <a:xfrm>
              <a:off x="7222284" y="4768513"/>
              <a:ext cx="15420" cy="165082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31" name="rc2831"/>
            <p:cNvSpPr/>
            <p:nvPr/>
          </p:nvSpPr>
          <p:spPr>
            <a:xfrm>
              <a:off x="7222284" y="4730280"/>
              <a:ext cx="15420" cy="3823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32" name="rc2832"/>
            <p:cNvSpPr/>
            <p:nvPr/>
          </p:nvSpPr>
          <p:spPr>
            <a:xfrm>
              <a:off x="7222284" y="4703882"/>
              <a:ext cx="15420" cy="2639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33" name="rc2833"/>
            <p:cNvSpPr/>
            <p:nvPr/>
          </p:nvSpPr>
          <p:spPr>
            <a:xfrm>
              <a:off x="7222284" y="4682035"/>
              <a:ext cx="15420" cy="2184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34" name="rc2834"/>
            <p:cNvSpPr/>
            <p:nvPr/>
          </p:nvSpPr>
          <p:spPr>
            <a:xfrm>
              <a:off x="7222284" y="4633789"/>
              <a:ext cx="15420" cy="4824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35" name="rc2835"/>
            <p:cNvSpPr/>
            <p:nvPr/>
          </p:nvSpPr>
          <p:spPr>
            <a:xfrm>
              <a:off x="7222284" y="4590550"/>
              <a:ext cx="15420" cy="4323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36" name="rc2836"/>
            <p:cNvSpPr/>
            <p:nvPr/>
          </p:nvSpPr>
          <p:spPr>
            <a:xfrm>
              <a:off x="7237704" y="4766866"/>
              <a:ext cx="7165" cy="165246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37" name="rc2837"/>
            <p:cNvSpPr/>
            <p:nvPr/>
          </p:nvSpPr>
          <p:spPr>
            <a:xfrm>
              <a:off x="7237704" y="4712012"/>
              <a:ext cx="7165" cy="5485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38" name="rc2838"/>
            <p:cNvSpPr/>
            <p:nvPr/>
          </p:nvSpPr>
          <p:spPr>
            <a:xfrm>
              <a:off x="7237704" y="4708094"/>
              <a:ext cx="7165" cy="391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39" name="rc2839"/>
            <p:cNvSpPr/>
            <p:nvPr/>
          </p:nvSpPr>
          <p:spPr>
            <a:xfrm>
              <a:off x="7237704" y="4668912"/>
              <a:ext cx="7165" cy="3918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40" name="rc2840"/>
            <p:cNvSpPr/>
            <p:nvPr/>
          </p:nvSpPr>
          <p:spPr>
            <a:xfrm>
              <a:off x="7237704" y="4626793"/>
              <a:ext cx="7165" cy="42119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41" name="rc2841"/>
            <p:cNvSpPr/>
            <p:nvPr/>
          </p:nvSpPr>
          <p:spPr>
            <a:xfrm>
              <a:off x="7237704" y="4590550"/>
              <a:ext cx="7165" cy="3624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42" name="rc2842"/>
            <p:cNvSpPr/>
            <p:nvPr/>
          </p:nvSpPr>
          <p:spPr>
            <a:xfrm>
              <a:off x="7244870" y="4764626"/>
              <a:ext cx="7096" cy="165470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43" name="rc2843"/>
            <p:cNvSpPr/>
            <p:nvPr/>
          </p:nvSpPr>
          <p:spPr>
            <a:xfrm>
              <a:off x="7244870" y="4719129"/>
              <a:ext cx="7096" cy="4549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44" name="rc2844"/>
            <p:cNvSpPr/>
            <p:nvPr/>
          </p:nvSpPr>
          <p:spPr>
            <a:xfrm>
              <a:off x="7244870" y="4713194"/>
              <a:ext cx="7096" cy="593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45" name="rc2845"/>
            <p:cNvSpPr/>
            <p:nvPr/>
          </p:nvSpPr>
          <p:spPr>
            <a:xfrm>
              <a:off x="7244870" y="4676599"/>
              <a:ext cx="7096" cy="3659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46" name="rc2846"/>
            <p:cNvSpPr/>
            <p:nvPr/>
          </p:nvSpPr>
          <p:spPr>
            <a:xfrm>
              <a:off x="7244870" y="4673632"/>
              <a:ext cx="7096" cy="2967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47" name="rc2847"/>
            <p:cNvSpPr/>
            <p:nvPr/>
          </p:nvSpPr>
          <p:spPr>
            <a:xfrm>
              <a:off x="7244870" y="4611320"/>
              <a:ext cx="7096" cy="62311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48" name="rc2848"/>
            <p:cNvSpPr/>
            <p:nvPr/>
          </p:nvSpPr>
          <p:spPr>
            <a:xfrm>
              <a:off x="7244870" y="4590550"/>
              <a:ext cx="7096" cy="2077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49" name="rc2849"/>
            <p:cNvSpPr/>
            <p:nvPr/>
          </p:nvSpPr>
          <p:spPr>
            <a:xfrm>
              <a:off x="7251966" y="4763767"/>
              <a:ext cx="24189" cy="165556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50" name="rc2850"/>
            <p:cNvSpPr/>
            <p:nvPr/>
          </p:nvSpPr>
          <p:spPr>
            <a:xfrm>
              <a:off x="7251966" y="4734172"/>
              <a:ext cx="24189" cy="2959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51" name="rc2851"/>
            <p:cNvSpPr/>
            <p:nvPr/>
          </p:nvSpPr>
          <p:spPr>
            <a:xfrm>
              <a:off x="7251966" y="4718504"/>
              <a:ext cx="24189" cy="1566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52" name="rc2852"/>
            <p:cNvSpPr/>
            <p:nvPr/>
          </p:nvSpPr>
          <p:spPr>
            <a:xfrm>
              <a:off x="7251966" y="4703416"/>
              <a:ext cx="24189" cy="1508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53" name="rc2853"/>
            <p:cNvSpPr/>
            <p:nvPr/>
          </p:nvSpPr>
          <p:spPr>
            <a:xfrm>
              <a:off x="7251966" y="4702546"/>
              <a:ext cx="24189" cy="870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54" name="rc2854"/>
            <p:cNvSpPr/>
            <p:nvPr/>
          </p:nvSpPr>
          <p:spPr>
            <a:xfrm>
              <a:off x="7251966" y="4659895"/>
              <a:ext cx="24189" cy="42651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55" name="rc2855"/>
            <p:cNvSpPr/>
            <p:nvPr/>
          </p:nvSpPr>
          <p:spPr>
            <a:xfrm>
              <a:off x="7251966" y="4590550"/>
              <a:ext cx="24189" cy="6934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56" name="rc2856"/>
            <p:cNvSpPr/>
            <p:nvPr/>
          </p:nvSpPr>
          <p:spPr>
            <a:xfrm>
              <a:off x="7276156" y="4763216"/>
              <a:ext cx="10446" cy="165611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57" name="rc2857"/>
            <p:cNvSpPr/>
            <p:nvPr/>
          </p:nvSpPr>
          <p:spPr>
            <a:xfrm>
              <a:off x="7276156" y="4752467"/>
              <a:ext cx="10446" cy="1074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58" name="rc2858"/>
            <p:cNvSpPr/>
            <p:nvPr/>
          </p:nvSpPr>
          <p:spPr>
            <a:xfrm>
              <a:off x="7276156" y="4739701"/>
              <a:ext cx="10446" cy="1276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59" name="rc2859"/>
            <p:cNvSpPr/>
            <p:nvPr/>
          </p:nvSpPr>
          <p:spPr>
            <a:xfrm>
              <a:off x="7276156" y="4695359"/>
              <a:ext cx="10446" cy="44342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60" name="rc2860"/>
            <p:cNvSpPr/>
            <p:nvPr/>
          </p:nvSpPr>
          <p:spPr>
            <a:xfrm>
              <a:off x="7276156" y="4590550"/>
              <a:ext cx="10446" cy="10480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61" name="rc2861"/>
            <p:cNvSpPr/>
            <p:nvPr/>
          </p:nvSpPr>
          <p:spPr>
            <a:xfrm>
              <a:off x="7286602" y="4760563"/>
              <a:ext cx="27659" cy="165877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62" name="rc2862"/>
            <p:cNvSpPr/>
            <p:nvPr/>
          </p:nvSpPr>
          <p:spPr>
            <a:xfrm>
              <a:off x="7286602" y="4734934"/>
              <a:ext cx="27659" cy="2562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63" name="rc2863"/>
            <p:cNvSpPr/>
            <p:nvPr/>
          </p:nvSpPr>
          <p:spPr>
            <a:xfrm>
              <a:off x="7286602" y="4721993"/>
              <a:ext cx="27659" cy="12941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64" name="rc2864"/>
            <p:cNvSpPr/>
            <p:nvPr/>
          </p:nvSpPr>
          <p:spPr>
            <a:xfrm>
              <a:off x="7286602" y="4692050"/>
              <a:ext cx="27659" cy="2994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65" name="rc2865"/>
            <p:cNvSpPr/>
            <p:nvPr/>
          </p:nvSpPr>
          <p:spPr>
            <a:xfrm>
              <a:off x="7286602" y="4691289"/>
              <a:ext cx="27659" cy="761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66" name="rc2866"/>
            <p:cNvSpPr/>
            <p:nvPr/>
          </p:nvSpPr>
          <p:spPr>
            <a:xfrm>
              <a:off x="7286602" y="4626836"/>
              <a:ext cx="27659" cy="64452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67" name="rc2867"/>
            <p:cNvSpPr/>
            <p:nvPr/>
          </p:nvSpPr>
          <p:spPr>
            <a:xfrm>
              <a:off x="7286602" y="4590550"/>
              <a:ext cx="27659" cy="3628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68" name="rc2868"/>
            <p:cNvSpPr/>
            <p:nvPr/>
          </p:nvSpPr>
          <p:spPr>
            <a:xfrm>
              <a:off x="7314262" y="4760065"/>
              <a:ext cx="26995" cy="165926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69" name="rc2869"/>
            <p:cNvSpPr/>
            <p:nvPr/>
          </p:nvSpPr>
          <p:spPr>
            <a:xfrm>
              <a:off x="7314262" y="4735366"/>
              <a:ext cx="26995" cy="2469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70" name="rc2870"/>
            <p:cNvSpPr/>
            <p:nvPr/>
          </p:nvSpPr>
          <p:spPr>
            <a:xfrm>
              <a:off x="7314262" y="4718206"/>
              <a:ext cx="26995" cy="1715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71" name="rc2871"/>
            <p:cNvSpPr/>
            <p:nvPr/>
          </p:nvSpPr>
          <p:spPr>
            <a:xfrm>
              <a:off x="7314262" y="4694547"/>
              <a:ext cx="26995" cy="2365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72" name="rc2872"/>
            <p:cNvSpPr/>
            <p:nvPr/>
          </p:nvSpPr>
          <p:spPr>
            <a:xfrm>
              <a:off x="7314262" y="4640468"/>
              <a:ext cx="26995" cy="54078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73" name="rc2873"/>
            <p:cNvSpPr/>
            <p:nvPr/>
          </p:nvSpPr>
          <p:spPr>
            <a:xfrm>
              <a:off x="7314262" y="4590550"/>
              <a:ext cx="26995" cy="4991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74" name="rc2874"/>
            <p:cNvSpPr/>
            <p:nvPr/>
          </p:nvSpPr>
          <p:spPr>
            <a:xfrm>
              <a:off x="7341257" y="4756696"/>
              <a:ext cx="5956" cy="166263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75" name="rc2875"/>
            <p:cNvSpPr/>
            <p:nvPr/>
          </p:nvSpPr>
          <p:spPr>
            <a:xfrm>
              <a:off x="7341257" y="4687174"/>
              <a:ext cx="5956" cy="6952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76" name="rc2876"/>
            <p:cNvSpPr/>
            <p:nvPr/>
          </p:nvSpPr>
          <p:spPr>
            <a:xfrm>
              <a:off x="7341257" y="4673034"/>
              <a:ext cx="5956" cy="1414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77" name="rc2877"/>
            <p:cNvSpPr/>
            <p:nvPr/>
          </p:nvSpPr>
          <p:spPr>
            <a:xfrm>
              <a:off x="7341257" y="4650645"/>
              <a:ext cx="5956" cy="2238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78" name="rc2878"/>
            <p:cNvSpPr/>
            <p:nvPr/>
          </p:nvSpPr>
          <p:spPr>
            <a:xfrm>
              <a:off x="7341257" y="4605868"/>
              <a:ext cx="5956" cy="44776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79" name="rc2879"/>
            <p:cNvSpPr/>
            <p:nvPr/>
          </p:nvSpPr>
          <p:spPr>
            <a:xfrm>
              <a:off x="7341257" y="4590550"/>
              <a:ext cx="5956" cy="1531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80" name="rc2880"/>
            <p:cNvSpPr/>
            <p:nvPr/>
          </p:nvSpPr>
          <p:spPr>
            <a:xfrm>
              <a:off x="7347213" y="4755618"/>
              <a:ext cx="9694" cy="166371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81" name="rc2881"/>
            <p:cNvSpPr/>
            <p:nvPr/>
          </p:nvSpPr>
          <p:spPr>
            <a:xfrm>
              <a:off x="7347213" y="4717247"/>
              <a:ext cx="9694" cy="3837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82" name="rc2882"/>
            <p:cNvSpPr/>
            <p:nvPr/>
          </p:nvSpPr>
          <p:spPr>
            <a:xfrm>
              <a:off x="7347213" y="4707111"/>
              <a:ext cx="9694" cy="10135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83" name="rc2883"/>
            <p:cNvSpPr/>
            <p:nvPr/>
          </p:nvSpPr>
          <p:spPr>
            <a:xfrm>
              <a:off x="7347213" y="4676704"/>
              <a:ext cx="9694" cy="30407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84" name="rc2884"/>
            <p:cNvSpPr/>
            <p:nvPr/>
          </p:nvSpPr>
          <p:spPr>
            <a:xfrm>
              <a:off x="7347213" y="4605754"/>
              <a:ext cx="9694" cy="70950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85" name="rc2885"/>
            <p:cNvSpPr/>
            <p:nvPr/>
          </p:nvSpPr>
          <p:spPr>
            <a:xfrm>
              <a:off x="7347213" y="4590550"/>
              <a:ext cx="9694" cy="1520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86" name="rc2886"/>
            <p:cNvSpPr/>
            <p:nvPr/>
          </p:nvSpPr>
          <p:spPr>
            <a:xfrm>
              <a:off x="7356908" y="4754906"/>
              <a:ext cx="8070" cy="166442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87" name="rc2887"/>
            <p:cNvSpPr/>
            <p:nvPr/>
          </p:nvSpPr>
          <p:spPr>
            <a:xfrm>
              <a:off x="7356908" y="4720121"/>
              <a:ext cx="8070" cy="3478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88" name="rc2888"/>
            <p:cNvSpPr/>
            <p:nvPr/>
          </p:nvSpPr>
          <p:spPr>
            <a:xfrm>
              <a:off x="7356908" y="4699251"/>
              <a:ext cx="8070" cy="20870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89" name="rc2889"/>
            <p:cNvSpPr/>
            <p:nvPr/>
          </p:nvSpPr>
          <p:spPr>
            <a:xfrm>
              <a:off x="7356908" y="4657510"/>
              <a:ext cx="8070" cy="4174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90" name="rc2890"/>
            <p:cNvSpPr/>
            <p:nvPr/>
          </p:nvSpPr>
          <p:spPr>
            <a:xfrm>
              <a:off x="7356908" y="4604464"/>
              <a:ext cx="8070" cy="53046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91" name="rc2891"/>
            <p:cNvSpPr/>
            <p:nvPr/>
          </p:nvSpPr>
          <p:spPr>
            <a:xfrm>
              <a:off x="7356908" y="4590550"/>
              <a:ext cx="8070" cy="1391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92" name="rc2892"/>
            <p:cNvSpPr/>
            <p:nvPr/>
          </p:nvSpPr>
          <p:spPr>
            <a:xfrm>
              <a:off x="7364979" y="4753179"/>
              <a:ext cx="6689" cy="166615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93" name="rc2893"/>
            <p:cNvSpPr/>
            <p:nvPr/>
          </p:nvSpPr>
          <p:spPr>
            <a:xfrm>
              <a:off x="7364979" y="4700718"/>
              <a:ext cx="6689" cy="5246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94" name="rc2894"/>
            <p:cNvSpPr/>
            <p:nvPr/>
          </p:nvSpPr>
          <p:spPr>
            <a:xfrm>
              <a:off x="7364979" y="4697570"/>
              <a:ext cx="6689" cy="314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95" name="rc2895"/>
            <p:cNvSpPr/>
            <p:nvPr/>
          </p:nvSpPr>
          <p:spPr>
            <a:xfrm>
              <a:off x="7364979" y="4690226"/>
              <a:ext cx="6689" cy="734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96" name="rc2896"/>
            <p:cNvSpPr/>
            <p:nvPr/>
          </p:nvSpPr>
          <p:spPr>
            <a:xfrm>
              <a:off x="7364979" y="4590550"/>
              <a:ext cx="6689" cy="99675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97" name="rc2897"/>
            <p:cNvSpPr/>
            <p:nvPr/>
          </p:nvSpPr>
          <p:spPr>
            <a:xfrm>
              <a:off x="7371668" y="4751786"/>
              <a:ext cx="40439" cy="166754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98" name="rc2898"/>
            <p:cNvSpPr/>
            <p:nvPr/>
          </p:nvSpPr>
          <p:spPr>
            <a:xfrm>
              <a:off x="7371668" y="4727661"/>
              <a:ext cx="40439" cy="24124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899" name="rc2899"/>
            <p:cNvSpPr/>
            <p:nvPr/>
          </p:nvSpPr>
          <p:spPr>
            <a:xfrm>
              <a:off x="7371668" y="4712735"/>
              <a:ext cx="40439" cy="1492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00" name="rc2900"/>
            <p:cNvSpPr/>
            <p:nvPr/>
          </p:nvSpPr>
          <p:spPr>
            <a:xfrm>
              <a:off x="7371668" y="4691214"/>
              <a:ext cx="40439" cy="2152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01" name="rc2901"/>
            <p:cNvSpPr/>
            <p:nvPr/>
          </p:nvSpPr>
          <p:spPr>
            <a:xfrm>
              <a:off x="7371668" y="4642097"/>
              <a:ext cx="40439" cy="49117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02" name="rc2902"/>
            <p:cNvSpPr/>
            <p:nvPr/>
          </p:nvSpPr>
          <p:spPr>
            <a:xfrm>
              <a:off x="7371668" y="4590550"/>
              <a:ext cx="40439" cy="5154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03" name="rc2903"/>
            <p:cNvSpPr/>
            <p:nvPr/>
          </p:nvSpPr>
          <p:spPr>
            <a:xfrm>
              <a:off x="7412107" y="4750807"/>
              <a:ext cx="12875" cy="166852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04" name="rc2904"/>
            <p:cNvSpPr/>
            <p:nvPr/>
          </p:nvSpPr>
          <p:spPr>
            <a:xfrm>
              <a:off x="7412107" y="4714286"/>
              <a:ext cx="12875" cy="3652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05" name="rc2905"/>
            <p:cNvSpPr/>
            <p:nvPr/>
          </p:nvSpPr>
          <p:spPr>
            <a:xfrm>
              <a:off x="7412107" y="4689757"/>
              <a:ext cx="12875" cy="2452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06" name="rc2906"/>
            <p:cNvSpPr/>
            <p:nvPr/>
          </p:nvSpPr>
          <p:spPr>
            <a:xfrm>
              <a:off x="7412107" y="4684306"/>
              <a:ext cx="12875" cy="545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07" name="rc2907"/>
            <p:cNvSpPr/>
            <p:nvPr/>
          </p:nvSpPr>
          <p:spPr>
            <a:xfrm>
              <a:off x="7412107" y="4639063"/>
              <a:ext cx="12875" cy="45242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08" name="rc2908"/>
            <p:cNvSpPr/>
            <p:nvPr/>
          </p:nvSpPr>
          <p:spPr>
            <a:xfrm>
              <a:off x="7412107" y="4590550"/>
              <a:ext cx="12875" cy="48513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09" name="rc2909"/>
            <p:cNvSpPr/>
            <p:nvPr/>
          </p:nvSpPr>
          <p:spPr>
            <a:xfrm>
              <a:off x="7424983" y="4746366"/>
              <a:ext cx="14549" cy="167296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10" name="rc2910"/>
            <p:cNvSpPr/>
            <p:nvPr/>
          </p:nvSpPr>
          <p:spPr>
            <a:xfrm>
              <a:off x="7424983" y="4690889"/>
              <a:ext cx="14549" cy="5547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11" name="rc2911"/>
            <p:cNvSpPr/>
            <p:nvPr/>
          </p:nvSpPr>
          <p:spPr>
            <a:xfrm>
              <a:off x="7424983" y="4677382"/>
              <a:ext cx="14549" cy="1350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12" name="rc2912"/>
            <p:cNvSpPr/>
            <p:nvPr/>
          </p:nvSpPr>
          <p:spPr>
            <a:xfrm>
              <a:off x="7424983" y="4673041"/>
              <a:ext cx="14549" cy="4341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13" name="rc2913"/>
            <p:cNvSpPr/>
            <p:nvPr/>
          </p:nvSpPr>
          <p:spPr>
            <a:xfrm>
              <a:off x="7424983" y="4671593"/>
              <a:ext cx="14549" cy="1447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14" name="rc2914"/>
            <p:cNvSpPr/>
            <p:nvPr/>
          </p:nvSpPr>
          <p:spPr>
            <a:xfrm>
              <a:off x="7424983" y="4611776"/>
              <a:ext cx="14549" cy="59817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15" name="rc2915"/>
            <p:cNvSpPr/>
            <p:nvPr/>
          </p:nvSpPr>
          <p:spPr>
            <a:xfrm>
              <a:off x="7424983" y="4590550"/>
              <a:ext cx="14549" cy="21225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16" name="rc2916"/>
            <p:cNvSpPr/>
            <p:nvPr/>
          </p:nvSpPr>
          <p:spPr>
            <a:xfrm>
              <a:off x="7439533" y="4740897"/>
              <a:ext cx="16245" cy="167843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17" name="rc2917"/>
            <p:cNvSpPr/>
            <p:nvPr/>
          </p:nvSpPr>
          <p:spPr>
            <a:xfrm>
              <a:off x="7439533" y="4691645"/>
              <a:ext cx="16245" cy="49251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18" name="rc2918"/>
            <p:cNvSpPr/>
            <p:nvPr/>
          </p:nvSpPr>
          <p:spPr>
            <a:xfrm>
              <a:off x="7439533" y="4678252"/>
              <a:ext cx="16245" cy="13392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19" name="rc2919"/>
            <p:cNvSpPr/>
            <p:nvPr/>
          </p:nvSpPr>
          <p:spPr>
            <a:xfrm>
              <a:off x="7439533" y="4655787"/>
              <a:ext cx="16245" cy="22465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20" name="rc2920"/>
            <p:cNvSpPr/>
            <p:nvPr/>
          </p:nvSpPr>
          <p:spPr>
            <a:xfrm>
              <a:off x="7439533" y="4627273"/>
              <a:ext cx="16245" cy="28514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21" name="rc2921"/>
            <p:cNvSpPr/>
            <p:nvPr/>
          </p:nvSpPr>
          <p:spPr>
            <a:xfrm>
              <a:off x="7439533" y="4590550"/>
              <a:ext cx="16245" cy="3672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22" name="rc2922"/>
            <p:cNvSpPr/>
            <p:nvPr/>
          </p:nvSpPr>
          <p:spPr>
            <a:xfrm>
              <a:off x="7455778" y="4738104"/>
              <a:ext cx="47804" cy="168123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23" name="rc2923"/>
            <p:cNvSpPr/>
            <p:nvPr/>
          </p:nvSpPr>
          <p:spPr>
            <a:xfrm>
              <a:off x="7455778" y="4722688"/>
              <a:ext cx="47804" cy="15416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24" name="rc2924"/>
            <p:cNvSpPr/>
            <p:nvPr/>
          </p:nvSpPr>
          <p:spPr>
            <a:xfrm>
              <a:off x="7455778" y="4705363"/>
              <a:ext cx="47804" cy="1732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25" name="rc2925"/>
            <p:cNvSpPr/>
            <p:nvPr/>
          </p:nvSpPr>
          <p:spPr>
            <a:xfrm>
              <a:off x="7455778" y="4681284"/>
              <a:ext cx="47804" cy="24078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26" name="rc2926"/>
            <p:cNvSpPr/>
            <p:nvPr/>
          </p:nvSpPr>
          <p:spPr>
            <a:xfrm>
              <a:off x="7455778" y="4643992"/>
              <a:ext cx="47804" cy="37292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27" name="rc2927"/>
            <p:cNvSpPr/>
            <p:nvPr/>
          </p:nvSpPr>
          <p:spPr>
            <a:xfrm>
              <a:off x="7455778" y="4590550"/>
              <a:ext cx="47804" cy="5344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28" name="rc2928"/>
            <p:cNvSpPr/>
            <p:nvPr/>
          </p:nvSpPr>
          <p:spPr>
            <a:xfrm>
              <a:off x="7503582" y="4737694"/>
              <a:ext cx="8681" cy="168164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29" name="rc2929"/>
            <p:cNvSpPr/>
            <p:nvPr/>
          </p:nvSpPr>
          <p:spPr>
            <a:xfrm>
              <a:off x="7503582" y="4698886"/>
              <a:ext cx="8681" cy="3880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30" name="rc2930"/>
            <p:cNvSpPr/>
            <p:nvPr/>
          </p:nvSpPr>
          <p:spPr>
            <a:xfrm>
              <a:off x="7503582" y="4681100"/>
              <a:ext cx="8681" cy="17786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31" name="rc2931"/>
            <p:cNvSpPr/>
            <p:nvPr/>
          </p:nvSpPr>
          <p:spPr>
            <a:xfrm>
              <a:off x="7503582" y="4673824"/>
              <a:ext cx="8681" cy="7276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32" name="rc2932"/>
            <p:cNvSpPr/>
            <p:nvPr/>
          </p:nvSpPr>
          <p:spPr>
            <a:xfrm>
              <a:off x="7503582" y="4602677"/>
              <a:ext cx="8681" cy="71146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33" name="rc2933"/>
            <p:cNvSpPr/>
            <p:nvPr/>
          </p:nvSpPr>
          <p:spPr>
            <a:xfrm>
              <a:off x="7503582" y="4590550"/>
              <a:ext cx="8681" cy="1212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34" name="rc2934"/>
            <p:cNvSpPr/>
            <p:nvPr/>
          </p:nvSpPr>
          <p:spPr>
            <a:xfrm>
              <a:off x="7512264" y="4737527"/>
              <a:ext cx="64943" cy="168180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35" name="rc2935"/>
            <p:cNvSpPr/>
            <p:nvPr/>
          </p:nvSpPr>
          <p:spPr>
            <a:xfrm>
              <a:off x="7512264" y="4733637"/>
              <a:ext cx="64943" cy="389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36" name="rc2936"/>
            <p:cNvSpPr/>
            <p:nvPr/>
          </p:nvSpPr>
          <p:spPr>
            <a:xfrm>
              <a:off x="7512264" y="4717858"/>
              <a:ext cx="64943" cy="1577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37" name="rc2937"/>
            <p:cNvSpPr/>
            <p:nvPr/>
          </p:nvSpPr>
          <p:spPr>
            <a:xfrm>
              <a:off x="7512264" y="4682735"/>
              <a:ext cx="64943" cy="3512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38" name="rc2938"/>
            <p:cNvSpPr/>
            <p:nvPr/>
          </p:nvSpPr>
          <p:spPr>
            <a:xfrm>
              <a:off x="7512264" y="4681762"/>
              <a:ext cx="64943" cy="972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39" name="rc2939"/>
            <p:cNvSpPr/>
            <p:nvPr/>
          </p:nvSpPr>
          <p:spPr>
            <a:xfrm>
              <a:off x="7512264" y="4621458"/>
              <a:ext cx="64943" cy="60303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40" name="rc2940"/>
            <p:cNvSpPr/>
            <p:nvPr/>
          </p:nvSpPr>
          <p:spPr>
            <a:xfrm>
              <a:off x="7512264" y="4590550"/>
              <a:ext cx="64943" cy="3090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41" name="rc2941"/>
            <p:cNvSpPr/>
            <p:nvPr/>
          </p:nvSpPr>
          <p:spPr>
            <a:xfrm>
              <a:off x="7577208" y="4735489"/>
              <a:ext cx="3292" cy="168384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42" name="rc2942"/>
            <p:cNvSpPr/>
            <p:nvPr/>
          </p:nvSpPr>
          <p:spPr>
            <a:xfrm>
              <a:off x="7577208" y="4673677"/>
              <a:ext cx="3292" cy="6181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43" name="rc2943"/>
            <p:cNvSpPr/>
            <p:nvPr/>
          </p:nvSpPr>
          <p:spPr>
            <a:xfrm>
              <a:off x="7577208" y="4654493"/>
              <a:ext cx="3292" cy="1918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44" name="rc2944"/>
            <p:cNvSpPr/>
            <p:nvPr/>
          </p:nvSpPr>
          <p:spPr>
            <a:xfrm>
              <a:off x="7577208" y="4618259"/>
              <a:ext cx="3292" cy="36234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45" name="rc2945"/>
            <p:cNvSpPr/>
            <p:nvPr/>
          </p:nvSpPr>
          <p:spPr>
            <a:xfrm>
              <a:off x="7577208" y="4590550"/>
              <a:ext cx="3292" cy="2770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46" name="rc2946"/>
            <p:cNvSpPr/>
            <p:nvPr/>
          </p:nvSpPr>
          <p:spPr>
            <a:xfrm>
              <a:off x="7580501" y="4732640"/>
              <a:ext cx="22524" cy="168669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47" name="rc2947"/>
            <p:cNvSpPr/>
            <p:nvPr/>
          </p:nvSpPr>
          <p:spPr>
            <a:xfrm>
              <a:off x="7580501" y="4689639"/>
              <a:ext cx="22524" cy="4300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48" name="rc2948"/>
            <p:cNvSpPr/>
            <p:nvPr/>
          </p:nvSpPr>
          <p:spPr>
            <a:xfrm>
              <a:off x="7580501" y="4671566"/>
              <a:ext cx="22524" cy="18072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49" name="rc2949"/>
            <p:cNvSpPr/>
            <p:nvPr/>
          </p:nvSpPr>
          <p:spPr>
            <a:xfrm>
              <a:off x="7580501" y="4659725"/>
              <a:ext cx="22524" cy="1184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50" name="rc2950"/>
            <p:cNvSpPr/>
            <p:nvPr/>
          </p:nvSpPr>
          <p:spPr>
            <a:xfrm>
              <a:off x="7580501" y="4617348"/>
              <a:ext cx="22524" cy="42377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51" name="rc2951"/>
            <p:cNvSpPr/>
            <p:nvPr/>
          </p:nvSpPr>
          <p:spPr>
            <a:xfrm>
              <a:off x="7580501" y="4590550"/>
              <a:ext cx="22524" cy="26797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52" name="rc2952"/>
            <p:cNvSpPr/>
            <p:nvPr/>
          </p:nvSpPr>
          <p:spPr>
            <a:xfrm>
              <a:off x="7603025" y="4731037"/>
              <a:ext cx="14288" cy="168829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53" name="rc2953"/>
            <p:cNvSpPr/>
            <p:nvPr/>
          </p:nvSpPr>
          <p:spPr>
            <a:xfrm>
              <a:off x="7603025" y="4709423"/>
              <a:ext cx="14288" cy="21613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54" name="rc2954"/>
            <p:cNvSpPr/>
            <p:nvPr/>
          </p:nvSpPr>
          <p:spPr>
            <a:xfrm>
              <a:off x="7603025" y="4685845"/>
              <a:ext cx="14288" cy="2357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55" name="rc2955"/>
            <p:cNvSpPr/>
            <p:nvPr/>
          </p:nvSpPr>
          <p:spPr>
            <a:xfrm>
              <a:off x="7603025" y="4659811"/>
              <a:ext cx="14288" cy="2603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56" name="rc2956"/>
            <p:cNvSpPr/>
            <p:nvPr/>
          </p:nvSpPr>
          <p:spPr>
            <a:xfrm>
              <a:off x="7603025" y="4618549"/>
              <a:ext cx="14288" cy="41261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57" name="rc2957"/>
            <p:cNvSpPr/>
            <p:nvPr/>
          </p:nvSpPr>
          <p:spPr>
            <a:xfrm>
              <a:off x="7603025" y="4590550"/>
              <a:ext cx="14288" cy="2799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58" name="rc2958"/>
            <p:cNvSpPr/>
            <p:nvPr/>
          </p:nvSpPr>
          <p:spPr>
            <a:xfrm>
              <a:off x="7617313" y="4730844"/>
              <a:ext cx="35319" cy="1688491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59" name="rc2959"/>
            <p:cNvSpPr/>
            <p:nvPr/>
          </p:nvSpPr>
          <p:spPr>
            <a:xfrm>
              <a:off x="7617313" y="4724286"/>
              <a:ext cx="35319" cy="6557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60" name="rc2960"/>
            <p:cNvSpPr/>
            <p:nvPr/>
          </p:nvSpPr>
          <p:spPr>
            <a:xfrm>
              <a:off x="7617313" y="4707594"/>
              <a:ext cx="35319" cy="16692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61" name="rc2961"/>
            <p:cNvSpPr/>
            <p:nvPr/>
          </p:nvSpPr>
          <p:spPr>
            <a:xfrm>
              <a:off x="7617313" y="4678581"/>
              <a:ext cx="35319" cy="2901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62" name="rc2962"/>
            <p:cNvSpPr/>
            <p:nvPr/>
          </p:nvSpPr>
          <p:spPr>
            <a:xfrm>
              <a:off x="7617313" y="4625723"/>
              <a:ext cx="35319" cy="52858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63" name="rc2963"/>
            <p:cNvSpPr/>
            <p:nvPr/>
          </p:nvSpPr>
          <p:spPr>
            <a:xfrm>
              <a:off x="7617313" y="4590550"/>
              <a:ext cx="35319" cy="3517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64" name="rc2964"/>
            <p:cNvSpPr/>
            <p:nvPr/>
          </p:nvSpPr>
          <p:spPr>
            <a:xfrm>
              <a:off x="7652633" y="4729295"/>
              <a:ext cx="24331" cy="169003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65" name="rc2965"/>
            <p:cNvSpPr/>
            <p:nvPr/>
          </p:nvSpPr>
          <p:spPr>
            <a:xfrm>
              <a:off x="7652633" y="4719776"/>
              <a:ext cx="24331" cy="9518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66" name="rc2966"/>
            <p:cNvSpPr/>
            <p:nvPr/>
          </p:nvSpPr>
          <p:spPr>
            <a:xfrm>
              <a:off x="7652633" y="4704777"/>
              <a:ext cx="24331" cy="1499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67" name="rc2967"/>
            <p:cNvSpPr/>
            <p:nvPr/>
          </p:nvSpPr>
          <p:spPr>
            <a:xfrm>
              <a:off x="7652633" y="4688047"/>
              <a:ext cx="24331" cy="16730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68" name="rc2968"/>
            <p:cNvSpPr/>
            <p:nvPr/>
          </p:nvSpPr>
          <p:spPr>
            <a:xfrm>
              <a:off x="7652633" y="4639298"/>
              <a:ext cx="24331" cy="48748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69" name="rc2969"/>
            <p:cNvSpPr/>
            <p:nvPr/>
          </p:nvSpPr>
          <p:spPr>
            <a:xfrm>
              <a:off x="7652633" y="4590550"/>
              <a:ext cx="24331" cy="4874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70" name="rc2970"/>
            <p:cNvSpPr/>
            <p:nvPr/>
          </p:nvSpPr>
          <p:spPr>
            <a:xfrm>
              <a:off x="7676965" y="4727746"/>
              <a:ext cx="4655" cy="169158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71" name="rc2971"/>
            <p:cNvSpPr/>
            <p:nvPr/>
          </p:nvSpPr>
          <p:spPr>
            <a:xfrm>
              <a:off x="7676965" y="4677994"/>
              <a:ext cx="4655" cy="4975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72" name="rc2972"/>
            <p:cNvSpPr/>
            <p:nvPr/>
          </p:nvSpPr>
          <p:spPr>
            <a:xfrm>
              <a:off x="7676965" y="4629749"/>
              <a:ext cx="4655" cy="4824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73" name="rc2973"/>
            <p:cNvSpPr/>
            <p:nvPr/>
          </p:nvSpPr>
          <p:spPr>
            <a:xfrm>
              <a:off x="7676965" y="4604119"/>
              <a:ext cx="4655" cy="25630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74" name="rc2974"/>
            <p:cNvSpPr/>
            <p:nvPr/>
          </p:nvSpPr>
          <p:spPr>
            <a:xfrm>
              <a:off x="7676965" y="4590550"/>
              <a:ext cx="4655" cy="1356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75" name="rc2975"/>
            <p:cNvSpPr/>
            <p:nvPr/>
          </p:nvSpPr>
          <p:spPr>
            <a:xfrm>
              <a:off x="7681620" y="4724804"/>
              <a:ext cx="14376" cy="169453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76" name="rc2976"/>
            <p:cNvSpPr/>
            <p:nvPr/>
          </p:nvSpPr>
          <p:spPr>
            <a:xfrm>
              <a:off x="7681620" y="4684284"/>
              <a:ext cx="14376" cy="4052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77" name="rc2977"/>
            <p:cNvSpPr/>
            <p:nvPr/>
          </p:nvSpPr>
          <p:spPr>
            <a:xfrm>
              <a:off x="7681620" y="4673055"/>
              <a:ext cx="14376" cy="11228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78" name="rc2978"/>
            <p:cNvSpPr/>
            <p:nvPr/>
          </p:nvSpPr>
          <p:spPr>
            <a:xfrm>
              <a:off x="7681620" y="4643275"/>
              <a:ext cx="14376" cy="2977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79" name="rc2979"/>
            <p:cNvSpPr/>
            <p:nvPr/>
          </p:nvSpPr>
          <p:spPr>
            <a:xfrm>
              <a:off x="7681620" y="4606172"/>
              <a:ext cx="14376" cy="37102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80" name="rc2980"/>
            <p:cNvSpPr/>
            <p:nvPr/>
          </p:nvSpPr>
          <p:spPr>
            <a:xfrm>
              <a:off x="7681620" y="4590550"/>
              <a:ext cx="14376" cy="15622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81" name="rc2981"/>
            <p:cNvSpPr/>
            <p:nvPr/>
          </p:nvSpPr>
          <p:spPr>
            <a:xfrm>
              <a:off x="7695997" y="4719062"/>
              <a:ext cx="22992" cy="1700272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82" name="rc2982"/>
            <p:cNvSpPr/>
            <p:nvPr/>
          </p:nvSpPr>
          <p:spPr>
            <a:xfrm>
              <a:off x="7695997" y="4688537"/>
              <a:ext cx="22992" cy="30525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83" name="rc2983"/>
            <p:cNvSpPr/>
            <p:nvPr/>
          </p:nvSpPr>
          <p:spPr>
            <a:xfrm>
              <a:off x="7695997" y="4671443"/>
              <a:ext cx="22992" cy="1709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84" name="rc2984"/>
            <p:cNvSpPr/>
            <p:nvPr/>
          </p:nvSpPr>
          <p:spPr>
            <a:xfrm>
              <a:off x="7695997" y="4654348"/>
              <a:ext cx="22992" cy="17094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85" name="rc2985"/>
            <p:cNvSpPr/>
            <p:nvPr/>
          </p:nvSpPr>
          <p:spPr>
            <a:xfrm>
              <a:off x="7695997" y="4606118"/>
              <a:ext cx="22992" cy="48230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86" name="rc2986"/>
            <p:cNvSpPr/>
            <p:nvPr/>
          </p:nvSpPr>
          <p:spPr>
            <a:xfrm>
              <a:off x="7695997" y="4590550"/>
              <a:ext cx="22992" cy="1556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87" name="rc2987"/>
            <p:cNvSpPr/>
            <p:nvPr/>
          </p:nvSpPr>
          <p:spPr>
            <a:xfrm>
              <a:off x="7718989" y="4718514"/>
              <a:ext cx="13931" cy="170082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88" name="rc2988"/>
            <p:cNvSpPr/>
            <p:nvPr/>
          </p:nvSpPr>
          <p:spPr>
            <a:xfrm>
              <a:off x="7718989" y="4679722"/>
              <a:ext cx="13931" cy="38792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89" name="rc2989"/>
            <p:cNvSpPr/>
            <p:nvPr/>
          </p:nvSpPr>
          <p:spPr>
            <a:xfrm>
              <a:off x="7718989" y="4662593"/>
              <a:ext cx="13931" cy="1712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90" name="rc2990"/>
            <p:cNvSpPr/>
            <p:nvPr/>
          </p:nvSpPr>
          <p:spPr>
            <a:xfrm>
              <a:off x="7718989" y="4634380"/>
              <a:ext cx="13931" cy="28212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91" name="rc2991"/>
            <p:cNvSpPr/>
            <p:nvPr/>
          </p:nvSpPr>
          <p:spPr>
            <a:xfrm>
              <a:off x="7718989" y="4632869"/>
              <a:ext cx="13931" cy="1511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92" name="rc2992"/>
            <p:cNvSpPr/>
            <p:nvPr/>
          </p:nvSpPr>
          <p:spPr>
            <a:xfrm>
              <a:off x="7718989" y="4599114"/>
              <a:ext cx="13931" cy="33754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93" name="rc2993"/>
            <p:cNvSpPr/>
            <p:nvPr/>
          </p:nvSpPr>
          <p:spPr>
            <a:xfrm>
              <a:off x="7718989" y="4590550"/>
              <a:ext cx="13931" cy="8564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94" name="rc2994"/>
            <p:cNvSpPr/>
            <p:nvPr/>
          </p:nvSpPr>
          <p:spPr>
            <a:xfrm>
              <a:off x="7732921" y="4709726"/>
              <a:ext cx="11601" cy="1709608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95" name="rc2995"/>
            <p:cNvSpPr/>
            <p:nvPr/>
          </p:nvSpPr>
          <p:spPr>
            <a:xfrm>
              <a:off x="7732921" y="4697627"/>
              <a:ext cx="11601" cy="1209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96" name="rc2996"/>
            <p:cNvSpPr/>
            <p:nvPr/>
          </p:nvSpPr>
          <p:spPr>
            <a:xfrm>
              <a:off x="7732921" y="4684318"/>
              <a:ext cx="11601" cy="1330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97" name="rc2997"/>
            <p:cNvSpPr/>
            <p:nvPr/>
          </p:nvSpPr>
          <p:spPr>
            <a:xfrm>
              <a:off x="7732921" y="4664355"/>
              <a:ext cx="11601" cy="1996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98" name="rc2998"/>
            <p:cNvSpPr/>
            <p:nvPr/>
          </p:nvSpPr>
          <p:spPr>
            <a:xfrm>
              <a:off x="7732921" y="4615958"/>
              <a:ext cx="11601" cy="48396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2999" name="rc2999"/>
            <p:cNvSpPr/>
            <p:nvPr/>
          </p:nvSpPr>
          <p:spPr>
            <a:xfrm>
              <a:off x="7732921" y="4590550"/>
              <a:ext cx="11601" cy="25408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00" name="rc3000"/>
            <p:cNvSpPr/>
            <p:nvPr/>
          </p:nvSpPr>
          <p:spPr>
            <a:xfrm>
              <a:off x="7744522" y="4707847"/>
              <a:ext cx="65700" cy="1711487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01" name="rc3001"/>
            <p:cNvSpPr/>
            <p:nvPr/>
          </p:nvSpPr>
          <p:spPr>
            <a:xfrm>
              <a:off x="7744522" y="4692036"/>
              <a:ext cx="65700" cy="15810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02" name="rc3002"/>
            <p:cNvSpPr/>
            <p:nvPr/>
          </p:nvSpPr>
          <p:spPr>
            <a:xfrm>
              <a:off x="7744522" y="4678149"/>
              <a:ext cx="65700" cy="13887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03" name="rc3003"/>
            <p:cNvSpPr/>
            <p:nvPr/>
          </p:nvSpPr>
          <p:spPr>
            <a:xfrm>
              <a:off x="7744522" y="4634136"/>
              <a:ext cx="65700" cy="44013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04" name="rc3004"/>
            <p:cNvSpPr/>
            <p:nvPr/>
          </p:nvSpPr>
          <p:spPr>
            <a:xfrm>
              <a:off x="7744522" y="4633815"/>
              <a:ext cx="65700" cy="320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05" name="rc3005"/>
            <p:cNvSpPr/>
            <p:nvPr/>
          </p:nvSpPr>
          <p:spPr>
            <a:xfrm>
              <a:off x="7744522" y="4618966"/>
              <a:ext cx="65700" cy="14849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06" name="rc3006"/>
            <p:cNvSpPr/>
            <p:nvPr/>
          </p:nvSpPr>
          <p:spPr>
            <a:xfrm>
              <a:off x="7744522" y="4590550"/>
              <a:ext cx="65700" cy="28416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07" name="rc3007"/>
            <p:cNvSpPr/>
            <p:nvPr/>
          </p:nvSpPr>
          <p:spPr>
            <a:xfrm>
              <a:off x="7810222" y="4690019"/>
              <a:ext cx="53626" cy="1729316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08" name="rc3008"/>
            <p:cNvSpPr/>
            <p:nvPr/>
          </p:nvSpPr>
          <p:spPr>
            <a:xfrm>
              <a:off x="7810222" y="4684129"/>
              <a:ext cx="53626" cy="588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  <a:ln w="271" cap="flat">
              <a:solidFill>
                <a:srgbClr val="62121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09" name="rc3009"/>
            <p:cNvSpPr/>
            <p:nvPr/>
          </p:nvSpPr>
          <p:spPr>
            <a:xfrm>
              <a:off x="7810222" y="4664104"/>
              <a:ext cx="53626" cy="20024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  <a:ln w="271" cap="flat">
              <a:solidFill>
                <a:srgbClr val="A022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10" name="rc3010"/>
            <p:cNvSpPr/>
            <p:nvPr/>
          </p:nvSpPr>
          <p:spPr>
            <a:xfrm>
              <a:off x="7810222" y="4655205"/>
              <a:ext cx="53626" cy="889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  <a:ln w="271" cap="flat">
              <a:solidFill>
                <a:srgbClr val="D45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11" name="rc3011"/>
            <p:cNvSpPr/>
            <p:nvPr/>
          </p:nvSpPr>
          <p:spPr>
            <a:xfrm>
              <a:off x="7810222" y="4654812"/>
              <a:ext cx="53626" cy="392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  <a:ln w="271" cap="flat">
              <a:solidFill>
                <a:srgbClr val="F68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12" name="rc3012"/>
            <p:cNvSpPr/>
            <p:nvPr/>
          </p:nvSpPr>
          <p:spPr>
            <a:xfrm>
              <a:off x="7810222" y="4618951"/>
              <a:ext cx="53626" cy="35861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  <a:ln w="271" cap="flat">
              <a:solidFill>
                <a:srgbClr val="FFC3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13" name="rc3013"/>
            <p:cNvSpPr/>
            <p:nvPr/>
          </p:nvSpPr>
          <p:spPr>
            <a:xfrm>
              <a:off x="7810222" y="4590550"/>
              <a:ext cx="53626" cy="28400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14" name="rc3014"/>
            <p:cNvSpPr/>
            <p:nvPr/>
          </p:nvSpPr>
          <p:spPr>
            <a:xfrm>
              <a:off x="7863849" y="4688872"/>
              <a:ext cx="356" cy="1730463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15" name="rc3015"/>
            <p:cNvSpPr/>
            <p:nvPr/>
          </p:nvSpPr>
          <p:spPr>
            <a:xfrm>
              <a:off x="7863849" y="4590550"/>
              <a:ext cx="356" cy="98321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  <a:ln w="271" cap="flat">
              <a:solidFill>
                <a:srgbClr val="FFE0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16" name="rc3016"/>
            <p:cNvSpPr/>
            <p:nvPr/>
          </p:nvSpPr>
          <p:spPr>
            <a:xfrm>
              <a:off x="7864205" y="4590550"/>
              <a:ext cx="19" cy="1828784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27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17" name="tx3017"/>
            <p:cNvSpPr/>
            <p:nvPr/>
          </p:nvSpPr>
          <p:spPr>
            <a:xfrm>
              <a:off x="3650324" y="5678190"/>
              <a:ext cx="2552439" cy="20875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2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29" b="1">
                  <a:solidFill>
                    <a:srgbClr val="FFFFFF">
                      <a:alpha val="100000"/>
                    </a:srgbClr>
                  </a:solidFill>
                  <a:latin typeface="helvet"/>
                  <a:cs typeface="helvet"/>
                </a:rPr>
                <a:t>Sydney's car share: 67%</a:t>
              </a:r>
            </a:p>
          </p:txBody>
        </p:sp>
        <p:sp>
          <p:nvSpPr>
            <p:cNvPr id="3018" name="tx3018"/>
            <p:cNvSpPr/>
            <p:nvPr/>
          </p:nvSpPr>
          <p:spPr>
            <a:xfrm>
              <a:off x="1640954" y="6169058"/>
              <a:ext cx="810778" cy="13573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42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 dirty="0">
                  <a:solidFill>
                    <a:srgbClr val="FFFFFF">
                      <a:alpha val="100000"/>
                    </a:srgbClr>
                  </a:solidFill>
                  <a:latin typeface="helvet"/>
                  <a:cs typeface="helvet"/>
                </a:rPr>
                <a:t>CBD's car</a:t>
              </a:r>
            </a:p>
          </p:txBody>
        </p:sp>
        <p:sp>
          <p:nvSpPr>
            <p:cNvPr id="3019" name="tx3019"/>
            <p:cNvSpPr/>
            <p:nvPr/>
          </p:nvSpPr>
          <p:spPr>
            <a:xfrm>
              <a:off x="1622983" y="6294564"/>
              <a:ext cx="846720" cy="13573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42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 dirty="0">
                  <a:solidFill>
                    <a:srgbClr val="FFFFFF">
                      <a:alpha val="100000"/>
                    </a:srgbClr>
                  </a:solidFill>
                  <a:latin typeface="helvet"/>
                  <a:cs typeface="helvet"/>
                </a:rPr>
                <a:t>share 16%</a:t>
              </a:r>
            </a:p>
          </p:txBody>
        </p:sp>
        <p:sp>
          <p:nvSpPr>
            <p:cNvPr id="3020" name="tx3020"/>
            <p:cNvSpPr/>
            <p:nvPr/>
          </p:nvSpPr>
          <p:spPr>
            <a:xfrm>
              <a:off x="1794272" y="4710090"/>
              <a:ext cx="504142" cy="13573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42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CBD's</a:t>
              </a:r>
            </a:p>
          </p:txBody>
        </p:sp>
        <p:sp>
          <p:nvSpPr>
            <p:cNvPr id="3021" name="tx3021"/>
            <p:cNvSpPr/>
            <p:nvPr/>
          </p:nvSpPr>
          <p:spPr>
            <a:xfrm>
              <a:off x="1858082" y="4891078"/>
              <a:ext cx="376522" cy="12819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42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train</a:t>
              </a:r>
            </a:p>
          </p:txBody>
        </p:sp>
        <p:sp>
          <p:nvSpPr>
            <p:cNvPr id="3022" name="tx3022"/>
            <p:cNvSpPr/>
            <p:nvPr/>
          </p:nvSpPr>
          <p:spPr>
            <a:xfrm>
              <a:off x="1818537" y="5057184"/>
              <a:ext cx="455612" cy="1355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42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share</a:t>
              </a:r>
            </a:p>
          </p:txBody>
        </p:sp>
        <p:sp>
          <p:nvSpPr>
            <p:cNvPr id="3023" name="tx3023"/>
            <p:cNvSpPr/>
            <p:nvPr/>
          </p:nvSpPr>
          <p:spPr>
            <a:xfrm>
              <a:off x="1876140" y="5232815"/>
              <a:ext cx="340407" cy="133349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42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49%</a:t>
              </a:r>
            </a:p>
          </p:txBody>
        </p:sp>
        <p:sp>
          <p:nvSpPr>
            <p:cNvPr id="3024" name="tx3024"/>
            <p:cNvSpPr/>
            <p:nvPr/>
          </p:nvSpPr>
          <p:spPr>
            <a:xfrm>
              <a:off x="4424564" y="4296496"/>
              <a:ext cx="589917" cy="16549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4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40">
                  <a:solidFill>
                    <a:srgbClr val="1A1A1A">
                      <a:alpha val="100000"/>
                    </a:srgbClr>
                  </a:solidFill>
                  <a:latin typeface="helvet"/>
                  <a:cs typeface="helvet"/>
                </a:rPr>
                <a:t>Sydney</a:t>
              </a:r>
            </a:p>
          </p:txBody>
        </p:sp>
        <p:sp>
          <p:nvSpPr>
            <p:cNvPr id="3025" name="tx3025"/>
            <p:cNvSpPr/>
            <p:nvPr/>
          </p:nvSpPr>
          <p:spPr>
            <a:xfrm>
              <a:off x="4278756" y="1955769"/>
              <a:ext cx="881533" cy="13573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4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40">
                  <a:solidFill>
                    <a:srgbClr val="1A1A1A">
                      <a:alpha val="100000"/>
                    </a:srgbClr>
                  </a:solidFill>
                  <a:latin typeface="helvet"/>
                  <a:cs typeface="helvet"/>
                </a:rPr>
                <a:t>Melbourne</a:t>
              </a:r>
            </a:p>
          </p:txBody>
        </p:sp>
        <p:sp>
          <p:nvSpPr>
            <p:cNvPr id="3026" name="pl3026"/>
            <p:cNvSpPr/>
            <p:nvPr/>
          </p:nvSpPr>
          <p:spPr>
            <a:xfrm>
              <a:off x="1574820" y="6455910"/>
              <a:ext cx="6289404" cy="0"/>
            </a:xfrm>
            <a:custGeom>
              <a:avLst/>
              <a:gdLst/>
              <a:ahLst/>
              <a:cxnLst/>
              <a:rect l="0" t="0" r="0" b="0"/>
              <a:pathLst>
                <a:path w="6289404">
                  <a:moveTo>
                    <a:pt x="0" y="0"/>
                  </a:moveTo>
                  <a:lnTo>
                    <a:pt x="628940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27" name="pl3027"/>
            <p:cNvSpPr/>
            <p:nvPr/>
          </p:nvSpPr>
          <p:spPr>
            <a:xfrm>
              <a:off x="1574820" y="6455910"/>
              <a:ext cx="0" cy="50291"/>
            </a:xfrm>
            <a:custGeom>
              <a:avLst/>
              <a:gdLst/>
              <a:ahLst/>
              <a:cxnLst/>
              <a:rect l="0" t="0" r="0" b="0"/>
              <a:pathLst>
                <a:path h="50291">
                  <a:moveTo>
                    <a:pt x="0" y="50291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28" name="pl3028"/>
            <p:cNvSpPr/>
            <p:nvPr/>
          </p:nvSpPr>
          <p:spPr>
            <a:xfrm>
              <a:off x="3147171" y="6455910"/>
              <a:ext cx="0" cy="50291"/>
            </a:xfrm>
            <a:custGeom>
              <a:avLst/>
              <a:gdLst/>
              <a:ahLst/>
              <a:cxnLst/>
              <a:rect l="0" t="0" r="0" b="0"/>
              <a:pathLst>
                <a:path h="50291">
                  <a:moveTo>
                    <a:pt x="0" y="50291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29" name="pl3029"/>
            <p:cNvSpPr/>
            <p:nvPr/>
          </p:nvSpPr>
          <p:spPr>
            <a:xfrm>
              <a:off x="4719522" y="6455910"/>
              <a:ext cx="0" cy="50291"/>
            </a:xfrm>
            <a:custGeom>
              <a:avLst/>
              <a:gdLst/>
              <a:ahLst/>
              <a:cxnLst/>
              <a:rect l="0" t="0" r="0" b="0"/>
              <a:pathLst>
                <a:path h="50291">
                  <a:moveTo>
                    <a:pt x="0" y="50291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30" name="pl3030"/>
            <p:cNvSpPr/>
            <p:nvPr/>
          </p:nvSpPr>
          <p:spPr>
            <a:xfrm>
              <a:off x="6291874" y="6455910"/>
              <a:ext cx="0" cy="50291"/>
            </a:xfrm>
            <a:custGeom>
              <a:avLst/>
              <a:gdLst/>
              <a:ahLst/>
              <a:cxnLst/>
              <a:rect l="0" t="0" r="0" b="0"/>
              <a:pathLst>
                <a:path h="50291">
                  <a:moveTo>
                    <a:pt x="0" y="50291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31" name="pl3031"/>
            <p:cNvSpPr/>
            <p:nvPr/>
          </p:nvSpPr>
          <p:spPr>
            <a:xfrm>
              <a:off x="7864225" y="6455910"/>
              <a:ext cx="0" cy="50291"/>
            </a:xfrm>
            <a:custGeom>
              <a:avLst/>
              <a:gdLst/>
              <a:ahLst/>
              <a:cxnLst/>
              <a:rect l="0" t="0" r="0" b="0"/>
              <a:pathLst>
                <a:path h="50291">
                  <a:moveTo>
                    <a:pt x="0" y="50291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32" name="tx3032"/>
            <p:cNvSpPr/>
            <p:nvPr/>
          </p:nvSpPr>
          <p:spPr>
            <a:xfrm>
              <a:off x="1511364" y="6552942"/>
              <a:ext cx="126913" cy="17145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0</a:t>
              </a:r>
            </a:p>
          </p:txBody>
        </p:sp>
        <p:sp>
          <p:nvSpPr>
            <p:cNvPr id="3033" name="tx3033"/>
            <p:cNvSpPr/>
            <p:nvPr/>
          </p:nvSpPr>
          <p:spPr>
            <a:xfrm>
              <a:off x="3020258" y="6552942"/>
              <a:ext cx="253826" cy="17145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25</a:t>
              </a:r>
            </a:p>
          </p:txBody>
        </p:sp>
        <p:sp>
          <p:nvSpPr>
            <p:cNvPr id="3034" name="tx3034"/>
            <p:cNvSpPr/>
            <p:nvPr/>
          </p:nvSpPr>
          <p:spPr>
            <a:xfrm>
              <a:off x="4592609" y="6552942"/>
              <a:ext cx="253826" cy="17145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50</a:t>
              </a:r>
            </a:p>
          </p:txBody>
        </p:sp>
        <p:sp>
          <p:nvSpPr>
            <p:cNvPr id="3035" name="tx3035"/>
            <p:cNvSpPr/>
            <p:nvPr/>
          </p:nvSpPr>
          <p:spPr>
            <a:xfrm>
              <a:off x="6164960" y="6555720"/>
              <a:ext cx="253826" cy="16867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75</a:t>
              </a:r>
            </a:p>
          </p:txBody>
        </p:sp>
        <p:sp>
          <p:nvSpPr>
            <p:cNvPr id="3036" name="tx3036"/>
            <p:cNvSpPr/>
            <p:nvPr/>
          </p:nvSpPr>
          <p:spPr>
            <a:xfrm>
              <a:off x="7673855" y="6552942"/>
              <a:ext cx="380739" cy="17145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100</a:t>
              </a:r>
            </a:p>
          </p:txBody>
        </p:sp>
        <p:sp>
          <p:nvSpPr>
            <p:cNvPr id="3037" name="tx3037"/>
            <p:cNvSpPr/>
            <p:nvPr/>
          </p:nvSpPr>
          <p:spPr>
            <a:xfrm>
              <a:off x="1168226" y="3963515"/>
              <a:ext cx="310753" cy="17164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0%</a:t>
              </a:r>
            </a:p>
          </p:txBody>
        </p:sp>
        <p:sp>
          <p:nvSpPr>
            <p:cNvPr id="3038" name="tx3038"/>
            <p:cNvSpPr/>
            <p:nvPr/>
          </p:nvSpPr>
          <p:spPr>
            <a:xfrm>
              <a:off x="1041313" y="3506318"/>
              <a:ext cx="437666" cy="17164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25%</a:t>
              </a:r>
            </a:p>
          </p:txBody>
        </p:sp>
        <p:sp>
          <p:nvSpPr>
            <p:cNvPr id="3039" name="tx3039"/>
            <p:cNvSpPr/>
            <p:nvPr/>
          </p:nvSpPr>
          <p:spPr>
            <a:xfrm>
              <a:off x="1041313" y="3049122"/>
              <a:ext cx="437666" cy="17164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50%</a:t>
              </a:r>
            </a:p>
          </p:txBody>
        </p:sp>
        <p:sp>
          <p:nvSpPr>
            <p:cNvPr id="3040" name="tx3040"/>
            <p:cNvSpPr/>
            <p:nvPr/>
          </p:nvSpPr>
          <p:spPr>
            <a:xfrm>
              <a:off x="1041313" y="2591926"/>
              <a:ext cx="437666" cy="17164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75%</a:t>
              </a:r>
            </a:p>
          </p:txBody>
        </p:sp>
        <p:sp>
          <p:nvSpPr>
            <p:cNvPr id="3041" name="tx3041"/>
            <p:cNvSpPr/>
            <p:nvPr/>
          </p:nvSpPr>
          <p:spPr>
            <a:xfrm>
              <a:off x="914400" y="2134730"/>
              <a:ext cx="564579" cy="17164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 dirty="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100%</a:t>
              </a:r>
            </a:p>
          </p:txBody>
        </p:sp>
        <p:sp>
          <p:nvSpPr>
            <p:cNvPr id="3042" name="tx3042"/>
            <p:cNvSpPr/>
            <p:nvPr/>
          </p:nvSpPr>
          <p:spPr>
            <a:xfrm>
              <a:off x="1168226" y="6334007"/>
              <a:ext cx="310753" cy="17164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0%</a:t>
              </a:r>
            </a:p>
          </p:txBody>
        </p:sp>
        <p:sp>
          <p:nvSpPr>
            <p:cNvPr id="3043" name="tx3043"/>
            <p:cNvSpPr/>
            <p:nvPr/>
          </p:nvSpPr>
          <p:spPr>
            <a:xfrm>
              <a:off x="1041313" y="5876810"/>
              <a:ext cx="437666" cy="17164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25%</a:t>
              </a:r>
            </a:p>
          </p:txBody>
        </p:sp>
        <p:sp>
          <p:nvSpPr>
            <p:cNvPr id="3044" name="tx3044"/>
            <p:cNvSpPr/>
            <p:nvPr/>
          </p:nvSpPr>
          <p:spPr>
            <a:xfrm>
              <a:off x="1041313" y="5419614"/>
              <a:ext cx="437666" cy="17164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50%</a:t>
              </a:r>
            </a:p>
          </p:txBody>
        </p:sp>
        <p:sp>
          <p:nvSpPr>
            <p:cNvPr id="3045" name="tx3045"/>
            <p:cNvSpPr/>
            <p:nvPr/>
          </p:nvSpPr>
          <p:spPr>
            <a:xfrm>
              <a:off x="1041313" y="4962418"/>
              <a:ext cx="437666" cy="17164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75%</a:t>
              </a:r>
            </a:p>
          </p:txBody>
        </p:sp>
        <p:sp>
          <p:nvSpPr>
            <p:cNvPr id="3046" name="tx3046"/>
            <p:cNvSpPr/>
            <p:nvPr/>
          </p:nvSpPr>
          <p:spPr>
            <a:xfrm>
              <a:off x="914400" y="4505222"/>
              <a:ext cx="564579" cy="17164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100%</a:t>
              </a:r>
            </a:p>
          </p:txBody>
        </p:sp>
        <p:sp>
          <p:nvSpPr>
            <p:cNvPr id="3047" name="tx3047"/>
            <p:cNvSpPr/>
            <p:nvPr/>
          </p:nvSpPr>
          <p:spPr>
            <a:xfrm>
              <a:off x="2254036" y="6810484"/>
              <a:ext cx="4930973" cy="20796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 dirty="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Suburb percentile, least car-dependent to most</a:t>
              </a:r>
            </a:p>
          </p:txBody>
        </p:sp>
        <p:sp>
          <p:nvSpPr>
            <p:cNvPr id="3048" name="rc3048"/>
            <p:cNvSpPr/>
            <p:nvPr/>
          </p:nvSpPr>
          <p:spPr>
            <a:xfrm>
              <a:off x="8008225" y="3385874"/>
              <a:ext cx="1011416" cy="190422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49" name="rc3049"/>
            <p:cNvSpPr/>
            <p:nvPr/>
          </p:nvSpPr>
          <p:spPr>
            <a:xfrm>
              <a:off x="8080405" y="3458054"/>
              <a:ext cx="251100" cy="251099"/>
            </a:xfrm>
            <a:prstGeom prst="rect">
              <a:avLst/>
            </a:prstGeom>
            <a:solidFill>
              <a:srgbClr val="FFE07F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50" name="rc3050"/>
            <p:cNvSpPr/>
            <p:nvPr/>
          </p:nvSpPr>
          <p:spPr>
            <a:xfrm>
              <a:off x="8080405" y="3709514"/>
              <a:ext cx="251100" cy="251099"/>
            </a:xfrm>
            <a:prstGeom prst="rect">
              <a:avLst/>
            </a:prstGeom>
            <a:solidFill>
              <a:srgbClr val="FFC35A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51" name="rc3051"/>
            <p:cNvSpPr/>
            <p:nvPr/>
          </p:nvSpPr>
          <p:spPr>
            <a:xfrm>
              <a:off x="8080405" y="3960974"/>
              <a:ext cx="251100" cy="251099"/>
            </a:xfrm>
            <a:prstGeom prst="rect">
              <a:avLst/>
            </a:prstGeom>
            <a:solidFill>
              <a:srgbClr val="F68B33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52" name="rc3052"/>
            <p:cNvSpPr/>
            <p:nvPr/>
          </p:nvSpPr>
          <p:spPr>
            <a:xfrm>
              <a:off x="8080405" y="4212434"/>
              <a:ext cx="251100" cy="251099"/>
            </a:xfrm>
            <a:prstGeom prst="rect">
              <a:avLst/>
            </a:prstGeom>
            <a:solidFill>
              <a:srgbClr val="D4582A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53" name="rc3053"/>
            <p:cNvSpPr/>
            <p:nvPr/>
          </p:nvSpPr>
          <p:spPr>
            <a:xfrm>
              <a:off x="8080405" y="4463894"/>
              <a:ext cx="251100" cy="251099"/>
            </a:xfrm>
            <a:prstGeom prst="rect">
              <a:avLst/>
            </a:prstGeom>
            <a:solidFill>
              <a:srgbClr val="A02226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54" name="rc3054"/>
            <p:cNvSpPr/>
            <p:nvPr/>
          </p:nvSpPr>
          <p:spPr>
            <a:xfrm>
              <a:off x="8080405" y="4715354"/>
              <a:ext cx="251100" cy="251099"/>
            </a:xfrm>
            <a:prstGeom prst="rect">
              <a:avLst/>
            </a:prstGeom>
            <a:solidFill>
              <a:srgbClr val="621214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55" name="rc3055"/>
            <p:cNvSpPr/>
            <p:nvPr/>
          </p:nvSpPr>
          <p:spPr>
            <a:xfrm>
              <a:off x="8080405" y="4966814"/>
              <a:ext cx="251100" cy="25109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</p:spPr>
          <p:txBody>
            <a:bodyPr/>
            <a:lstStyle/>
            <a:p>
              <a:endParaRPr>
                <a:solidFill>
                  <a:srgbClr val="000000"/>
                </a:solidFill>
              </a:endParaRPr>
            </a:p>
          </p:txBody>
        </p:sp>
        <p:sp>
          <p:nvSpPr>
            <p:cNvPr id="3056" name="tx3056"/>
            <p:cNvSpPr/>
            <p:nvPr/>
          </p:nvSpPr>
          <p:spPr>
            <a:xfrm>
              <a:off x="8356831" y="3498673"/>
              <a:ext cx="546943" cy="17125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Train</a:t>
              </a:r>
            </a:p>
          </p:txBody>
        </p:sp>
        <p:sp>
          <p:nvSpPr>
            <p:cNvPr id="3057" name="tx3057"/>
            <p:cNvSpPr/>
            <p:nvPr/>
          </p:nvSpPr>
          <p:spPr>
            <a:xfrm>
              <a:off x="8356831" y="3746760"/>
              <a:ext cx="590810" cy="17462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Other</a:t>
              </a:r>
            </a:p>
          </p:txBody>
        </p:sp>
        <p:sp>
          <p:nvSpPr>
            <p:cNvPr id="3058" name="tx3058"/>
            <p:cNvSpPr/>
            <p:nvPr/>
          </p:nvSpPr>
          <p:spPr>
            <a:xfrm>
              <a:off x="8356831" y="4001593"/>
              <a:ext cx="550291" cy="17125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Tram</a:t>
              </a:r>
            </a:p>
          </p:txBody>
        </p:sp>
        <p:sp>
          <p:nvSpPr>
            <p:cNvPr id="3059" name="tx3059"/>
            <p:cNvSpPr/>
            <p:nvPr/>
          </p:nvSpPr>
          <p:spPr>
            <a:xfrm>
              <a:off x="8356831" y="4253053"/>
              <a:ext cx="403733" cy="17125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Bus</a:t>
              </a:r>
            </a:p>
          </p:txBody>
        </p:sp>
        <p:sp>
          <p:nvSpPr>
            <p:cNvPr id="3060" name="tx3060"/>
            <p:cNvSpPr/>
            <p:nvPr/>
          </p:nvSpPr>
          <p:spPr>
            <a:xfrm>
              <a:off x="8356831" y="4501536"/>
              <a:ext cx="464343" cy="1742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Bike</a:t>
              </a:r>
            </a:p>
          </p:txBody>
        </p:sp>
        <p:sp>
          <p:nvSpPr>
            <p:cNvPr id="3061" name="tx3061"/>
            <p:cNvSpPr/>
            <p:nvPr/>
          </p:nvSpPr>
          <p:spPr>
            <a:xfrm>
              <a:off x="8356831" y="4752996"/>
              <a:ext cx="521270" cy="1742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Walk</a:t>
              </a:r>
            </a:p>
          </p:txBody>
        </p:sp>
        <p:sp>
          <p:nvSpPr>
            <p:cNvPr id="3062" name="tx3062"/>
            <p:cNvSpPr/>
            <p:nvPr/>
          </p:nvSpPr>
          <p:spPr>
            <a:xfrm>
              <a:off x="8356831" y="5004060"/>
              <a:ext cx="366563" cy="17462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00">
                  <a:solidFill>
                    <a:srgbClr val="000000">
                      <a:alpha val="100000"/>
                    </a:srgbClr>
                  </a:solidFill>
                  <a:latin typeface="helvet"/>
                  <a:cs typeface="helvet"/>
                </a:rPr>
                <a:t>Car</a:t>
              </a:r>
            </a:p>
          </p:txBody>
        </p:sp>
      </p:grpSp>
      <p:sp>
        <p:nvSpPr>
          <p:cNvPr id="3" name="TextBox 2"/>
          <p:cNvSpPr txBox="1"/>
          <p:nvPr/>
        </p:nvSpPr>
        <p:spPr>
          <a:xfrm>
            <a:off x="683568" y="260648"/>
            <a:ext cx="6264696" cy="4985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800" b="1" dirty="0" smtClean="0">
                <a:solidFill>
                  <a:srgbClr val="000000"/>
                </a:solidFill>
                <a:latin typeface="Arial"/>
              </a:rPr>
              <a:t>Sydney commuters use public transport more than Melburnians</a:t>
            </a:r>
          </a:p>
        </p:txBody>
      </p:sp>
    </p:spTree>
    <p:extLst>
      <p:ext uri="{BB962C8B-B14F-4D97-AF65-F5344CB8AC3E}">
        <p14:creationId xmlns:p14="http://schemas.microsoft.com/office/powerpoint/2010/main" val="808065575"/>
      </p:ext>
    </p:extLst>
  </p:cSld>
  <p:clrMapOvr>
    <a:masterClrMapping/>
  </p:clrMapOvr>
</p:sld>
</file>

<file path=ppt/theme/theme1.xml><?xml version="1.0" encoding="utf-8"?>
<a:theme xmlns:a="http://schemas.openxmlformats.org/drawingml/2006/main" name="Charts for overheads">
  <a:themeElements>
    <a:clrScheme name="Grattan">
      <a:dk1>
        <a:srgbClr val="000000"/>
      </a:dk1>
      <a:lt1>
        <a:srgbClr val="FFFFFF"/>
      </a:lt1>
      <a:dk2>
        <a:srgbClr val="A02226"/>
      </a:dk2>
      <a:lt2>
        <a:srgbClr val="621214"/>
      </a:lt2>
      <a:accent1>
        <a:srgbClr val="D4582A"/>
      </a:accent1>
      <a:accent2>
        <a:srgbClr val="F68B33"/>
      </a:accent2>
      <a:accent3>
        <a:srgbClr val="FFC35A"/>
      </a:accent3>
      <a:accent4>
        <a:srgbClr val="FFE07F"/>
      </a:accent4>
      <a:accent5>
        <a:srgbClr val="F3901D"/>
      </a:accent5>
      <a:accent6>
        <a:srgbClr val="6A737B"/>
      </a:accent6>
      <a:hlink>
        <a:srgbClr val="757575"/>
      </a:hlink>
      <a:folHlink>
        <a:srgbClr val="AEAEAE"/>
      </a:folHlink>
    </a:clrScheme>
    <a:fontScheme name="Blank Presentation">
      <a:majorFont>
        <a:latin typeface="Arial"/>
        <a:ea typeface="ＭＳ Ｐゴシック"/>
        <a:cs typeface=""/>
      </a:majorFont>
      <a:minorFont>
        <a:latin typeface="Arial"/>
        <a:ea typeface="ＭＳ Ｐゴシック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ea typeface="ＭＳ Ｐゴシック" pitchFamily="34" charset="-128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ea typeface="ＭＳ Ｐゴシック" pitchFamily="34" charset="-128"/>
          </a:defRPr>
        </a:defPPr>
      </a:lstStyle>
    </a:lnDef>
    <a:txDef>
      <a:spPr>
        <a:noFill/>
      </a:spPr>
      <a:bodyPr wrap="none" lIns="0" tIns="0" rIns="0" bIns="0" rtlCol="0">
        <a:spAutoFit/>
      </a:bodyPr>
      <a:lstStyle>
        <a:defPPr>
          <a:lnSpc>
            <a:spcPct val="90000"/>
          </a:lnSpc>
          <a:defRPr sz="1800" dirty="0" smtClean="0"/>
        </a:defPPr>
      </a:lstStyle>
    </a:txDef>
  </a:objectDefaults>
  <a:extraClrSchemeLst>
    <a:extraClrScheme>
      <a:clrScheme name="Blank Presentation 1">
        <a:dk1>
          <a:srgbClr val="000000"/>
        </a:dk1>
        <a:lt1>
          <a:srgbClr val="FFFFFF"/>
        </a:lt1>
        <a:dk2>
          <a:srgbClr val="621214"/>
        </a:dk2>
        <a:lt2>
          <a:srgbClr val="A02226"/>
        </a:lt2>
        <a:accent1>
          <a:srgbClr val="FFE07F"/>
        </a:accent1>
        <a:accent2>
          <a:srgbClr val="FFC35A"/>
        </a:accent2>
        <a:accent3>
          <a:srgbClr val="FFFFFF"/>
        </a:accent3>
        <a:accent4>
          <a:srgbClr val="000000"/>
        </a:accent4>
        <a:accent5>
          <a:srgbClr val="FFEDC0"/>
        </a:accent5>
        <a:accent6>
          <a:srgbClr val="E7B051"/>
        </a:accent6>
        <a:hlink>
          <a:srgbClr val="F68B33"/>
        </a:hlink>
        <a:folHlink>
          <a:srgbClr val="D4582A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Presentation1" id="{235D38BB-BBD1-4BAC-8C1C-A457F5989781}" vid="{44F6CF37-C3FC-4E3C-A24A-76F28251BB22}"/>
    </a:ext>
  </a:extLst>
</a:theme>
</file>

<file path=ppt/theme/theme2.xml><?xml version="1.0" encoding="utf-8"?>
<a:theme xmlns:a="http://schemas.openxmlformats.org/drawingml/2006/main" name="1_Charts for overheads">
  <a:themeElements>
    <a:clrScheme name="Grattan">
      <a:dk1>
        <a:srgbClr val="000000"/>
      </a:dk1>
      <a:lt1>
        <a:srgbClr val="FFFFFF"/>
      </a:lt1>
      <a:dk2>
        <a:srgbClr val="A02226"/>
      </a:dk2>
      <a:lt2>
        <a:srgbClr val="621214"/>
      </a:lt2>
      <a:accent1>
        <a:srgbClr val="D4582A"/>
      </a:accent1>
      <a:accent2>
        <a:srgbClr val="F68B33"/>
      </a:accent2>
      <a:accent3>
        <a:srgbClr val="FFC35A"/>
      </a:accent3>
      <a:accent4>
        <a:srgbClr val="FFE07F"/>
      </a:accent4>
      <a:accent5>
        <a:srgbClr val="F3901D"/>
      </a:accent5>
      <a:accent6>
        <a:srgbClr val="6A737B"/>
      </a:accent6>
      <a:hlink>
        <a:srgbClr val="757575"/>
      </a:hlink>
      <a:folHlink>
        <a:srgbClr val="AEAEAE"/>
      </a:folHlink>
    </a:clrScheme>
    <a:fontScheme name="Blank Presentation">
      <a:majorFont>
        <a:latin typeface="Arial"/>
        <a:ea typeface="ＭＳ Ｐゴシック"/>
        <a:cs typeface=""/>
      </a:majorFont>
      <a:minorFont>
        <a:latin typeface="Arial"/>
        <a:ea typeface="ＭＳ Ｐゴシック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ea typeface="ＭＳ Ｐゴシック" pitchFamily="34" charset="-128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ea typeface="ＭＳ Ｐゴシック" pitchFamily="34" charset="-128"/>
          </a:defRPr>
        </a:defPPr>
      </a:lstStyle>
    </a:lnDef>
    <a:txDef>
      <a:spPr>
        <a:noFill/>
      </a:spPr>
      <a:bodyPr wrap="none" lIns="0" tIns="0" rIns="0" bIns="0" rtlCol="0">
        <a:spAutoFit/>
      </a:bodyPr>
      <a:lstStyle>
        <a:defPPr>
          <a:lnSpc>
            <a:spcPct val="90000"/>
          </a:lnSpc>
          <a:defRPr sz="1800" dirty="0" smtClean="0"/>
        </a:defPPr>
      </a:lstStyle>
    </a:txDef>
  </a:objectDefaults>
  <a:extraClrSchemeLst>
    <a:extraClrScheme>
      <a:clrScheme name="Blank Presentation 1">
        <a:dk1>
          <a:srgbClr val="000000"/>
        </a:dk1>
        <a:lt1>
          <a:srgbClr val="FFFFFF"/>
        </a:lt1>
        <a:dk2>
          <a:srgbClr val="621214"/>
        </a:dk2>
        <a:lt2>
          <a:srgbClr val="A02226"/>
        </a:lt2>
        <a:accent1>
          <a:srgbClr val="FFE07F"/>
        </a:accent1>
        <a:accent2>
          <a:srgbClr val="FFC35A"/>
        </a:accent2>
        <a:accent3>
          <a:srgbClr val="FFFFFF"/>
        </a:accent3>
        <a:accent4>
          <a:srgbClr val="000000"/>
        </a:accent4>
        <a:accent5>
          <a:srgbClr val="FFEDC0"/>
        </a:accent5>
        <a:accent6>
          <a:srgbClr val="E7B051"/>
        </a:accent6>
        <a:hlink>
          <a:srgbClr val="F68B33"/>
        </a:hlink>
        <a:folHlink>
          <a:srgbClr val="D4582A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Presentation1" id="{235D38BB-BBD1-4BAC-8C1C-A457F5989781}" vid="{44F6CF37-C3FC-4E3C-A24A-76F28251BB22}"/>
    </a:ext>
  </a:extLst>
</a:theme>
</file>

<file path=ppt/theme/theme3.xml><?xml version="1.0" encoding="utf-8"?>
<a:theme xmlns:a="http://schemas.openxmlformats.org/drawingml/2006/main" name="2_Charts for overheads">
  <a:themeElements>
    <a:clrScheme name="Grattan">
      <a:dk1>
        <a:srgbClr val="000000"/>
      </a:dk1>
      <a:lt1>
        <a:srgbClr val="FFFFFF"/>
      </a:lt1>
      <a:dk2>
        <a:srgbClr val="A02226"/>
      </a:dk2>
      <a:lt2>
        <a:srgbClr val="621214"/>
      </a:lt2>
      <a:accent1>
        <a:srgbClr val="D4582A"/>
      </a:accent1>
      <a:accent2>
        <a:srgbClr val="F68B33"/>
      </a:accent2>
      <a:accent3>
        <a:srgbClr val="FFC35A"/>
      </a:accent3>
      <a:accent4>
        <a:srgbClr val="FFE07F"/>
      </a:accent4>
      <a:accent5>
        <a:srgbClr val="F3901D"/>
      </a:accent5>
      <a:accent6>
        <a:srgbClr val="6A737B"/>
      </a:accent6>
      <a:hlink>
        <a:srgbClr val="757575"/>
      </a:hlink>
      <a:folHlink>
        <a:srgbClr val="AEAEAE"/>
      </a:folHlink>
    </a:clrScheme>
    <a:fontScheme name="Blank Presentation">
      <a:majorFont>
        <a:latin typeface="Arial"/>
        <a:ea typeface="ＭＳ Ｐゴシック"/>
        <a:cs typeface=""/>
      </a:majorFont>
      <a:minorFont>
        <a:latin typeface="Arial"/>
        <a:ea typeface="ＭＳ Ｐゴシック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ea typeface="ＭＳ Ｐゴシック" pitchFamily="34" charset="-128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ea typeface="ＭＳ Ｐゴシック" pitchFamily="34" charset="-128"/>
          </a:defRPr>
        </a:defPPr>
      </a:lstStyle>
    </a:lnDef>
    <a:txDef>
      <a:spPr>
        <a:noFill/>
      </a:spPr>
      <a:bodyPr wrap="none" lIns="0" tIns="0" rIns="0" bIns="0" rtlCol="0">
        <a:spAutoFit/>
      </a:bodyPr>
      <a:lstStyle>
        <a:defPPr>
          <a:lnSpc>
            <a:spcPct val="90000"/>
          </a:lnSpc>
          <a:defRPr sz="1800" dirty="0" smtClean="0"/>
        </a:defPPr>
      </a:lstStyle>
    </a:txDef>
  </a:objectDefaults>
  <a:extraClrSchemeLst>
    <a:extraClrScheme>
      <a:clrScheme name="Blank Presentation 1">
        <a:dk1>
          <a:srgbClr val="000000"/>
        </a:dk1>
        <a:lt1>
          <a:srgbClr val="FFFFFF"/>
        </a:lt1>
        <a:dk2>
          <a:srgbClr val="621214"/>
        </a:dk2>
        <a:lt2>
          <a:srgbClr val="A02226"/>
        </a:lt2>
        <a:accent1>
          <a:srgbClr val="FFE07F"/>
        </a:accent1>
        <a:accent2>
          <a:srgbClr val="FFC35A"/>
        </a:accent2>
        <a:accent3>
          <a:srgbClr val="FFFFFF"/>
        </a:accent3>
        <a:accent4>
          <a:srgbClr val="000000"/>
        </a:accent4>
        <a:accent5>
          <a:srgbClr val="FFEDC0"/>
        </a:accent5>
        <a:accent6>
          <a:srgbClr val="E7B051"/>
        </a:accent6>
        <a:hlink>
          <a:srgbClr val="F68B33"/>
        </a:hlink>
        <a:folHlink>
          <a:srgbClr val="D4582A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Presentation1" id="{235D38BB-BBD1-4BAC-8C1C-A457F5989781}" vid="{44F6CF37-C3FC-4E3C-A24A-76F28251BB22}"/>
    </a:ext>
  </a:extLst>
</a:theme>
</file>

<file path=ppt/theme/theme4.xml><?xml version="1.0" encoding="utf-8"?>
<a:theme xmlns:a="http://schemas.openxmlformats.org/drawingml/2006/main" name="3_Charts for overheads">
  <a:themeElements>
    <a:clrScheme name="Grattan">
      <a:dk1>
        <a:srgbClr val="000000"/>
      </a:dk1>
      <a:lt1>
        <a:srgbClr val="FFFFFF"/>
      </a:lt1>
      <a:dk2>
        <a:srgbClr val="A02226"/>
      </a:dk2>
      <a:lt2>
        <a:srgbClr val="621214"/>
      </a:lt2>
      <a:accent1>
        <a:srgbClr val="D4582A"/>
      </a:accent1>
      <a:accent2>
        <a:srgbClr val="F68B33"/>
      </a:accent2>
      <a:accent3>
        <a:srgbClr val="FFC35A"/>
      </a:accent3>
      <a:accent4>
        <a:srgbClr val="FFE07F"/>
      </a:accent4>
      <a:accent5>
        <a:srgbClr val="F3901D"/>
      </a:accent5>
      <a:accent6>
        <a:srgbClr val="6A737B"/>
      </a:accent6>
      <a:hlink>
        <a:srgbClr val="757575"/>
      </a:hlink>
      <a:folHlink>
        <a:srgbClr val="AEAEAE"/>
      </a:folHlink>
    </a:clrScheme>
    <a:fontScheme name="Blank Presentation">
      <a:majorFont>
        <a:latin typeface="Arial"/>
        <a:ea typeface="ＭＳ Ｐゴシック"/>
        <a:cs typeface=""/>
      </a:majorFont>
      <a:minorFont>
        <a:latin typeface="Arial"/>
        <a:ea typeface="ＭＳ Ｐゴシック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ea typeface="ＭＳ Ｐゴシック" pitchFamily="34" charset="-128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ea typeface="ＭＳ Ｐゴシック" pitchFamily="34" charset="-128"/>
          </a:defRPr>
        </a:defPPr>
      </a:lstStyle>
    </a:lnDef>
    <a:txDef>
      <a:spPr>
        <a:noFill/>
      </a:spPr>
      <a:bodyPr wrap="none" lIns="0" tIns="0" rIns="0" bIns="0" rtlCol="0">
        <a:spAutoFit/>
      </a:bodyPr>
      <a:lstStyle>
        <a:defPPr>
          <a:lnSpc>
            <a:spcPct val="90000"/>
          </a:lnSpc>
          <a:defRPr sz="1800" dirty="0" smtClean="0"/>
        </a:defPPr>
      </a:lstStyle>
    </a:txDef>
  </a:objectDefaults>
  <a:extraClrSchemeLst>
    <a:extraClrScheme>
      <a:clrScheme name="Blank Presentation 1">
        <a:dk1>
          <a:srgbClr val="000000"/>
        </a:dk1>
        <a:lt1>
          <a:srgbClr val="FFFFFF"/>
        </a:lt1>
        <a:dk2>
          <a:srgbClr val="621214"/>
        </a:dk2>
        <a:lt2>
          <a:srgbClr val="A02226"/>
        </a:lt2>
        <a:accent1>
          <a:srgbClr val="FFE07F"/>
        </a:accent1>
        <a:accent2>
          <a:srgbClr val="FFC35A"/>
        </a:accent2>
        <a:accent3>
          <a:srgbClr val="FFFFFF"/>
        </a:accent3>
        <a:accent4>
          <a:srgbClr val="000000"/>
        </a:accent4>
        <a:accent5>
          <a:srgbClr val="FFEDC0"/>
        </a:accent5>
        <a:accent6>
          <a:srgbClr val="E7B051"/>
        </a:accent6>
        <a:hlink>
          <a:srgbClr val="F68B33"/>
        </a:hlink>
        <a:folHlink>
          <a:srgbClr val="D4582A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Presentation1" id="{235D38BB-BBD1-4BAC-8C1C-A457F5989781}" vid="{44F6CF37-C3FC-4E3C-A24A-76F28251BB22}"/>
    </a:ext>
  </a:extLst>
</a:theme>
</file>

<file path=ppt/theme/theme5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Yu Gothic Light"/>
        <a:font script="Hang" typeface="맑은 고딕"/>
        <a:font script="Hans" typeface="DengXian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Yu Gothic"/>
        <a:font script="Hang" typeface="맑은 고딕"/>
        <a:font script="Hans" typeface="DengXian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Charts for presentations</Template>
  <TotalTime>1896</TotalTime>
  <Words>264</Words>
  <Application>Microsoft Office PowerPoint</Application>
  <PresentationFormat>On-screen Show (4:3)</PresentationFormat>
  <Paragraphs>110</Paragraphs>
  <Slides>7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4</vt:i4>
      </vt:variant>
      <vt:variant>
        <vt:lpstr>Slide Titles</vt:lpstr>
      </vt:variant>
      <vt:variant>
        <vt:i4>7</vt:i4>
      </vt:variant>
    </vt:vector>
  </HeadingPairs>
  <TitlesOfParts>
    <vt:vector size="11" baseType="lpstr">
      <vt:lpstr>Charts for overheads</vt:lpstr>
      <vt:lpstr>1_Charts for overheads</vt:lpstr>
      <vt:lpstr>2_Charts for overheads</vt:lpstr>
      <vt:lpstr>3_Charts for overheads</vt:lpstr>
      <vt:lpstr>Optimising transport  to recognise external benefits</vt:lpstr>
      <vt:lpstr>PowerPoint Presentation</vt:lpstr>
      <vt:lpstr>Sydney population is much denser in inner and middle areas than Melbourne’s</vt:lpstr>
      <vt:lpstr>Sydney has a much denser core of employment</vt:lpstr>
      <vt:lpstr>Commuters outside central Sydney typically experience only small delays</vt:lpstr>
      <vt:lpstr>PowerPoint Presentation</vt:lpstr>
      <vt:lpstr>PowerPoint Presentation</vt:lpstr>
    </vt:vector>
  </TitlesOfParts>
  <Company>The University of Melbourne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Charts for presentations</dc:title>
  <dc:creator>Hugh Parsonage</dc:creator>
  <cp:lastModifiedBy>Maria Tortura</cp:lastModifiedBy>
  <cp:revision>6</cp:revision>
  <cp:lastPrinted>2017-10-24T05:12:54Z</cp:lastPrinted>
  <dcterms:created xsi:type="dcterms:W3CDTF">2017-08-27T11:48:52Z</dcterms:created>
  <dcterms:modified xsi:type="dcterms:W3CDTF">2017-11-01T00:09:01Z</dcterms:modified>
</cp:coreProperties>
</file>