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7" r:id="rId2"/>
  </p:sldMasterIdLst>
  <p:notesMasterIdLst>
    <p:notesMasterId r:id="rId12"/>
  </p:notesMasterIdLst>
  <p:handoutMasterIdLst>
    <p:handoutMasterId r:id="rId13"/>
  </p:handoutMasterIdLst>
  <p:sldIdLst>
    <p:sldId id="731" r:id="rId3"/>
    <p:sldId id="732" r:id="rId4"/>
    <p:sldId id="856" r:id="rId5"/>
    <p:sldId id="862" r:id="rId6"/>
    <p:sldId id="857" r:id="rId7"/>
    <p:sldId id="858" r:id="rId8"/>
    <p:sldId id="860" r:id="rId9"/>
    <p:sldId id="859" r:id="rId10"/>
    <p:sldId id="861" r:id="rId11"/>
  </p:sldIdLst>
  <p:sldSz cx="10160000" cy="5715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355600" indent="10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712788" indent="2016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068388" indent="3032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425575" indent="4032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3399"/>
    <a:srgbClr val="000000"/>
    <a:srgbClr val="3366CC"/>
    <a:srgbClr val="FF6600"/>
    <a:srgbClr val="FF9933"/>
    <a:srgbClr val="FF99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82" autoAdjust="0"/>
    <p:restoredTop sz="93411" autoAdjust="0"/>
  </p:normalViewPr>
  <p:slideViewPr>
    <p:cSldViewPr>
      <p:cViewPr varScale="1">
        <p:scale>
          <a:sx n="85" d="100"/>
          <a:sy n="85" d="100"/>
        </p:scale>
        <p:origin x="-90" y="-1002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42"/>
    </p:cViewPr>
  </p:sorterViewPr>
  <p:notesViewPr>
    <p:cSldViewPr>
      <p:cViewPr varScale="1">
        <p:scale>
          <a:sx n="52" d="100"/>
          <a:sy n="52" d="100"/>
        </p:scale>
        <p:origin x="2634" y="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="" xmlns:a16="http://schemas.microsoft.com/office/drawing/2014/main" id="{3A246054-3137-40A5-9332-8401A310A2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5" tIns="45918" rIns="91835" bIns="45918" numCol="1" anchor="t" anchorCtr="0" compatLnSpc="1">
            <a:prstTxWarp prst="textNoShape">
              <a:avLst/>
            </a:prstTxWarp>
          </a:bodyPr>
          <a:lstStyle>
            <a:lvl1pPr defTabSz="918961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>
            <a:extLst>
              <a:ext uri="{FF2B5EF4-FFF2-40B4-BE49-F238E27FC236}">
                <a16:creationId xmlns="" xmlns:a16="http://schemas.microsoft.com/office/drawing/2014/main" id="{40FD2FE8-E825-48C6-8A46-14ECFA4171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5" tIns="45918" rIns="91835" bIns="45918" numCol="1" anchor="t" anchorCtr="0" compatLnSpc="1">
            <a:prstTxWarp prst="textNoShape">
              <a:avLst/>
            </a:prstTxWarp>
          </a:bodyPr>
          <a:lstStyle>
            <a:lvl1pPr algn="r" defTabSz="918961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0" name="Rectangle 4">
            <a:extLst>
              <a:ext uri="{FF2B5EF4-FFF2-40B4-BE49-F238E27FC236}">
                <a16:creationId xmlns="" xmlns:a16="http://schemas.microsoft.com/office/drawing/2014/main" id="{3336D684-EDE5-44DE-9089-35A4E99AB36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5" tIns="45918" rIns="91835" bIns="45918" numCol="1" anchor="b" anchorCtr="0" compatLnSpc="1">
            <a:prstTxWarp prst="textNoShape">
              <a:avLst/>
            </a:prstTxWarp>
          </a:bodyPr>
          <a:lstStyle>
            <a:lvl1pPr defTabSz="917575" eaLnBrk="1" hangingPunct="1"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Delegates Forum - 16/2/17</a:t>
            </a:r>
            <a:endParaRPr lang="en-US"/>
          </a:p>
        </p:txBody>
      </p:sp>
      <p:sp>
        <p:nvSpPr>
          <p:cNvPr id="96261" name="Rectangle 5">
            <a:extLst>
              <a:ext uri="{FF2B5EF4-FFF2-40B4-BE49-F238E27FC236}">
                <a16:creationId xmlns="" xmlns:a16="http://schemas.microsoft.com/office/drawing/2014/main" id="{16201D47-5BBD-4D1E-AFDA-BC65745941D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5" tIns="45918" rIns="91835" bIns="45918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300">
                <a:cs typeface="Arial" charset="0"/>
              </a:defRPr>
            </a:lvl1pPr>
          </a:lstStyle>
          <a:p>
            <a:fld id="{C5327439-3438-4836-8266-C7AF908B5A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417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="" xmlns:a16="http://schemas.microsoft.com/office/drawing/2014/main" id="{0D81C71D-E39B-455E-ADBD-9D1FCEB1D5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5" tIns="45918" rIns="91835" bIns="45918" numCol="1" anchor="t" anchorCtr="0" compatLnSpc="1">
            <a:prstTxWarp prst="textNoShape">
              <a:avLst/>
            </a:prstTxWarp>
          </a:bodyPr>
          <a:lstStyle>
            <a:lvl1pPr defTabSz="918961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AU"/>
              <a:t>BusNSW Associate Member Seminar - 9 May 2013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="" xmlns:a16="http://schemas.microsoft.com/office/drawing/2014/main" id="{E9865746-03A0-4E51-AE91-B60C7B563B3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5" tIns="45918" rIns="91835" bIns="45918" numCol="1" anchor="t" anchorCtr="0" compatLnSpc="1">
            <a:prstTxWarp prst="textNoShape">
              <a:avLst/>
            </a:prstTxWarp>
          </a:bodyPr>
          <a:lstStyle>
            <a:lvl1pPr algn="r" defTabSz="918961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>
            <a:extLst>
              <a:ext uri="{FF2B5EF4-FFF2-40B4-BE49-F238E27FC236}">
                <a16:creationId xmlns="" xmlns:a16="http://schemas.microsoft.com/office/drawing/2014/main" id="{D9003F17-7549-4D6A-8A1D-C33A8100AE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5" tIns="45918" rIns="91835" bIns="459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="" xmlns:a16="http://schemas.microsoft.com/office/drawing/2014/main" id="{8233F985-3D92-4F14-8473-7D6CD445683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5" tIns="45918" rIns="91835" bIns="45918" numCol="1" anchor="b" anchorCtr="0" compatLnSpc="1">
            <a:prstTxWarp prst="textNoShape">
              <a:avLst/>
            </a:prstTxWarp>
          </a:bodyPr>
          <a:lstStyle>
            <a:lvl1pPr defTabSz="918961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AU"/>
              <a:t>Delegates Forum - 16/2/17</a:t>
            </a:r>
          </a:p>
        </p:txBody>
      </p:sp>
      <p:sp>
        <p:nvSpPr>
          <p:cNvPr id="41991" name="Rectangle 7">
            <a:extLst>
              <a:ext uri="{FF2B5EF4-FFF2-40B4-BE49-F238E27FC236}">
                <a16:creationId xmlns="" xmlns:a16="http://schemas.microsoft.com/office/drawing/2014/main" id="{2D0F5F9C-455E-4D9F-B40C-6DC75A3DF2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5" tIns="45918" rIns="91835" bIns="45918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300">
                <a:cs typeface="Arial" charset="0"/>
              </a:defRPr>
            </a:lvl1pPr>
          </a:lstStyle>
          <a:p>
            <a:fld id="{F71BFDE6-72B4-4AFF-A897-CCA1218747C2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16828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MS PGothic" panose="020B0600070205080204" pitchFamily="34" charset="-128"/>
        <a:cs typeface="Arial" charset="0"/>
      </a:defRPr>
    </a:lvl1pPr>
    <a:lvl2pPr marL="355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71278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06838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42557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A97AF657-2E52-4392-A5C3-EDBF1E98181F}" type="slidenum">
              <a:rPr lang="en-AU" altLang="en-US"/>
              <a:pPr/>
              <a:t>1</a:t>
            </a:fld>
            <a:endParaRPr lang="en-AU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CF50F9E4-2C1E-4F4F-9206-64336377BAB6}" type="slidenum">
              <a:rPr lang="en-AU" altLang="en-US"/>
              <a:pPr/>
              <a:t>2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 noChangeArrowheads="1"/>
          </p:cNvSpPr>
          <p:nvPr>
            <p:ph type="body" idx="1"/>
          </p:nvPr>
        </p:nvSpPr>
        <p:spPr>
          <a:xfrm>
            <a:off x="90488" y="4675188"/>
            <a:ext cx="6616700" cy="5251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Font typeface="Calibri" pitchFamily="34" charset="0"/>
              <a:buAutoNum type="arabicPeriod"/>
            </a:pPr>
            <a:endParaRPr lang="en-AU" altLang="en-US" smtClean="0"/>
          </a:p>
        </p:txBody>
      </p:sp>
      <p:sp>
        <p:nvSpPr>
          <p:cNvPr id="11268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18827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3399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27971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2543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7220F872-C48F-4E3A-B20F-9044774D8AF2}" type="slidenum">
              <a:rPr lang="en-AU" altLang="en-US"/>
              <a:pPr/>
              <a:t>3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Font typeface="Calibri" pitchFamily="34" charset="0"/>
              <a:buAutoNum type="arabicPeriod"/>
            </a:pPr>
            <a:endParaRPr lang="en-AU" altLang="en-US" smtClean="0"/>
          </a:p>
        </p:txBody>
      </p:sp>
      <p:sp>
        <p:nvSpPr>
          <p:cNvPr id="13316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18827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3399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27971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2543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BCBC0B90-F986-4698-99AB-E22C30C81EBB}" type="slidenum">
              <a:rPr lang="en-AU" altLang="en-US"/>
              <a:pPr/>
              <a:t>4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 noChangeArrowheads="1"/>
          </p:cNvSpPr>
          <p:nvPr>
            <p:ph type="body" idx="1"/>
          </p:nvPr>
        </p:nvSpPr>
        <p:spPr>
          <a:xfrm>
            <a:off x="230188" y="4603750"/>
            <a:ext cx="6408737" cy="5322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Font typeface="Calibri" pitchFamily="34" charset="0"/>
              <a:buAutoNum type="arabicPeriod"/>
            </a:pPr>
            <a:endParaRPr lang="en-AU" altLang="en-US" smtClean="0"/>
          </a:p>
        </p:txBody>
      </p:sp>
      <p:sp>
        <p:nvSpPr>
          <p:cNvPr id="15364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18827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3399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27971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2543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2D67CC82-E26F-45B6-825B-3603E8DAB8D2}" type="slidenum">
              <a:rPr lang="en-AU" altLang="en-US"/>
              <a:pPr/>
              <a:t>5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 noChangeArrowheads="1"/>
          </p:cNvSpPr>
          <p:nvPr>
            <p:ph type="body" idx="1"/>
          </p:nvPr>
        </p:nvSpPr>
        <p:spPr>
          <a:xfrm>
            <a:off x="374650" y="4603750"/>
            <a:ext cx="6119813" cy="5184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  <p:sp>
        <p:nvSpPr>
          <p:cNvPr id="17412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18827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3399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27971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2543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B33CF829-F4E4-42D2-9FCD-4A9A01878632}" type="slidenum">
              <a:rPr lang="en-AU" altLang="en-US"/>
              <a:pPr/>
              <a:t>6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 noChangeArrowheads="1"/>
          </p:cNvSpPr>
          <p:nvPr>
            <p:ph type="body" idx="1"/>
          </p:nvPr>
        </p:nvSpPr>
        <p:spPr>
          <a:xfrm>
            <a:off x="590550" y="4746625"/>
            <a:ext cx="5761038" cy="4537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Font typeface="Calibri" pitchFamily="34" charset="0"/>
              <a:buAutoNum type="arabicPeriod"/>
            </a:pPr>
            <a:endParaRPr lang="en-AU" altLang="en-US" smtClean="0"/>
          </a:p>
        </p:txBody>
      </p:sp>
      <p:sp>
        <p:nvSpPr>
          <p:cNvPr id="19460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18827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3399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27971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2543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8854F3F8-2E7D-4101-87A9-3FE1E616C0A2}" type="slidenum">
              <a:rPr lang="en-AU" altLang="en-US"/>
              <a:pPr/>
              <a:t>7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 noChangeArrowheads="1"/>
          </p:cNvSpPr>
          <p:nvPr>
            <p:ph type="body" idx="1"/>
          </p:nvPr>
        </p:nvSpPr>
        <p:spPr>
          <a:xfrm>
            <a:off x="158750" y="4603750"/>
            <a:ext cx="6480175" cy="5111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  <p:sp>
        <p:nvSpPr>
          <p:cNvPr id="21508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18827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3399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27971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2543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EC21BAB6-D092-445B-8969-71373AEF17D7}" type="slidenum">
              <a:rPr lang="en-AU" altLang="en-US"/>
              <a:pPr/>
              <a:t>8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  <p:sp>
        <p:nvSpPr>
          <p:cNvPr id="23556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defTabSz="917575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18827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3399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27971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254375" indent="403225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202CD81E-9D67-429C-A040-85D8FA258E17}" type="slidenum">
              <a:rPr lang="en-AU" altLang="en-US"/>
              <a:pPr/>
              <a:t>9</a:t>
            </a:fld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75361"/>
            <a:ext cx="8636000" cy="12250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285732" indent="0" algn="ctr">
              <a:buNone/>
              <a:defRPr/>
            </a:lvl2pPr>
            <a:lvl3pPr marL="571463" indent="0" algn="ctr">
              <a:buNone/>
              <a:defRPr/>
            </a:lvl3pPr>
            <a:lvl4pPr marL="857195" indent="0" algn="ctr">
              <a:buNone/>
              <a:defRPr/>
            </a:lvl4pPr>
            <a:lvl5pPr marL="1142926" indent="0" algn="ctr">
              <a:buNone/>
              <a:defRPr/>
            </a:lvl5pPr>
            <a:lvl6pPr marL="1428657" indent="0" algn="ctr">
              <a:buNone/>
              <a:defRPr/>
            </a:lvl6pPr>
            <a:lvl7pPr marL="1714388" indent="0" algn="ctr">
              <a:buNone/>
              <a:defRPr/>
            </a:lvl7pPr>
            <a:lvl8pPr marL="2000120" indent="0" algn="ctr">
              <a:buNone/>
              <a:defRPr/>
            </a:lvl8pPr>
            <a:lvl9pPr marL="2285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A2C46-6F38-4B6D-BF3F-AE0385C07B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82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D9983-18AA-45CF-9AD2-6E22ADCFE0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10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00597" y="1"/>
            <a:ext cx="2305403" cy="54226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9101" y="1"/>
            <a:ext cx="6752167" cy="54226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849C7-A796-47F7-8E55-AD5FE1EBA6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438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TopHeader_NOPIC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24138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3" descr="Triangle Artwork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863" y="0"/>
            <a:ext cx="60960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302001" y="1524000"/>
            <a:ext cx="6688667" cy="1841500"/>
          </a:xfrm>
        </p:spPr>
        <p:txBody>
          <a:bodyPr/>
          <a:lstStyle>
            <a:lvl1pPr>
              <a:defRPr sz="3125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42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302001" y="3556000"/>
            <a:ext cx="6688667" cy="14605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25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16">
            <a:extLst>
              <a:ext uri="{FF2B5EF4-FFF2-40B4-BE49-F238E27FC236}">
                <a16:creationId xmlns="" xmlns:a16="http://schemas.microsoft.com/office/drawing/2014/main" id="{2EDD6BA9-EF3A-4680-B5C2-07308BDB97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508000" y="5207000"/>
            <a:ext cx="2370138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7">
            <a:extLst>
              <a:ext uri="{FF2B5EF4-FFF2-40B4-BE49-F238E27FC236}">
                <a16:creationId xmlns="" xmlns:a16="http://schemas.microsoft.com/office/drawing/2014/main" id="{424B21AF-E38D-43A7-9EA7-474B8A0611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>
            <a:extLst>
              <a:ext uri="{FF2B5EF4-FFF2-40B4-BE49-F238E27FC236}">
                <a16:creationId xmlns="" xmlns:a16="http://schemas.microsoft.com/office/drawing/2014/main" id="{F0AEA622-5BDA-4CF4-85A5-EB535DEB68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8CCF2-E207-4BFA-B1EC-15C81681D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54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09A106-5424-43E8-B1CB-5D70DE5F191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54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1" y="3672424"/>
            <a:ext cx="8636000" cy="1135063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1" y="2422261"/>
            <a:ext cx="8636000" cy="1250156"/>
          </a:xfrm>
        </p:spPr>
        <p:txBody>
          <a:bodyPr anchor="b"/>
          <a:lstStyle>
            <a:lvl1pPr marL="0" indent="0">
              <a:buNone/>
              <a:defRPr sz="1250"/>
            </a:lvl1pPr>
            <a:lvl2pPr marL="285732" indent="0">
              <a:buNone/>
              <a:defRPr sz="1125"/>
            </a:lvl2pPr>
            <a:lvl3pPr marL="571463" indent="0">
              <a:buNone/>
              <a:defRPr sz="1000"/>
            </a:lvl3pPr>
            <a:lvl4pPr marL="857195" indent="0">
              <a:buNone/>
              <a:defRPr sz="875"/>
            </a:lvl4pPr>
            <a:lvl5pPr marL="1142926" indent="0">
              <a:buNone/>
              <a:defRPr sz="875"/>
            </a:lvl5pPr>
            <a:lvl6pPr marL="1428657" indent="0">
              <a:buNone/>
              <a:defRPr sz="875"/>
            </a:lvl6pPr>
            <a:lvl7pPr marL="1714388" indent="0">
              <a:buNone/>
              <a:defRPr sz="875"/>
            </a:lvl7pPr>
            <a:lvl8pPr marL="2000120" indent="0">
              <a:buNone/>
              <a:defRPr sz="875"/>
            </a:lvl8pPr>
            <a:lvl9pPr marL="2285852" indent="0">
              <a:buNone/>
              <a:defRPr sz="8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025E9B-B455-43C8-94CA-746DC29E9F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71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651000"/>
            <a:ext cx="4487333" cy="3238500"/>
          </a:xfrm>
        </p:spPr>
        <p:txBody>
          <a:bodyPr/>
          <a:lstStyle>
            <a:lvl1pPr>
              <a:defRPr sz="1750"/>
            </a:lvl1pPr>
            <a:lvl2pPr>
              <a:defRPr sz="1500"/>
            </a:lvl2pPr>
            <a:lvl3pPr>
              <a:defRPr sz="12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8" y="1651000"/>
            <a:ext cx="4487333" cy="3238500"/>
          </a:xfrm>
        </p:spPr>
        <p:txBody>
          <a:bodyPr/>
          <a:lstStyle>
            <a:lvl1pPr>
              <a:defRPr sz="1750"/>
            </a:lvl1pPr>
            <a:lvl2pPr>
              <a:defRPr sz="1500"/>
            </a:lvl2pPr>
            <a:lvl3pPr>
              <a:defRPr sz="12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82C55E-9711-4B71-8B66-0BC9C96872C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28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279267"/>
            <a:ext cx="4489097" cy="53313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32" indent="0">
              <a:buNone/>
              <a:defRPr sz="1250" b="1"/>
            </a:lvl2pPr>
            <a:lvl3pPr marL="571463" indent="0">
              <a:buNone/>
              <a:defRPr sz="1125" b="1"/>
            </a:lvl3pPr>
            <a:lvl4pPr marL="857195" indent="0">
              <a:buNone/>
              <a:defRPr sz="1000" b="1"/>
            </a:lvl4pPr>
            <a:lvl5pPr marL="1142926" indent="0">
              <a:buNone/>
              <a:defRPr sz="1000" b="1"/>
            </a:lvl5pPr>
            <a:lvl6pPr marL="1428657" indent="0">
              <a:buNone/>
              <a:defRPr sz="1000" b="1"/>
            </a:lvl6pPr>
            <a:lvl7pPr marL="1714388" indent="0">
              <a:buNone/>
              <a:defRPr sz="1000" b="1"/>
            </a:lvl7pPr>
            <a:lvl8pPr marL="2000120" indent="0">
              <a:buNone/>
              <a:defRPr sz="1000" b="1"/>
            </a:lvl8pPr>
            <a:lvl9pPr marL="2285852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4" y="1812396"/>
            <a:ext cx="4489097" cy="3292740"/>
          </a:xfrm>
        </p:spPr>
        <p:txBody>
          <a:bodyPr/>
          <a:lstStyle>
            <a:lvl1pPr>
              <a:defRPr sz="1500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0" y="1279267"/>
            <a:ext cx="4490861" cy="53313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32" indent="0">
              <a:buNone/>
              <a:defRPr sz="1250" b="1"/>
            </a:lvl2pPr>
            <a:lvl3pPr marL="571463" indent="0">
              <a:buNone/>
              <a:defRPr sz="1125" b="1"/>
            </a:lvl3pPr>
            <a:lvl4pPr marL="857195" indent="0">
              <a:buNone/>
              <a:defRPr sz="1000" b="1"/>
            </a:lvl4pPr>
            <a:lvl5pPr marL="1142926" indent="0">
              <a:buNone/>
              <a:defRPr sz="1000" b="1"/>
            </a:lvl5pPr>
            <a:lvl6pPr marL="1428657" indent="0">
              <a:buNone/>
              <a:defRPr sz="1000" b="1"/>
            </a:lvl6pPr>
            <a:lvl7pPr marL="1714388" indent="0">
              <a:buNone/>
              <a:defRPr sz="1000" b="1"/>
            </a:lvl7pPr>
            <a:lvl8pPr marL="2000120" indent="0">
              <a:buNone/>
              <a:defRPr sz="1000" b="1"/>
            </a:lvl8pPr>
            <a:lvl9pPr marL="2285852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0" y="1812396"/>
            <a:ext cx="4490861" cy="3292740"/>
          </a:xfrm>
        </p:spPr>
        <p:txBody>
          <a:bodyPr/>
          <a:lstStyle>
            <a:lvl1pPr>
              <a:defRPr sz="1500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F77E5-40F0-4EEE-B087-95537496BF2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06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3FD5EB-CADC-4FF3-90CE-64A8B321527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68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43B7E2-6390-4CE8-BEF7-69FDBADAD55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384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27548"/>
            <a:ext cx="3342571" cy="968375"/>
          </a:xfrm>
        </p:spPr>
        <p:txBody>
          <a:bodyPr anchor="b"/>
          <a:lstStyle>
            <a:lvl1pPr algn="l">
              <a:defRPr sz="125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7" y="227543"/>
            <a:ext cx="5679723" cy="4877594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1195920"/>
            <a:ext cx="3342571" cy="3909219"/>
          </a:xfrm>
        </p:spPr>
        <p:txBody>
          <a:bodyPr/>
          <a:lstStyle>
            <a:lvl1pPr marL="0" indent="0">
              <a:buNone/>
              <a:defRPr sz="875"/>
            </a:lvl1pPr>
            <a:lvl2pPr marL="285732" indent="0">
              <a:buNone/>
              <a:defRPr sz="750"/>
            </a:lvl2pPr>
            <a:lvl3pPr marL="571463" indent="0">
              <a:buNone/>
              <a:defRPr sz="625"/>
            </a:lvl3pPr>
            <a:lvl4pPr marL="857195" indent="0">
              <a:buNone/>
              <a:defRPr sz="562"/>
            </a:lvl4pPr>
            <a:lvl5pPr marL="1142926" indent="0">
              <a:buNone/>
              <a:defRPr sz="562"/>
            </a:lvl5pPr>
            <a:lvl6pPr marL="1428657" indent="0">
              <a:buNone/>
              <a:defRPr sz="562"/>
            </a:lvl6pPr>
            <a:lvl7pPr marL="1714388" indent="0">
              <a:buNone/>
              <a:defRPr sz="562"/>
            </a:lvl7pPr>
            <a:lvl8pPr marL="2000120" indent="0">
              <a:buNone/>
              <a:defRPr sz="562"/>
            </a:lvl8pPr>
            <a:lvl9pPr marL="2285852" indent="0">
              <a:buNone/>
              <a:defRPr sz="5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E71892-5A8D-46DA-AC30-25FA4946F9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4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661CC-1F7F-4664-9541-17F12212D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46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125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/>
          <a:lstStyle>
            <a:lvl1pPr marL="0" indent="0">
              <a:buNone/>
              <a:defRPr sz="2000"/>
            </a:lvl1pPr>
            <a:lvl2pPr marL="285732" indent="0">
              <a:buNone/>
              <a:defRPr sz="1750"/>
            </a:lvl2pPr>
            <a:lvl3pPr marL="571463" indent="0">
              <a:buNone/>
              <a:defRPr sz="1500"/>
            </a:lvl3pPr>
            <a:lvl4pPr marL="857195" indent="0">
              <a:buNone/>
              <a:defRPr sz="1250"/>
            </a:lvl4pPr>
            <a:lvl5pPr marL="1142926" indent="0">
              <a:buNone/>
              <a:defRPr sz="1250"/>
            </a:lvl5pPr>
            <a:lvl6pPr marL="1428657" indent="0">
              <a:buNone/>
              <a:defRPr sz="1250"/>
            </a:lvl6pPr>
            <a:lvl7pPr marL="1714388" indent="0">
              <a:buNone/>
              <a:defRPr sz="1250"/>
            </a:lvl7pPr>
            <a:lvl8pPr marL="2000120" indent="0">
              <a:buNone/>
              <a:defRPr sz="1250"/>
            </a:lvl8pPr>
            <a:lvl9pPr marL="2285852" indent="0">
              <a:buNone/>
              <a:defRPr sz="1250"/>
            </a:lvl9pPr>
          </a:lstStyle>
          <a:p>
            <a:pPr lvl="0"/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4472782"/>
            <a:ext cx="6096000" cy="670718"/>
          </a:xfrm>
        </p:spPr>
        <p:txBody>
          <a:bodyPr/>
          <a:lstStyle>
            <a:lvl1pPr marL="0" indent="0">
              <a:buNone/>
              <a:defRPr sz="875"/>
            </a:lvl1pPr>
            <a:lvl2pPr marL="285732" indent="0">
              <a:buNone/>
              <a:defRPr sz="750"/>
            </a:lvl2pPr>
            <a:lvl3pPr marL="571463" indent="0">
              <a:buNone/>
              <a:defRPr sz="625"/>
            </a:lvl3pPr>
            <a:lvl4pPr marL="857195" indent="0">
              <a:buNone/>
              <a:defRPr sz="562"/>
            </a:lvl4pPr>
            <a:lvl5pPr marL="1142926" indent="0">
              <a:buNone/>
              <a:defRPr sz="562"/>
            </a:lvl5pPr>
            <a:lvl6pPr marL="1428657" indent="0">
              <a:buNone/>
              <a:defRPr sz="562"/>
            </a:lvl6pPr>
            <a:lvl7pPr marL="1714388" indent="0">
              <a:buNone/>
              <a:defRPr sz="562"/>
            </a:lvl7pPr>
            <a:lvl8pPr marL="2000120" indent="0">
              <a:buNone/>
              <a:defRPr sz="562"/>
            </a:lvl8pPr>
            <a:lvl9pPr marL="2285852" indent="0">
              <a:buNone/>
              <a:defRPr sz="5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F2264-064B-4E33-ACDD-AB950DC310D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38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102E6-BC5A-4A4E-B143-4632C75F2D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155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81000"/>
            <a:ext cx="2286000" cy="4508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381000"/>
            <a:ext cx="6688667" cy="4508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551D12-5B5A-41FF-BED1-399213DC5CC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122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08000" y="381000"/>
            <a:ext cx="9144000" cy="4508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22DE2B-211B-4A82-8C67-2566EA76465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12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8000" y="1651000"/>
            <a:ext cx="4487333" cy="3238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8" y="1651000"/>
            <a:ext cx="4487333" cy="3238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5D6271-D5C6-4105-A570-94D4D9FE9DB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074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651000"/>
            <a:ext cx="9144000" cy="1555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3333750"/>
            <a:ext cx="9144000" cy="1555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F41F16-C508-4639-BA34-1FEFD1DBF0F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371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8000" y="1651000"/>
            <a:ext cx="4487333" cy="3238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64668" y="1651000"/>
            <a:ext cx="4487333" cy="1555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64668" y="3333750"/>
            <a:ext cx="4487333" cy="1555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04F3B2-114A-49FB-8A14-C1F23111AAA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5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1" y="3672424"/>
            <a:ext cx="8636000" cy="1135063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1" y="2422261"/>
            <a:ext cx="8636000" cy="1250156"/>
          </a:xfrm>
        </p:spPr>
        <p:txBody>
          <a:bodyPr anchor="b"/>
          <a:lstStyle>
            <a:lvl1pPr marL="0" indent="0">
              <a:buNone/>
              <a:defRPr sz="1250"/>
            </a:lvl1pPr>
            <a:lvl2pPr marL="285732" indent="0">
              <a:buNone/>
              <a:defRPr sz="1125"/>
            </a:lvl2pPr>
            <a:lvl3pPr marL="571463" indent="0">
              <a:buNone/>
              <a:defRPr sz="1000"/>
            </a:lvl3pPr>
            <a:lvl4pPr marL="857195" indent="0">
              <a:buNone/>
              <a:defRPr sz="875"/>
            </a:lvl4pPr>
            <a:lvl5pPr marL="1142926" indent="0">
              <a:buNone/>
              <a:defRPr sz="875"/>
            </a:lvl5pPr>
            <a:lvl6pPr marL="1428657" indent="0">
              <a:buNone/>
              <a:defRPr sz="875"/>
            </a:lvl6pPr>
            <a:lvl7pPr marL="1714388" indent="0">
              <a:buNone/>
              <a:defRPr sz="875"/>
            </a:lvl7pPr>
            <a:lvl8pPr marL="2000120" indent="0">
              <a:buNone/>
              <a:defRPr sz="875"/>
            </a:lvl8pPr>
            <a:lvl9pPr marL="2285852" indent="0">
              <a:buNone/>
              <a:defRPr sz="8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340026-81CF-4200-9C13-F94229EDFF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31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51001"/>
            <a:ext cx="4487333" cy="3771636"/>
          </a:xfrm>
        </p:spPr>
        <p:txBody>
          <a:bodyPr/>
          <a:lstStyle>
            <a:lvl1pPr>
              <a:defRPr sz="1750"/>
            </a:lvl1pPr>
            <a:lvl2pPr>
              <a:defRPr sz="1500"/>
            </a:lvl2pPr>
            <a:lvl3pPr>
              <a:defRPr sz="12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8668" y="1651001"/>
            <a:ext cx="4487333" cy="3771636"/>
          </a:xfrm>
        </p:spPr>
        <p:txBody>
          <a:bodyPr/>
          <a:lstStyle>
            <a:lvl1pPr>
              <a:defRPr sz="1750"/>
            </a:lvl1pPr>
            <a:lvl2pPr>
              <a:defRPr sz="1500"/>
            </a:lvl2pPr>
            <a:lvl3pPr>
              <a:defRPr sz="12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F3E7B-524D-4BC9-9324-5920F78A9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67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279267"/>
            <a:ext cx="4489097" cy="53313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32" indent="0">
              <a:buNone/>
              <a:defRPr sz="1250" b="1"/>
            </a:lvl2pPr>
            <a:lvl3pPr marL="571463" indent="0">
              <a:buNone/>
              <a:defRPr sz="1125" b="1"/>
            </a:lvl3pPr>
            <a:lvl4pPr marL="857195" indent="0">
              <a:buNone/>
              <a:defRPr sz="1000" b="1"/>
            </a:lvl4pPr>
            <a:lvl5pPr marL="1142926" indent="0">
              <a:buNone/>
              <a:defRPr sz="1000" b="1"/>
            </a:lvl5pPr>
            <a:lvl6pPr marL="1428657" indent="0">
              <a:buNone/>
              <a:defRPr sz="1000" b="1"/>
            </a:lvl6pPr>
            <a:lvl7pPr marL="1714388" indent="0">
              <a:buNone/>
              <a:defRPr sz="1000" b="1"/>
            </a:lvl7pPr>
            <a:lvl8pPr marL="2000120" indent="0">
              <a:buNone/>
              <a:defRPr sz="1000" b="1"/>
            </a:lvl8pPr>
            <a:lvl9pPr marL="2285852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4" y="1812396"/>
            <a:ext cx="4489097" cy="3292740"/>
          </a:xfrm>
        </p:spPr>
        <p:txBody>
          <a:bodyPr/>
          <a:lstStyle>
            <a:lvl1pPr>
              <a:defRPr sz="1500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0" y="1279267"/>
            <a:ext cx="4490861" cy="53313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32" indent="0">
              <a:buNone/>
              <a:defRPr sz="1250" b="1"/>
            </a:lvl2pPr>
            <a:lvl3pPr marL="571463" indent="0">
              <a:buNone/>
              <a:defRPr sz="1125" b="1"/>
            </a:lvl3pPr>
            <a:lvl4pPr marL="857195" indent="0">
              <a:buNone/>
              <a:defRPr sz="1000" b="1"/>
            </a:lvl4pPr>
            <a:lvl5pPr marL="1142926" indent="0">
              <a:buNone/>
              <a:defRPr sz="1000" b="1"/>
            </a:lvl5pPr>
            <a:lvl6pPr marL="1428657" indent="0">
              <a:buNone/>
              <a:defRPr sz="1000" b="1"/>
            </a:lvl6pPr>
            <a:lvl7pPr marL="1714388" indent="0">
              <a:buNone/>
              <a:defRPr sz="1000" b="1"/>
            </a:lvl7pPr>
            <a:lvl8pPr marL="2000120" indent="0">
              <a:buNone/>
              <a:defRPr sz="1000" b="1"/>
            </a:lvl8pPr>
            <a:lvl9pPr marL="2285852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0" y="1812396"/>
            <a:ext cx="4490861" cy="3292740"/>
          </a:xfrm>
        </p:spPr>
        <p:txBody>
          <a:bodyPr/>
          <a:lstStyle>
            <a:lvl1pPr>
              <a:defRPr sz="1500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E468D-D500-4DBF-BC87-6E3116E18D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694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F81DE-C4D1-469A-82CE-3AE7E928F5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0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ECAEF-2392-4261-B5DC-6A8B8F7075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95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27548"/>
            <a:ext cx="3342571" cy="968375"/>
          </a:xfrm>
        </p:spPr>
        <p:txBody>
          <a:bodyPr anchor="b"/>
          <a:lstStyle>
            <a:lvl1pPr algn="l">
              <a:defRPr sz="125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7" y="227543"/>
            <a:ext cx="5679723" cy="4877594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1195920"/>
            <a:ext cx="3342571" cy="3909219"/>
          </a:xfrm>
        </p:spPr>
        <p:txBody>
          <a:bodyPr/>
          <a:lstStyle>
            <a:lvl1pPr marL="0" indent="0">
              <a:buNone/>
              <a:defRPr sz="875"/>
            </a:lvl1pPr>
            <a:lvl2pPr marL="285732" indent="0">
              <a:buNone/>
              <a:defRPr sz="750"/>
            </a:lvl2pPr>
            <a:lvl3pPr marL="571463" indent="0">
              <a:buNone/>
              <a:defRPr sz="625"/>
            </a:lvl3pPr>
            <a:lvl4pPr marL="857195" indent="0">
              <a:buNone/>
              <a:defRPr sz="562"/>
            </a:lvl4pPr>
            <a:lvl5pPr marL="1142926" indent="0">
              <a:buNone/>
              <a:defRPr sz="562"/>
            </a:lvl5pPr>
            <a:lvl6pPr marL="1428657" indent="0">
              <a:buNone/>
              <a:defRPr sz="562"/>
            </a:lvl6pPr>
            <a:lvl7pPr marL="1714388" indent="0">
              <a:buNone/>
              <a:defRPr sz="562"/>
            </a:lvl7pPr>
            <a:lvl8pPr marL="2000120" indent="0">
              <a:buNone/>
              <a:defRPr sz="562"/>
            </a:lvl8pPr>
            <a:lvl9pPr marL="2285852" indent="0">
              <a:buNone/>
              <a:defRPr sz="5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8D783-3B25-40FC-87F4-A9955060DC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22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125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/>
          <a:lstStyle>
            <a:lvl1pPr marL="0" indent="0">
              <a:buNone/>
              <a:defRPr sz="2000"/>
            </a:lvl1pPr>
            <a:lvl2pPr marL="285732" indent="0">
              <a:buNone/>
              <a:defRPr sz="1750"/>
            </a:lvl2pPr>
            <a:lvl3pPr marL="571463" indent="0">
              <a:buNone/>
              <a:defRPr sz="1500"/>
            </a:lvl3pPr>
            <a:lvl4pPr marL="857195" indent="0">
              <a:buNone/>
              <a:defRPr sz="1250"/>
            </a:lvl4pPr>
            <a:lvl5pPr marL="1142926" indent="0">
              <a:buNone/>
              <a:defRPr sz="1250"/>
            </a:lvl5pPr>
            <a:lvl6pPr marL="1428657" indent="0">
              <a:buNone/>
              <a:defRPr sz="1250"/>
            </a:lvl6pPr>
            <a:lvl7pPr marL="1714388" indent="0">
              <a:buNone/>
              <a:defRPr sz="1250"/>
            </a:lvl7pPr>
            <a:lvl8pPr marL="2000120" indent="0">
              <a:buNone/>
              <a:defRPr sz="1250"/>
            </a:lvl8pPr>
            <a:lvl9pPr marL="2285852" indent="0">
              <a:buNone/>
              <a:defRPr sz="125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4472782"/>
            <a:ext cx="6096000" cy="670718"/>
          </a:xfrm>
        </p:spPr>
        <p:txBody>
          <a:bodyPr/>
          <a:lstStyle>
            <a:lvl1pPr marL="0" indent="0">
              <a:buNone/>
              <a:defRPr sz="875"/>
            </a:lvl1pPr>
            <a:lvl2pPr marL="285732" indent="0">
              <a:buNone/>
              <a:defRPr sz="750"/>
            </a:lvl2pPr>
            <a:lvl3pPr marL="571463" indent="0">
              <a:buNone/>
              <a:defRPr sz="625"/>
            </a:lvl3pPr>
            <a:lvl4pPr marL="857195" indent="0">
              <a:buNone/>
              <a:defRPr sz="562"/>
            </a:lvl4pPr>
            <a:lvl5pPr marL="1142926" indent="0">
              <a:buNone/>
              <a:defRPr sz="562"/>
            </a:lvl5pPr>
            <a:lvl6pPr marL="1428657" indent="0">
              <a:buNone/>
              <a:defRPr sz="562"/>
            </a:lvl6pPr>
            <a:lvl7pPr marL="1714388" indent="0">
              <a:buNone/>
              <a:defRPr sz="562"/>
            </a:lvl7pPr>
            <a:lvl8pPr marL="2000120" indent="0">
              <a:buNone/>
              <a:defRPr sz="562"/>
            </a:lvl8pPr>
            <a:lvl9pPr marL="2285852" indent="0">
              <a:buNone/>
              <a:defRPr sz="5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40E575-A75F-4971-AF9A-98FEF68F4D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7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9450" y="0"/>
            <a:ext cx="9144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51000"/>
            <a:ext cx="91440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84A74B80-4463-49AA-A44D-875E49C629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5203825"/>
            <a:ext cx="2370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75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B01266A8-EFD3-42A4-A5F4-BB0478A895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1863" y="5203825"/>
            <a:ext cx="3216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75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F7C948FB-2888-48D5-8A98-679C199E68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1863" y="5203825"/>
            <a:ext cx="2370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cs typeface="Arial" charset="0"/>
              </a:defRPr>
            </a:lvl1pPr>
          </a:lstStyle>
          <a:p>
            <a:fld id="{13AD7802-8723-4557-B6CF-9E27C6A816E3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7" descr="j0395776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138" y="4953000"/>
            <a:ext cx="1270000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193" r:id="rId1"/>
    <p:sldLayoutId id="2147490194" r:id="rId2"/>
    <p:sldLayoutId id="2147490195" r:id="rId3"/>
    <p:sldLayoutId id="2147490196" r:id="rId4"/>
    <p:sldLayoutId id="2147490197" r:id="rId5"/>
    <p:sldLayoutId id="2147490198" r:id="rId6"/>
    <p:sldLayoutId id="2147490199" r:id="rId7"/>
    <p:sldLayoutId id="2147490200" r:id="rId8"/>
    <p:sldLayoutId id="2147490201" r:id="rId9"/>
    <p:sldLayoutId id="2147490202" r:id="rId10"/>
    <p:sldLayoutId id="214749020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000066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285732" algn="ctr" rtl="0" eaLnBrk="1" fontAlgn="base" hangingPunct="1">
        <a:spcBef>
          <a:spcPct val="0"/>
        </a:spcBef>
        <a:spcAft>
          <a:spcPct val="0"/>
        </a:spcAft>
        <a:defRPr sz="2250">
          <a:solidFill>
            <a:srgbClr val="000066"/>
          </a:solidFill>
          <a:latin typeface="Arial" charset="0"/>
        </a:defRPr>
      </a:lvl6pPr>
      <a:lvl7pPr marL="571463" algn="ctr" rtl="0" eaLnBrk="1" fontAlgn="base" hangingPunct="1">
        <a:spcBef>
          <a:spcPct val="0"/>
        </a:spcBef>
        <a:spcAft>
          <a:spcPct val="0"/>
        </a:spcAft>
        <a:defRPr sz="2250">
          <a:solidFill>
            <a:srgbClr val="000066"/>
          </a:solidFill>
          <a:latin typeface="Arial" charset="0"/>
        </a:defRPr>
      </a:lvl7pPr>
      <a:lvl8pPr marL="857195" algn="ctr" rtl="0" eaLnBrk="1" fontAlgn="base" hangingPunct="1">
        <a:spcBef>
          <a:spcPct val="0"/>
        </a:spcBef>
        <a:spcAft>
          <a:spcPct val="0"/>
        </a:spcAft>
        <a:defRPr sz="2250">
          <a:solidFill>
            <a:srgbClr val="000066"/>
          </a:solidFill>
          <a:latin typeface="Arial" charset="0"/>
        </a:defRPr>
      </a:lvl8pPr>
      <a:lvl9pPr marL="1142926" algn="ctr" rtl="0" eaLnBrk="1" fontAlgn="base" hangingPunct="1">
        <a:spcBef>
          <a:spcPct val="0"/>
        </a:spcBef>
        <a:spcAft>
          <a:spcPct val="0"/>
        </a:spcAft>
        <a:defRPr sz="2250">
          <a:solidFill>
            <a:srgbClr val="000066"/>
          </a:solidFill>
          <a:latin typeface="Arial" charset="0"/>
        </a:defRPr>
      </a:lvl9pPr>
    </p:titleStyle>
    <p:bodyStyle>
      <a:lvl1pPr marL="211138" indent="-21113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461963" indent="-176213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711200" indent="-1397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996950" indent="-1397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282700" indent="-1397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1571523" indent="-142865" algn="l" rtl="0" eaLnBrk="1" fontAlgn="base" hangingPunct="1">
        <a:spcBef>
          <a:spcPct val="20000"/>
        </a:spcBef>
        <a:spcAft>
          <a:spcPct val="0"/>
        </a:spcAft>
        <a:buChar char="»"/>
        <a:defRPr sz="1250">
          <a:solidFill>
            <a:schemeClr val="tx1"/>
          </a:solidFill>
          <a:latin typeface="+mn-lt"/>
        </a:defRPr>
      </a:lvl6pPr>
      <a:lvl7pPr marL="1857254" indent="-142865" algn="l" rtl="0" eaLnBrk="1" fontAlgn="base" hangingPunct="1">
        <a:spcBef>
          <a:spcPct val="20000"/>
        </a:spcBef>
        <a:spcAft>
          <a:spcPct val="0"/>
        </a:spcAft>
        <a:buChar char="»"/>
        <a:defRPr sz="1250">
          <a:solidFill>
            <a:schemeClr val="tx1"/>
          </a:solidFill>
          <a:latin typeface="+mn-lt"/>
        </a:defRPr>
      </a:lvl7pPr>
      <a:lvl8pPr marL="2142986" indent="-142865" algn="l" rtl="0" eaLnBrk="1" fontAlgn="base" hangingPunct="1">
        <a:spcBef>
          <a:spcPct val="20000"/>
        </a:spcBef>
        <a:spcAft>
          <a:spcPct val="0"/>
        </a:spcAft>
        <a:buChar char="»"/>
        <a:defRPr sz="1250">
          <a:solidFill>
            <a:schemeClr val="tx1"/>
          </a:solidFill>
          <a:latin typeface="+mn-lt"/>
        </a:defRPr>
      </a:lvl8pPr>
      <a:lvl9pPr marL="2428718" indent="-142865" algn="l" rtl="0" eaLnBrk="1" fontAlgn="base" hangingPunct="1">
        <a:spcBef>
          <a:spcPct val="20000"/>
        </a:spcBef>
        <a:spcAft>
          <a:spcPct val="0"/>
        </a:spcAft>
        <a:buChar char="»"/>
        <a:defRPr sz="12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32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463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195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2926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657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388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120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5852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="" xmlns:a16="http://schemas.microsoft.com/office/drawing/2014/main" id="{E0EBACD4-6B39-4C23-A896-B829DBDDAD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1863" y="5207000"/>
            <a:ext cx="32162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75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>
            <a:extLst>
              <a:ext uri="{FF2B5EF4-FFF2-40B4-BE49-F238E27FC236}">
                <a16:creationId xmlns="" xmlns:a16="http://schemas.microsoft.com/office/drawing/2014/main" id="{A4C43C66-D822-4588-84DB-883FC313DDD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1863" y="5207000"/>
            <a:ext cx="23701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700">
                <a:latin typeface="Arial Black" pitchFamily="34" charset="0"/>
              </a:defRPr>
            </a:lvl1pPr>
          </a:lstStyle>
          <a:p>
            <a:fld id="{D84A1A25-C8FE-448D-AEC9-F5EA37C670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381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651000"/>
            <a:ext cx="91440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3200" name="Rectangle 16">
            <a:extLst>
              <a:ext uri="{FF2B5EF4-FFF2-40B4-BE49-F238E27FC236}">
                <a16:creationId xmlns="" xmlns:a16="http://schemas.microsoft.com/office/drawing/2014/main" id="{82D7A672-B7F1-47EA-8C32-A96D1EB757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5203825"/>
            <a:ext cx="2370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75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055" name="Picture 18" descr="TopHeader_NOPICS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24138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9" descr="Triangle Artwork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863" y="0"/>
            <a:ext cx="60960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218" r:id="rId1"/>
    <p:sldLayoutId id="2147490204" r:id="rId2"/>
    <p:sldLayoutId id="2147490205" r:id="rId3"/>
    <p:sldLayoutId id="2147490206" r:id="rId4"/>
    <p:sldLayoutId id="2147490207" r:id="rId5"/>
    <p:sldLayoutId id="2147490208" r:id="rId6"/>
    <p:sldLayoutId id="2147490209" r:id="rId7"/>
    <p:sldLayoutId id="2147490210" r:id="rId8"/>
    <p:sldLayoutId id="2147490211" r:id="rId9"/>
    <p:sldLayoutId id="2147490212" r:id="rId10"/>
    <p:sldLayoutId id="2147490213" r:id="rId11"/>
    <p:sldLayoutId id="2147490214" r:id="rId12"/>
    <p:sldLayoutId id="2147490215" r:id="rId13"/>
    <p:sldLayoutId id="2147490216" r:id="rId14"/>
    <p:sldLayoutId id="2147490217" r:id="rId15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5pPr>
      <a:lvl6pPr marL="285732" algn="l" rtl="0" fontAlgn="base">
        <a:spcBef>
          <a:spcPct val="0"/>
        </a:spcBef>
        <a:spcAft>
          <a:spcPct val="0"/>
        </a:spcAft>
        <a:defRPr sz="2750">
          <a:solidFill>
            <a:schemeClr val="tx1"/>
          </a:solidFill>
          <a:latin typeface="Arial" charset="0"/>
          <a:cs typeface="Arial" charset="0"/>
        </a:defRPr>
      </a:lvl6pPr>
      <a:lvl7pPr marL="571463" algn="l" rtl="0" fontAlgn="base">
        <a:spcBef>
          <a:spcPct val="0"/>
        </a:spcBef>
        <a:spcAft>
          <a:spcPct val="0"/>
        </a:spcAft>
        <a:defRPr sz="2750">
          <a:solidFill>
            <a:schemeClr val="tx1"/>
          </a:solidFill>
          <a:latin typeface="Arial" charset="0"/>
          <a:cs typeface="Arial" charset="0"/>
        </a:defRPr>
      </a:lvl7pPr>
      <a:lvl8pPr marL="857195" algn="l" rtl="0" fontAlgn="base">
        <a:spcBef>
          <a:spcPct val="0"/>
        </a:spcBef>
        <a:spcAft>
          <a:spcPct val="0"/>
        </a:spcAft>
        <a:defRPr sz="2750">
          <a:solidFill>
            <a:schemeClr val="tx1"/>
          </a:solidFill>
          <a:latin typeface="Arial" charset="0"/>
          <a:cs typeface="Arial" charset="0"/>
        </a:defRPr>
      </a:lvl8pPr>
      <a:lvl9pPr marL="1142926" algn="l" rtl="0" fontAlgn="base">
        <a:spcBef>
          <a:spcPct val="0"/>
        </a:spcBef>
        <a:spcAft>
          <a:spcPct val="0"/>
        </a:spcAft>
        <a:defRPr sz="275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11138" indent="-211138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Font typeface="Wingdings 3" pitchFamily="18" charset="2"/>
        <a:buChar char="}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461963" indent="-1762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Font typeface="Wingdings 3" pitchFamily="18" charset="2"/>
        <a:buChar char="}"/>
        <a:defRPr sz="1700">
          <a:solidFill>
            <a:schemeClr val="tx1"/>
          </a:solidFill>
          <a:latin typeface="+mn-lt"/>
          <a:ea typeface="Arial" charset="0"/>
          <a:cs typeface="+mn-cs"/>
        </a:defRPr>
      </a:lvl2pPr>
      <a:lvl3pPr marL="711200" indent="-13970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SzPct val="60000"/>
        <a:buFont typeface="Wingdings 3" pitchFamily="18" charset="2"/>
        <a:buChar char="}"/>
        <a:defRPr>
          <a:solidFill>
            <a:schemeClr val="tx1"/>
          </a:solidFill>
          <a:latin typeface="+mn-lt"/>
          <a:ea typeface="Arial" charset="0"/>
          <a:cs typeface="+mn-cs"/>
        </a:defRPr>
      </a:lvl3pPr>
      <a:lvl4pPr marL="996950" indent="-1397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40000"/>
        <a:buFont typeface="Wingdings 3" pitchFamily="18" charset="2"/>
        <a:buChar char="}"/>
        <a:defRPr sz="1200">
          <a:solidFill>
            <a:schemeClr val="tx1"/>
          </a:solidFill>
          <a:latin typeface="+mn-lt"/>
          <a:ea typeface="Arial" charset="0"/>
          <a:cs typeface="+mn-cs"/>
        </a:defRPr>
      </a:lvl4pPr>
      <a:lvl5pPr marL="1282700" indent="-139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Arial" charset="0"/>
          <a:cs typeface="+mn-cs"/>
        </a:defRPr>
      </a:lvl5pPr>
      <a:lvl6pPr marL="1571523" indent="-14286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50">
          <a:solidFill>
            <a:schemeClr val="tx1"/>
          </a:solidFill>
          <a:latin typeface="+mn-lt"/>
          <a:cs typeface="+mn-cs"/>
        </a:defRPr>
      </a:lvl6pPr>
      <a:lvl7pPr marL="1857254" indent="-14286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50">
          <a:solidFill>
            <a:schemeClr val="tx1"/>
          </a:solidFill>
          <a:latin typeface="+mn-lt"/>
          <a:cs typeface="+mn-cs"/>
        </a:defRPr>
      </a:lvl7pPr>
      <a:lvl8pPr marL="2142986" indent="-14286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50">
          <a:solidFill>
            <a:schemeClr val="tx1"/>
          </a:solidFill>
          <a:latin typeface="+mn-lt"/>
          <a:cs typeface="+mn-cs"/>
        </a:defRPr>
      </a:lvl8pPr>
      <a:lvl9pPr marL="2428718" indent="-14286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5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32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463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195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2926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657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388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120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5852" algn="l" defTabSz="57146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="" xmlns:a16="http://schemas.microsoft.com/office/drawing/2014/main" id="{494D2453-5D5F-4A90-A820-7C558749F89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14450" y="1057275"/>
            <a:ext cx="7529513" cy="863600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b="1" i="1" dirty="0">
                <a:solidFill>
                  <a:srgbClr val="003399"/>
                </a:solidFill>
              </a:rPr>
              <a:t>Competition For On-Demand and Point to Point Transport</a:t>
            </a:r>
            <a:r>
              <a:rPr lang="en-AU" altLang="en-US" sz="1500" i="1" dirty="0">
                <a:solidFill>
                  <a:srgbClr val="0033CC"/>
                </a:solidFill>
              </a:rPr>
              <a:t/>
            </a:r>
            <a:br>
              <a:rPr lang="en-AU" altLang="en-US" sz="1500" i="1" dirty="0">
                <a:solidFill>
                  <a:srgbClr val="0033CC"/>
                </a:solidFill>
              </a:rPr>
            </a:br>
            <a:endParaRPr lang="en-AU" altLang="en-US" sz="15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07ACB6F-3158-4E66-8635-CF9083228CBF}"/>
              </a:ext>
            </a:extLst>
          </p:cNvPr>
          <p:cNvSpPr txBox="1"/>
          <p:nvPr/>
        </p:nvSpPr>
        <p:spPr>
          <a:xfrm>
            <a:off x="1408113" y="4657725"/>
            <a:ext cx="734377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A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Matt Threlkeld, Executive Director, BusNSW</a:t>
            </a:r>
          </a:p>
          <a:p>
            <a:pPr>
              <a:defRPr/>
            </a:pPr>
            <a:r>
              <a:rPr lang="en-AU" dirty="0">
                <a:latin typeface="Arial" panose="020B0604020202020204" pitchFamily="34" charset="0"/>
              </a:rPr>
              <a:t>IPART 25</a:t>
            </a:r>
            <a:r>
              <a:rPr lang="en-AU" baseline="30000" dirty="0">
                <a:latin typeface="Arial" panose="020B0604020202020204" pitchFamily="34" charset="0"/>
              </a:rPr>
              <a:t>th</a:t>
            </a:r>
            <a:r>
              <a:rPr lang="en-AU" dirty="0">
                <a:latin typeface="Arial" panose="020B0604020202020204" pitchFamily="34" charset="0"/>
              </a:rPr>
              <a:t> Anniversary Conference</a:t>
            </a:r>
          </a:p>
          <a:p>
            <a:pPr>
              <a:defRPr/>
            </a:pPr>
            <a:r>
              <a:rPr lang="en-AU" dirty="0">
                <a:latin typeface="Arial" panose="020B0604020202020204" pitchFamily="34" charset="0"/>
              </a:rPr>
              <a:t>27 October, 2017</a:t>
            </a:r>
          </a:p>
        </p:txBody>
      </p:sp>
      <p:pic>
        <p:nvPicPr>
          <p:cNvPr id="6148" name="Picture 4" descr="image0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525" y="1689100"/>
            <a:ext cx="3673475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IMG_2723 (00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38" y="1689100"/>
            <a:ext cx="3527425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8AC6A291-2CCC-41C5-A78C-B380E7E12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275" y="554038"/>
            <a:ext cx="5143500" cy="857250"/>
          </a:xfrm>
        </p:spPr>
        <p:txBody>
          <a:bodyPr/>
          <a:lstStyle/>
          <a:p>
            <a:pPr>
              <a:defRPr/>
            </a:pPr>
            <a:r>
              <a:rPr lang="en-AU" sz="3600" b="1" dirty="0">
                <a:solidFill>
                  <a:schemeClr val="bg1">
                    <a:lumMod val="50000"/>
                  </a:schemeClr>
                </a:solidFill>
                <a:ea typeface="+mj-ea"/>
              </a:rPr>
              <a:t>Overview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EB9EB668-4245-4103-9554-A55E88DD5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489075"/>
            <a:ext cx="9404350" cy="4127500"/>
          </a:xfrm>
        </p:spPr>
        <p:txBody>
          <a:bodyPr/>
          <a:lstStyle/>
          <a:p>
            <a:pPr marL="214299" indent="-214299">
              <a:spcBef>
                <a:spcPts val="0"/>
              </a:spcBef>
              <a:spcAft>
                <a:spcPts val="1200"/>
              </a:spcAft>
              <a:defRPr/>
            </a:pPr>
            <a:r>
              <a:rPr lang="en-AU" altLang="en-US" sz="2800" dirty="0"/>
              <a:t>The “On-Demand Bus” Perspective</a:t>
            </a:r>
          </a:p>
          <a:p>
            <a:pPr marL="214299" indent="-214299">
              <a:spcBef>
                <a:spcPts val="0"/>
              </a:spcBef>
              <a:spcAft>
                <a:spcPts val="1200"/>
              </a:spcAft>
              <a:defRPr/>
            </a:pPr>
            <a:r>
              <a:rPr lang="en-AU" altLang="en-US" sz="2800" dirty="0"/>
              <a:t>Where does On-Demand fit in the transport mix?</a:t>
            </a:r>
          </a:p>
          <a:p>
            <a:pPr marL="214299" indent="-214299">
              <a:spcBef>
                <a:spcPts val="0"/>
              </a:spcBef>
              <a:spcAft>
                <a:spcPts val="1200"/>
              </a:spcAft>
              <a:defRPr/>
            </a:pPr>
            <a:r>
              <a:rPr lang="en-AU" altLang="en-US" sz="2800" dirty="0"/>
              <a:t>Provision of On-Demand Bus Services</a:t>
            </a:r>
          </a:p>
          <a:p>
            <a:pPr marL="214299" indent="-214299">
              <a:spcBef>
                <a:spcPts val="0"/>
              </a:spcBef>
              <a:spcAft>
                <a:spcPts val="1200"/>
              </a:spcAft>
              <a:defRPr/>
            </a:pPr>
            <a:r>
              <a:rPr lang="en-AU" altLang="en-US" sz="2800" dirty="0"/>
              <a:t>TfNSW Pilots and Future Bus/PT Contracts</a:t>
            </a:r>
          </a:p>
          <a:p>
            <a:pPr marL="214299" indent="-214299">
              <a:spcBef>
                <a:spcPts val="0"/>
              </a:spcBef>
              <a:spcAft>
                <a:spcPts val="1200"/>
              </a:spcAft>
              <a:defRPr/>
            </a:pPr>
            <a:r>
              <a:rPr lang="en-AU" altLang="en-US" sz="2800" dirty="0"/>
              <a:t>Fixed Route/Timetable v On-Demand</a:t>
            </a:r>
          </a:p>
          <a:p>
            <a:pPr marL="214299" indent="-214299">
              <a:spcBef>
                <a:spcPts val="0"/>
              </a:spcBef>
              <a:spcAft>
                <a:spcPts val="1200"/>
              </a:spcAft>
              <a:defRPr/>
            </a:pPr>
            <a:r>
              <a:rPr lang="en-AU" altLang="en-US" sz="2800" dirty="0"/>
              <a:t>On-Demand Bus Services – To Consider!</a:t>
            </a:r>
            <a:endParaRPr lang="en-AU" altLang="en-US" sz="17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730AA2-1DC3-468C-B587-C52DC9AF2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538" y="769938"/>
            <a:ext cx="8926512" cy="1143000"/>
          </a:xfrm>
        </p:spPr>
        <p:txBody>
          <a:bodyPr/>
          <a:lstStyle/>
          <a:p>
            <a:pPr>
              <a:defRPr/>
            </a:pPr>
            <a:r>
              <a:rPr lang="en-AU" sz="3600" b="1" dirty="0">
                <a:solidFill>
                  <a:schemeClr val="bg1">
                    <a:lumMod val="50000"/>
                  </a:schemeClr>
                </a:solidFill>
              </a:rPr>
              <a:t>The “On-Demand Bus” Perspective</a:t>
            </a:r>
          </a:p>
        </p:txBody>
      </p:sp>
      <p:sp>
        <p:nvSpPr>
          <p:cNvPr id="1024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17538" y="1849438"/>
            <a:ext cx="8926512" cy="3802062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On-Demand Buses – motor vehicle &gt; 8 seats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Bus industry has dabbled in “on-demand”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Resurgence based on technology &amp; rideshare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JVs between bus operator and app developer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Opportunity to include in Bus/PT contracts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i="1" smtClean="0"/>
              <a:t>Can market provide on commercial basis?</a:t>
            </a:r>
          </a:p>
          <a:p>
            <a:endParaRPr lang="en-AU" altLang="en-US" sz="2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30928666-F473-4732-BCE1-BFEDE0D76C6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1000" y="1627188"/>
          <a:ext cx="9393238" cy="3894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058">
                  <a:extLst>
                    <a:ext uri="{9D8B030D-6E8A-4147-A177-3AD203B41FA5}">
                      <a16:colId xmlns="" xmlns:a16="http://schemas.microsoft.com/office/drawing/2014/main" val="3097391494"/>
                    </a:ext>
                  </a:extLst>
                </a:gridCol>
                <a:gridCol w="2043981">
                  <a:extLst>
                    <a:ext uri="{9D8B030D-6E8A-4147-A177-3AD203B41FA5}">
                      <a16:colId xmlns="" xmlns:a16="http://schemas.microsoft.com/office/drawing/2014/main" val="2762999975"/>
                    </a:ext>
                  </a:extLst>
                </a:gridCol>
                <a:gridCol w="2089733">
                  <a:extLst>
                    <a:ext uri="{9D8B030D-6E8A-4147-A177-3AD203B41FA5}">
                      <a16:colId xmlns="" xmlns:a16="http://schemas.microsoft.com/office/drawing/2014/main" val="519865019"/>
                    </a:ext>
                  </a:extLst>
                </a:gridCol>
                <a:gridCol w="2089733">
                  <a:extLst>
                    <a:ext uri="{9D8B030D-6E8A-4147-A177-3AD203B41FA5}">
                      <a16:colId xmlns="" xmlns:a16="http://schemas.microsoft.com/office/drawing/2014/main" val="2135656292"/>
                    </a:ext>
                  </a:extLst>
                </a:gridCol>
                <a:gridCol w="2089733">
                  <a:extLst>
                    <a:ext uri="{9D8B030D-6E8A-4147-A177-3AD203B41FA5}">
                      <a16:colId xmlns="" xmlns:a16="http://schemas.microsoft.com/office/drawing/2014/main" val="4068704204"/>
                    </a:ext>
                  </a:extLst>
                </a:gridCol>
              </a:tblGrid>
              <a:tr h="647945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A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Fixed Route Bus</a:t>
                      </a:r>
                      <a:endParaRPr lang="en-A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On Demand Bus</a:t>
                      </a:r>
                      <a:endParaRPr lang="en-A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Point to Point &amp; Taxi (Booked)</a:t>
                      </a:r>
                      <a:endParaRPr lang="en-A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Taxi                          (Rank and Hail)</a:t>
                      </a:r>
                      <a:endParaRPr lang="en-A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8861898"/>
                  </a:ext>
                </a:extLst>
              </a:tr>
              <a:tr h="378127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Booking</a:t>
                      </a:r>
                      <a:endParaRPr lang="en-A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Not Needed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Needed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Needed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Not needed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2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6904685"/>
                  </a:ext>
                </a:extLst>
              </a:tr>
              <a:tr h="785465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Time Schedule</a:t>
                      </a:r>
                      <a:endParaRPr lang="en-A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Operate according to a timetable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Customer </a:t>
                      </a:r>
                    </a:p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designates time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Customer </a:t>
                      </a:r>
                    </a:p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designates time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Next available </a:t>
                      </a:r>
                    </a:p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at location</a:t>
                      </a:r>
                    </a:p>
                  </a:txBody>
                  <a:tcPr marL="7620" marR="7620" marT="7619" marB="0" anchor="ctr">
                    <a:solidFill>
                      <a:schemeClr val="tx2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8269234"/>
                  </a:ext>
                </a:extLst>
              </a:tr>
              <a:tr h="1037479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Route &amp; Stops</a:t>
                      </a:r>
                      <a:endParaRPr lang="en-A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Buses stop at designated stops along a fixed route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Most efficient route with a group of people travelling in same direction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Travel the shortest distance between two desired points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Travel the shortest distance between two desired point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2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7604979"/>
                  </a:ext>
                </a:extLst>
              </a:tr>
              <a:tr h="1045122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Fare ($)</a:t>
                      </a:r>
                      <a:endParaRPr lang="en-A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Low-cost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In-between that of a fixed route bus and PtP/Taxi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High-cost </a:t>
                      </a:r>
                    </a:p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(Dynamic -/+ Taxi Rank &amp; Hail)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High-cost           </a:t>
                      </a:r>
                    </a:p>
                    <a:p>
                      <a:pPr algn="ctr" fontAlgn="ctr"/>
                      <a:r>
                        <a:rPr lang="en-AU" sz="1600" b="1" u="none" strike="noStrike" dirty="0">
                          <a:effectLst/>
                        </a:rPr>
                        <a:t>(Max Fare - TfNSW)</a:t>
                      </a:r>
                      <a:endParaRPr lang="en-A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solidFill>
                      <a:schemeClr val="tx2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8194643"/>
                  </a:ext>
                </a:extLst>
              </a:tr>
            </a:tbl>
          </a:graphicData>
        </a:graphic>
      </p:graphicFrame>
      <p:sp>
        <p:nvSpPr>
          <p:cNvPr id="5" name="Arrow: Left-Right 4">
            <a:extLst>
              <a:ext uri="{FF2B5EF4-FFF2-40B4-BE49-F238E27FC236}">
                <a16:creationId xmlns="" xmlns:a16="http://schemas.microsoft.com/office/drawing/2014/main" id="{C63192CA-211C-4762-A0A1-308A29D0AB45}"/>
              </a:ext>
            </a:extLst>
          </p:cNvPr>
          <p:cNvSpPr/>
          <p:nvPr/>
        </p:nvSpPr>
        <p:spPr>
          <a:xfrm>
            <a:off x="3495675" y="5305425"/>
            <a:ext cx="2160588" cy="338138"/>
          </a:xfrm>
          <a:prstGeom prst="left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38531DD3-9DE8-46A7-B885-159CBFCF0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706438"/>
            <a:ext cx="9001125" cy="1143000"/>
          </a:xfrm>
        </p:spPr>
        <p:txBody>
          <a:bodyPr/>
          <a:lstStyle/>
          <a:p>
            <a:pPr>
              <a:defRPr/>
            </a:pPr>
            <a:r>
              <a:rPr lang="en-AU" sz="3600" b="1" dirty="0">
                <a:solidFill>
                  <a:schemeClr val="bg1">
                    <a:lumMod val="50000"/>
                  </a:schemeClr>
                </a:solidFill>
              </a:rPr>
              <a:t>Where does On-Demand Fit?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C9AD67-C890-4726-8C67-61C19AF46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625475"/>
            <a:ext cx="9001125" cy="1143000"/>
          </a:xfrm>
        </p:spPr>
        <p:txBody>
          <a:bodyPr/>
          <a:lstStyle/>
          <a:p>
            <a:pPr>
              <a:defRPr/>
            </a:pPr>
            <a:r>
              <a:rPr lang="en-AU" sz="3600" b="1" dirty="0">
                <a:solidFill>
                  <a:schemeClr val="bg1">
                    <a:lumMod val="50000"/>
                  </a:schemeClr>
                </a:solidFill>
              </a:rPr>
              <a:t>Provision of On-Demand Bus Services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E06A3906-078B-4FF8-9A15-8A02E56F99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0050" y="1489075"/>
          <a:ext cx="9648825" cy="4145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07836">
                  <a:extLst>
                    <a:ext uri="{9D8B030D-6E8A-4147-A177-3AD203B41FA5}">
                      <a16:colId xmlns="" xmlns:a16="http://schemas.microsoft.com/office/drawing/2014/main" val="2008982917"/>
                    </a:ext>
                  </a:extLst>
                </a:gridCol>
                <a:gridCol w="3463900">
                  <a:extLst>
                    <a:ext uri="{9D8B030D-6E8A-4147-A177-3AD203B41FA5}">
                      <a16:colId xmlns="" xmlns:a16="http://schemas.microsoft.com/office/drawing/2014/main" val="3647344955"/>
                    </a:ext>
                  </a:extLst>
                </a:gridCol>
                <a:gridCol w="3377089">
                  <a:extLst>
                    <a:ext uri="{9D8B030D-6E8A-4147-A177-3AD203B41FA5}">
                      <a16:colId xmlns="" xmlns:a16="http://schemas.microsoft.com/office/drawing/2014/main" val="3924991819"/>
                    </a:ext>
                  </a:extLst>
                </a:gridCol>
              </a:tblGrid>
              <a:tr h="396182">
                <a:tc>
                  <a:txBody>
                    <a:bodyPr/>
                    <a:lstStyle/>
                    <a:p>
                      <a:r>
                        <a:rPr lang="en-AU" sz="2000" dirty="0"/>
                        <a:t>Bus Type</a:t>
                      </a:r>
                    </a:p>
                  </a:txBody>
                  <a:tcPr marL="91444" marR="91444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Contracted </a:t>
                      </a:r>
                    </a:p>
                  </a:txBody>
                  <a:tcPr marL="91444" marR="91444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Market</a:t>
                      </a:r>
                    </a:p>
                  </a:txBody>
                  <a:tcPr marL="91444" marR="91444" marT="45700" marB="45700"/>
                </a:tc>
                <a:extLst>
                  <a:ext uri="{0D108BD9-81ED-4DB2-BD59-A6C34878D82A}">
                    <a16:rowId xmlns="" xmlns:a16="http://schemas.microsoft.com/office/drawing/2014/main" val="2779279026"/>
                  </a:ext>
                </a:extLst>
              </a:tr>
              <a:tr h="1614758">
                <a:tc>
                  <a:txBody>
                    <a:bodyPr/>
                    <a:lstStyle/>
                    <a:p>
                      <a:r>
                        <a:rPr lang="en-AU" sz="2000" b="1" dirty="0">
                          <a:solidFill>
                            <a:schemeClr val="bg1"/>
                          </a:solidFill>
                        </a:rPr>
                        <a:t>Bus 9-12 Seats including Driver</a:t>
                      </a:r>
                    </a:p>
                    <a:p>
                      <a:r>
                        <a:rPr lang="en-AU" sz="2000" dirty="0">
                          <a:solidFill>
                            <a:schemeClr val="bg1"/>
                          </a:solidFill>
                        </a:rPr>
                        <a:t>(NSW Point to Point Legislation)</a:t>
                      </a:r>
                    </a:p>
                  </a:txBody>
                  <a:tcPr marL="91444" marR="91444" marT="45700" marB="45700">
                    <a:solidFill>
                      <a:srgbClr val="0033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r>
                        <a:rPr lang="en-AU" sz="2000" dirty="0"/>
                        <a:t>Regulated based on vehicle size (Levy ?)</a:t>
                      </a:r>
                    </a:p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r>
                        <a:rPr lang="en-AU" sz="2000" dirty="0"/>
                        <a:t>Operated under contract (TfNSW)</a:t>
                      </a:r>
                    </a:p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r>
                        <a:rPr lang="en-AU" sz="2000" dirty="0"/>
                        <a:t>Greater variations available - full or partial on-demand</a:t>
                      </a:r>
                    </a:p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r>
                        <a:rPr lang="en-AU" sz="2000" dirty="0"/>
                        <a:t>Where subsidised = lower fare ($)</a:t>
                      </a:r>
                    </a:p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r>
                        <a:rPr lang="en-AU" sz="2000" dirty="0"/>
                        <a:t>Price advantage over commercial on-demand</a:t>
                      </a:r>
                    </a:p>
                  </a:txBody>
                  <a:tcPr marL="91444" marR="91444" marT="45700" marB="45700"/>
                </a:tc>
                <a:tc rowSpan="2">
                  <a:txBody>
                    <a:bodyPr/>
                    <a:lstStyle/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r>
                        <a:rPr lang="en-AU" sz="2000" dirty="0"/>
                        <a:t>Regulated based on vehicle size (Levy ?)</a:t>
                      </a:r>
                    </a:p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r>
                        <a:rPr lang="en-AU" sz="2000" dirty="0"/>
                        <a:t>Operated on commercial basis</a:t>
                      </a:r>
                    </a:p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r>
                        <a:rPr lang="en-AU" sz="2000" dirty="0"/>
                        <a:t>Limited on-demand variations</a:t>
                      </a:r>
                    </a:p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r>
                        <a:rPr lang="en-AU" sz="2000" dirty="0"/>
                        <a:t>No subsidy = higher [dynamic?] fare ($)</a:t>
                      </a:r>
                    </a:p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r>
                        <a:rPr lang="en-AU" sz="2000" dirty="0"/>
                        <a:t>Difficult to compete with contracted on-demand</a:t>
                      </a:r>
                    </a:p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endParaRPr lang="en-AU" sz="2000" dirty="0"/>
                    </a:p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endParaRPr lang="en-AU" sz="2000" dirty="0"/>
                    </a:p>
                  </a:txBody>
                  <a:tcPr marL="91444" marR="91444" marT="45700" marB="4570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2827229"/>
                  </a:ext>
                </a:extLst>
              </a:tr>
              <a:tr h="2134023">
                <a:tc>
                  <a:txBody>
                    <a:bodyPr/>
                    <a:lstStyle/>
                    <a:p>
                      <a:r>
                        <a:rPr lang="en-AU" sz="2000" b="1" dirty="0">
                          <a:solidFill>
                            <a:schemeClr val="bg1"/>
                          </a:solidFill>
                        </a:rPr>
                        <a:t>Bus 13+ Seats </a:t>
                      </a:r>
                    </a:p>
                    <a:p>
                      <a:r>
                        <a:rPr lang="en-AU" sz="2000" b="1" dirty="0">
                          <a:solidFill>
                            <a:schemeClr val="bg1"/>
                          </a:solidFill>
                        </a:rPr>
                        <a:t>including Driver</a:t>
                      </a:r>
                    </a:p>
                    <a:p>
                      <a:r>
                        <a:rPr lang="en-AU" sz="2000" dirty="0">
                          <a:solidFill>
                            <a:schemeClr val="bg1"/>
                          </a:solidFill>
                        </a:rPr>
                        <a:t>(NSW Passenger Transport Legislation – </a:t>
                      </a:r>
                      <a:r>
                        <a:rPr lang="en-AU" sz="2000" i="1" dirty="0">
                          <a:solidFill>
                            <a:schemeClr val="bg1"/>
                          </a:solidFill>
                        </a:rPr>
                        <a:t>Bus Operator Accreditation Scheme</a:t>
                      </a:r>
                      <a:r>
                        <a:rPr lang="en-AU" sz="20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marL="91444" marR="91444" marT="45700" marB="45700">
                    <a:solidFill>
                      <a:srgbClr val="0033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endParaRPr lang="en-AU" sz="2000" dirty="0"/>
                    </a:p>
                  </a:txBody>
                  <a:tcPr marL="91441" marR="91441" marT="45712" marB="45712"/>
                </a:tc>
                <a:tc vMerge="1">
                  <a:txBody>
                    <a:bodyPr/>
                    <a:lstStyle/>
                    <a:p>
                      <a:pPr marL="182563" indent="-182563">
                        <a:buFont typeface="Wingdings 3" panose="05040102010807070707" pitchFamily="18" charset="2"/>
                        <a:buChar char="}"/>
                      </a:pPr>
                      <a:endParaRPr lang="en-AU" sz="2000" i="0" dirty="0">
                        <a:solidFill>
                          <a:srgbClr val="FF0000"/>
                        </a:solidFill>
                      </a:endParaRPr>
                    </a:p>
                  </a:txBody>
                  <a:tcPr marL="91441" marR="91441" marT="45712" marB="4571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52245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D48F33-81DB-431E-80F5-85DA3A373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88" y="841375"/>
            <a:ext cx="9361487" cy="1143000"/>
          </a:xfrm>
        </p:spPr>
        <p:txBody>
          <a:bodyPr/>
          <a:lstStyle/>
          <a:p>
            <a:pPr>
              <a:defRPr/>
            </a:pPr>
            <a:r>
              <a:rPr lang="en-AU" sz="3600" b="1" dirty="0">
                <a:solidFill>
                  <a:schemeClr val="bg1">
                    <a:lumMod val="50000"/>
                  </a:schemeClr>
                </a:solidFill>
              </a:rPr>
              <a:t>TfNSW Pilots &amp; Future Bus/PT Contracts</a:t>
            </a:r>
          </a:p>
        </p:txBody>
      </p:sp>
      <p:sp>
        <p:nvSpPr>
          <p:cNvPr id="16387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71488" y="1839913"/>
            <a:ext cx="9288462" cy="38036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Dec 2016 TfNSW requests EOI for pilots to incubate on-demand bus services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i="1" smtClean="0"/>
              <a:t>What role should government play in subsidising personalised transport?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When to convert fixed route &amp; timetable to on-demand service under bus/PT contract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How to procure on-demand bus services</a:t>
            </a:r>
          </a:p>
          <a:p>
            <a:endParaRPr lang="en-AU" altLang="en-US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peech Bubble: Rectangle with Corners Rounded 2">
            <a:extLst>
              <a:ext uri="{FF2B5EF4-FFF2-40B4-BE49-F238E27FC236}">
                <a16:creationId xmlns="" xmlns:a16="http://schemas.microsoft.com/office/drawing/2014/main" id="{A18D906C-1C13-4AD9-86AF-1DA5F2362EA0}"/>
              </a:ext>
            </a:extLst>
          </p:cNvPr>
          <p:cNvSpPr/>
          <p:nvPr/>
        </p:nvSpPr>
        <p:spPr>
          <a:xfrm>
            <a:off x="2076450" y="3892550"/>
            <a:ext cx="2328863" cy="893763"/>
          </a:xfrm>
          <a:prstGeom prst="wedgeRoundRectCallout">
            <a:avLst>
              <a:gd name="adj1" fmla="val -3110"/>
              <a:gd name="adj2" fmla="val -98051"/>
              <a:gd name="adj3" fmla="val 16667"/>
            </a:avLst>
          </a:prstGeom>
          <a:solidFill>
            <a:srgbClr val="003399"/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5020E9-32FE-4568-BCB4-C1DB80C56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725488"/>
            <a:ext cx="9074150" cy="1143000"/>
          </a:xfrm>
        </p:spPr>
        <p:txBody>
          <a:bodyPr/>
          <a:lstStyle/>
          <a:p>
            <a:pPr>
              <a:defRPr/>
            </a:pPr>
            <a:r>
              <a:rPr lang="en-AU" sz="3600" b="1" dirty="0">
                <a:solidFill>
                  <a:schemeClr val="bg1">
                    <a:lumMod val="50000"/>
                  </a:schemeClr>
                </a:solidFill>
              </a:rPr>
              <a:t>Fixed Route/Timetable v On-Demand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5ED027EF-463E-450A-93B9-479C95497B2A}"/>
              </a:ext>
            </a:extLst>
          </p:cNvPr>
          <p:cNvCxnSpPr>
            <a:cxnSpLocks/>
          </p:cNvCxnSpPr>
          <p:nvPr/>
        </p:nvCxnSpPr>
        <p:spPr>
          <a:xfrm>
            <a:off x="1930400" y="2047875"/>
            <a:ext cx="0" cy="2700338"/>
          </a:xfrm>
          <a:prstGeom prst="line">
            <a:avLst/>
          </a:prstGeom>
          <a:ln w="571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Alternate Process 6">
            <a:extLst>
              <a:ext uri="{FF2B5EF4-FFF2-40B4-BE49-F238E27FC236}">
                <a16:creationId xmlns="" xmlns:a16="http://schemas.microsoft.com/office/drawing/2014/main" id="{D13DB6CE-2548-4CB6-9858-216C94682623}"/>
              </a:ext>
            </a:extLst>
          </p:cNvPr>
          <p:cNvSpPr/>
          <p:nvPr/>
        </p:nvSpPr>
        <p:spPr>
          <a:xfrm>
            <a:off x="1704975" y="3352800"/>
            <a:ext cx="450850" cy="179388"/>
          </a:xfrm>
          <a:prstGeom prst="flowChartAlternateProcess">
            <a:avLst/>
          </a:prstGeom>
          <a:solidFill>
            <a:srgbClr val="003399"/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C53B4D5E-7360-4F94-9DF4-32CCFE2C8DD4}"/>
              </a:ext>
            </a:extLst>
          </p:cNvPr>
          <p:cNvCxnSpPr>
            <a:stCxn id="7" idx="3"/>
          </p:cNvCxnSpPr>
          <p:nvPr/>
        </p:nvCxnSpPr>
        <p:spPr>
          <a:xfrm>
            <a:off x="2155825" y="3443288"/>
            <a:ext cx="2070100" cy="0"/>
          </a:xfrm>
          <a:prstGeom prst="line">
            <a:avLst/>
          </a:prstGeom>
          <a:ln w="57150">
            <a:solidFill>
              <a:srgbClr val="33CC3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7C2EBBBB-8A1A-4A09-A17D-782D485D8150}"/>
              </a:ext>
            </a:extLst>
          </p:cNvPr>
          <p:cNvSpPr/>
          <p:nvPr/>
        </p:nvSpPr>
        <p:spPr>
          <a:xfrm>
            <a:off x="4584700" y="3036888"/>
            <a:ext cx="990600" cy="676275"/>
          </a:xfrm>
          <a:prstGeom prst="rightArrow">
            <a:avLst/>
          </a:prstGeom>
          <a:solidFill>
            <a:srgbClr val="003399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5A58CE69-D28D-405B-AFAB-F4ACD66C5A0E}"/>
              </a:ext>
            </a:extLst>
          </p:cNvPr>
          <p:cNvSpPr/>
          <p:nvPr/>
        </p:nvSpPr>
        <p:spPr>
          <a:xfrm>
            <a:off x="1525588" y="1857375"/>
            <a:ext cx="2924175" cy="3070225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EF2DF9C8-2E72-429B-9F82-B98B8F360E67}"/>
              </a:ext>
            </a:extLst>
          </p:cNvPr>
          <p:cNvSpPr/>
          <p:nvPr/>
        </p:nvSpPr>
        <p:spPr>
          <a:xfrm>
            <a:off x="5845175" y="1857375"/>
            <a:ext cx="2924175" cy="3070225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F600C695-4FB5-4393-8273-9C7BDF9A09B4}"/>
              </a:ext>
            </a:extLst>
          </p:cNvPr>
          <p:cNvCxnSpPr>
            <a:cxnSpLocks/>
          </p:cNvCxnSpPr>
          <p:nvPr/>
        </p:nvCxnSpPr>
        <p:spPr>
          <a:xfrm>
            <a:off x="6205538" y="2047875"/>
            <a:ext cx="0" cy="2700338"/>
          </a:xfrm>
          <a:prstGeom prst="line">
            <a:avLst/>
          </a:prstGeom>
          <a:ln w="571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Alternate Process 19">
            <a:extLst>
              <a:ext uri="{FF2B5EF4-FFF2-40B4-BE49-F238E27FC236}">
                <a16:creationId xmlns="" xmlns:a16="http://schemas.microsoft.com/office/drawing/2014/main" id="{E696E5FE-18F4-4675-9751-D72A376F6705}"/>
              </a:ext>
            </a:extLst>
          </p:cNvPr>
          <p:cNvSpPr/>
          <p:nvPr/>
        </p:nvSpPr>
        <p:spPr>
          <a:xfrm>
            <a:off x="5980113" y="3352800"/>
            <a:ext cx="450850" cy="179388"/>
          </a:xfrm>
          <a:prstGeom prst="flowChartAlternateProcess">
            <a:avLst/>
          </a:prstGeom>
          <a:solidFill>
            <a:srgbClr val="003399"/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="" xmlns:a16="http://schemas.microsoft.com/office/drawing/2014/main" id="{48837BAF-B2AB-4B9E-8D1B-D19C32ACEE3A}"/>
              </a:ext>
            </a:extLst>
          </p:cNvPr>
          <p:cNvSpPr/>
          <p:nvPr/>
        </p:nvSpPr>
        <p:spPr>
          <a:xfrm>
            <a:off x="6430963" y="2714625"/>
            <a:ext cx="2203450" cy="149383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pic>
        <p:nvPicPr>
          <p:cNvPr id="18445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888" y="3222625"/>
            <a:ext cx="93186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925" y="3094038"/>
            <a:ext cx="1011238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91" name="TextBox 2">
            <a:extLst>
              <a:ext uri="{FF2B5EF4-FFF2-40B4-BE49-F238E27FC236}">
                <a16:creationId xmlns="" xmlns:a16="http://schemas.microsoft.com/office/drawing/2014/main" id="{556D59C2-8EA4-447F-8359-335175B8A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58975"/>
            <a:ext cx="2024063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AU" altLang="en-US" sz="2333" dirty="0">
                <a:latin typeface="Arial" panose="020B0604020202020204" pitchFamily="34" charset="0"/>
              </a:rPr>
              <a:t>Fixed route and timetable </a:t>
            </a:r>
          </a:p>
        </p:txBody>
      </p:sp>
      <p:sp>
        <p:nvSpPr>
          <p:cNvPr id="75792" name="TextBox 3">
            <a:extLst>
              <a:ext uri="{FF2B5EF4-FFF2-40B4-BE49-F238E27FC236}">
                <a16:creationId xmlns="" xmlns:a16="http://schemas.microsoft.com/office/drawing/2014/main" id="{DF00DC82-BCB6-411D-A782-7D5838167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2166938"/>
            <a:ext cx="1928813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AU" altLang="en-US" sz="2333" dirty="0">
                <a:latin typeface="Arial" panose="020B0604020202020204" pitchFamily="34" charset="0"/>
              </a:rPr>
              <a:t>Area based</a:t>
            </a:r>
          </a:p>
        </p:txBody>
      </p:sp>
      <p:sp>
        <p:nvSpPr>
          <p:cNvPr id="75793" name="TextBox 4">
            <a:extLst>
              <a:ext uri="{FF2B5EF4-FFF2-40B4-BE49-F238E27FC236}">
                <a16:creationId xmlns="" xmlns:a16="http://schemas.microsoft.com/office/drawing/2014/main" id="{F400509F-B140-4582-8FB4-F809B2CBA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7488" y="4349750"/>
            <a:ext cx="1941512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AU" altLang="en-US" sz="2333" dirty="0">
                <a:latin typeface="Arial" panose="020B0604020202020204" pitchFamily="34" charset="0"/>
              </a:rPr>
              <a:t>On-demand</a:t>
            </a:r>
          </a:p>
        </p:txBody>
      </p:sp>
      <p:sp>
        <p:nvSpPr>
          <p:cNvPr id="75794" name="TextBox 2">
            <a:extLst>
              <a:ext uri="{FF2B5EF4-FFF2-40B4-BE49-F238E27FC236}">
                <a16:creationId xmlns="" xmlns:a16="http://schemas.microsoft.com/office/drawing/2014/main" id="{F4CA57C2-E5A0-4E22-B3F9-DCE8AAE8D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113" y="3937000"/>
            <a:ext cx="224948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AU" altLang="en-US" sz="2333" dirty="0">
                <a:solidFill>
                  <a:schemeClr val="bg1"/>
                </a:solidFill>
                <a:latin typeface="Arial" panose="020B0604020202020204" pitchFamily="34" charset="0"/>
              </a:rPr>
              <a:t>Low patronised feeder service </a:t>
            </a:r>
          </a:p>
        </p:txBody>
      </p:sp>
      <p:sp>
        <p:nvSpPr>
          <p:cNvPr id="18451" name="TextBox 3"/>
          <p:cNvSpPr txBox="1">
            <a:spLocks noChangeArrowheads="1"/>
          </p:cNvSpPr>
          <p:nvPr/>
        </p:nvSpPr>
        <p:spPr bwMode="auto">
          <a:xfrm>
            <a:off x="1270000" y="5143500"/>
            <a:ext cx="7631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AU" altLang="en-US" sz="2400"/>
              <a:t>Cost to government, customer benefit &amp; externalities </a:t>
            </a:r>
          </a:p>
        </p:txBody>
      </p:sp>
      <p:sp>
        <p:nvSpPr>
          <p:cNvPr id="18452" name="TextBox 9"/>
          <p:cNvSpPr txBox="1">
            <a:spLocks noChangeArrowheads="1"/>
          </p:cNvSpPr>
          <p:nvPr/>
        </p:nvSpPr>
        <p:spPr bwMode="auto">
          <a:xfrm>
            <a:off x="4508500" y="1579563"/>
            <a:ext cx="1143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AU" altLang="en-US" sz="8000" b="1"/>
              <a:t>?</a:t>
            </a:r>
          </a:p>
        </p:txBody>
      </p:sp>
      <p:pic>
        <p:nvPicPr>
          <p:cNvPr id="18453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2801938"/>
            <a:ext cx="1081088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BA592F-2EAF-4828-BFCC-567A1AA52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" y="769938"/>
            <a:ext cx="9505950" cy="1143000"/>
          </a:xfrm>
        </p:spPr>
        <p:txBody>
          <a:bodyPr/>
          <a:lstStyle/>
          <a:p>
            <a:pPr>
              <a:defRPr/>
            </a:pPr>
            <a:r>
              <a:rPr lang="en-AU" sz="3600" b="1" dirty="0">
                <a:solidFill>
                  <a:schemeClr val="bg1">
                    <a:lumMod val="50000"/>
                  </a:schemeClr>
                </a:solidFill>
              </a:rPr>
              <a:t>On-Demand Bus Services - to Consider!</a:t>
            </a:r>
          </a:p>
        </p:txBody>
      </p:sp>
      <p:sp>
        <p:nvSpPr>
          <p:cNvPr id="2048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71488" y="1704975"/>
            <a:ext cx="9147175" cy="3817938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Equity of service type between communities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Community acceptance of on-demand bus services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Fares &amp; ticketing – how to integrate with mass transit (Opal &amp; Rural/Regional), and MaaS model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Greenfield experiments – using O-D to plan fixed route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Compliance with disability standards for accessible PT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AU" altLang="en-US" sz="2800" smtClean="0"/>
              <a:t>On-demand autonomous buses!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="" xmlns:a16="http://schemas.microsoft.com/office/drawing/2014/main" id="{736D3E1A-CBB3-46C9-B0B2-2951A30470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altLang="en-US" sz="3600" b="1" dirty="0">
                <a:solidFill>
                  <a:schemeClr val="bg1">
                    <a:lumMod val="50000"/>
                  </a:schemeClr>
                </a:solidFill>
              </a:rPr>
              <a:t>Thank You</a:t>
            </a:r>
          </a:p>
        </p:txBody>
      </p:sp>
      <p:pic>
        <p:nvPicPr>
          <p:cNvPr id="22531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7838" y="1800225"/>
            <a:ext cx="5872162" cy="3914775"/>
          </a:xfrm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800225"/>
            <a:ext cx="985838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3441700"/>
            <a:ext cx="11430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xtBox 9"/>
          <p:cNvSpPr txBox="1">
            <a:spLocks noChangeArrowheads="1"/>
          </p:cNvSpPr>
          <p:nvPr/>
        </p:nvSpPr>
        <p:spPr bwMode="auto">
          <a:xfrm>
            <a:off x="1249363" y="2005013"/>
            <a:ext cx="2390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altLang="en-US" sz="4000"/>
              <a:t>BusNSW</a:t>
            </a:r>
          </a:p>
        </p:txBody>
      </p:sp>
      <p:sp>
        <p:nvSpPr>
          <p:cNvPr id="22535" name="TextBox 12"/>
          <p:cNvSpPr txBox="1">
            <a:spLocks noChangeArrowheads="1"/>
          </p:cNvSpPr>
          <p:nvPr/>
        </p:nvSpPr>
        <p:spPr bwMode="auto">
          <a:xfrm>
            <a:off x="1268413" y="3662363"/>
            <a:ext cx="2768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altLang="en-US" sz="4000"/>
              <a:t>@BusNSW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legates Forum 7-12-09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9999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000099"/>
        </a:lt1>
        <a:dk2>
          <a:srgbClr val="FFFFFF"/>
        </a:dk2>
        <a:lt2>
          <a:srgbClr val="FF0000"/>
        </a:lt2>
        <a:accent1>
          <a:srgbClr val="969696"/>
        </a:accent1>
        <a:accent2>
          <a:srgbClr val="C0C0C0"/>
        </a:accent2>
        <a:accent3>
          <a:srgbClr val="AAAACA"/>
        </a:accent3>
        <a:accent4>
          <a:srgbClr val="000000"/>
        </a:accent4>
        <a:accent5>
          <a:srgbClr val="C9C9C9"/>
        </a:accent5>
        <a:accent6>
          <a:srgbClr val="AEAEAE"/>
        </a:accent6>
        <a:hlink>
          <a:srgbClr val="96969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FF0000"/>
        </a:dk1>
        <a:lt1>
          <a:srgbClr val="FFFFFF"/>
        </a:lt1>
        <a:dk2>
          <a:srgbClr val="000099"/>
        </a:dk2>
        <a:lt2>
          <a:srgbClr val="FFFFFF"/>
        </a:lt2>
        <a:accent1>
          <a:srgbClr val="969696"/>
        </a:accent1>
        <a:accent2>
          <a:srgbClr val="C0C0C0"/>
        </a:accent2>
        <a:accent3>
          <a:srgbClr val="AAAACA"/>
        </a:accent3>
        <a:accent4>
          <a:srgbClr val="DADADA"/>
        </a:accent4>
        <a:accent5>
          <a:srgbClr val="C9C9C9"/>
        </a:accent5>
        <a:accent6>
          <a:srgbClr val="AEAEAE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3399"/>
        </a:dk1>
        <a:lt1>
          <a:srgbClr val="FFFFFF"/>
        </a:lt1>
        <a:dk2>
          <a:srgbClr val="FFFFFF"/>
        </a:dk2>
        <a:lt2>
          <a:srgbClr val="FF0000"/>
        </a:lt2>
        <a:accent1>
          <a:srgbClr val="969696"/>
        </a:accent1>
        <a:accent2>
          <a:srgbClr val="C0C0C0"/>
        </a:accent2>
        <a:accent3>
          <a:srgbClr val="FFFFFF"/>
        </a:accent3>
        <a:accent4>
          <a:srgbClr val="002A82"/>
        </a:accent4>
        <a:accent5>
          <a:srgbClr val="C9C9C9"/>
        </a:accent5>
        <a:accent6>
          <a:srgbClr val="AEAEAE"/>
        </a:accent6>
        <a:hlink>
          <a:srgbClr val="96969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ixel">
  <a:themeElements>
    <a:clrScheme name="">
      <a:dk1>
        <a:srgbClr val="003399"/>
      </a:dk1>
      <a:lt1>
        <a:srgbClr val="FFFFFF"/>
      </a:lt1>
      <a:dk2>
        <a:srgbClr val="FFFFFF"/>
      </a:dk2>
      <a:lt2>
        <a:srgbClr val="003399"/>
      </a:lt2>
      <a:accent1>
        <a:srgbClr val="FF0000"/>
      </a:accent1>
      <a:accent2>
        <a:srgbClr val="FF0000"/>
      </a:accent2>
      <a:accent3>
        <a:srgbClr val="FFFFFF"/>
      </a:accent3>
      <a:accent4>
        <a:srgbClr val="002A82"/>
      </a:accent4>
      <a:accent5>
        <a:srgbClr val="FFAAAA"/>
      </a:accent5>
      <a:accent6>
        <a:srgbClr val="E70000"/>
      </a:accent6>
      <a:hlink>
        <a:srgbClr val="FF0000"/>
      </a:hlink>
      <a:folHlink>
        <a:srgbClr val="DDDDDD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000099"/>
        </a:lt1>
        <a:dk2>
          <a:srgbClr val="FFFFFF"/>
        </a:dk2>
        <a:lt2>
          <a:srgbClr val="FF0000"/>
        </a:lt2>
        <a:accent1>
          <a:srgbClr val="969696"/>
        </a:accent1>
        <a:accent2>
          <a:srgbClr val="C0C0C0"/>
        </a:accent2>
        <a:accent3>
          <a:srgbClr val="AAAACA"/>
        </a:accent3>
        <a:accent4>
          <a:srgbClr val="000000"/>
        </a:accent4>
        <a:accent5>
          <a:srgbClr val="C9C9C9"/>
        </a:accent5>
        <a:accent6>
          <a:srgbClr val="AEAEAE"/>
        </a:accent6>
        <a:hlink>
          <a:srgbClr val="96969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4">
        <a:dk1>
          <a:srgbClr val="FF0000"/>
        </a:dk1>
        <a:lt1>
          <a:srgbClr val="FFFFFF"/>
        </a:lt1>
        <a:dk2>
          <a:srgbClr val="000099"/>
        </a:dk2>
        <a:lt2>
          <a:srgbClr val="FFFFFF"/>
        </a:lt2>
        <a:accent1>
          <a:srgbClr val="969696"/>
        </a:accent1>
        <a:accent2>
          <a:srgbClr val="C0C0C0"/>
        </a:accent2>
        <a:accent3>
          <a:srgbClr val="AAAACA"/>
        </a:accent3>
        <a:accent4>
          <a:srgbClr val="DADADA"/>
        </a:accent4>
        <a:accent5>
          <a:srgbClr val="C9C9C9"/>
        </a:accent5>
        <a:accent6>
          <a:srgbClr val="AEAEAE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5">
        <a:dk1>
          <a:srgbClr val="003399"/>
        </a:dk1>
        <a:lt1>
          <a:srgbClr val="FFFFFF"/>
        </a:lt1>
        <a:dk2>
          <a:srgbClr val="FFFFFF"/>
        </a:dk2>
        <a:lt2>
          <a:srgbClr val="FF0000"/>
        </a:lt2>
        <a:accent1>
          <a:srgbClr val="969696"/>
        </a:accent1>
        <a:accent2>
          <a:srgbClr val="C0C0C0"/>
        </a:accent2>
        <a:accent3>
          <a:srgbClr val="FFFFFF"/>
        </a:accent3>
        <a:accent4>
          <a:srgbClr val="002A82"/>
        </a:accent4>
        <a:accent5>
          <a:srgbClr val="C9C9C9"/>
        </a:accent5>
        <a:accent6>
          <a:srgbClr val="AEAEAE"/>
        </a:accent6>
        <a:hlink>
          <a:srgbClr val="96969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6">
        <a:dk1>
          <a:srgbClr val="003399"/>
        </a:dk1>
        <a:lt1>
          <a:srgbClr val="FFFFFF"/>
        </a:lt1>
        <a:dk2>
          <a:srgbClr val="FFFFFF"/>
        </a:dk2>
        <a:lt2>
          <a:srgbClr val="003399"/>
        </a:lt2>
        <a:accent1>
          <a:srgbClr val="FF0000"/>
        </a:accent1>
        <a:accent2>
          <a:srgbClr val="C0C0C0"/>
        </a:accent2>
        <a:accent3>
          <a:srgbClr val="FFFFFF"/>
        </a:accent3>
        <a:accent4>
          <a:srgbClr val="002A82"/>
        </a:accent4>
        <a:accent5>
          <a:srgbClr val="FFAAAA"/>
        </a:accent5>
        <a:accent6>
          <a:srgbClr val="AEAEAE"/>
        </a:accent6>
        <a:hlink>
          <a:srgbClr val="FF0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Delegates Forum 7-12-09</Template>
  <TotalTime>0</TotalTime>
  <Words>469</Words>
  <Application>Microsoft Office PowerPoint</Application>
  <PresentationFormat>Custom</PresentationFormat>
  <Paragraphs>99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Delegates Forum 7-12-09</vt:lpstr>
      <vt:lpstr>Pixel</vt:lpstr>
      <vt:lpstr>Competition For On-Demand and Point to Point Transport </vt:lpstr>
      <vt:lpstr>Overview</vt:lpstr>
      <vt:lpstr>The “On-Demand Bus” Perspective</vt:lpstr>
      <vt:lpstr>Where does On-Demand Fit?</vt:lpstr>
      <vt:lpstr>Provision of On-Demand Bus Services</vt:lpstr>
      <vt:lpstr>TfNSW Pilots &amp; Future Bus/PT Contracts</vt:lpstr>
      <vt:lpstr>Fixed Route/Timetable v On-Demand</vt:lpstr>
      <vt:lpstr>On-Demand Bus Services - to Consider!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2017-10-24T03:15:09Z</dcterms:created>
  <dcterms:modified xsi:type="dcterms:W3CDTF">2017-11-01T00:09:45Z</dcterms:modified>
</cp:coreProperties>
</file>