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697" r:id="rId5"/>
    <p:sldMasterId id="2147483755" r:id="rId6"/>
    <p:sldMasterId id="2147483777" r:id="rId7"/>
  </p:sldMasterIdLst>
  <p:notesMasterIdLst>
    <p:notesMasterId r:id="rId16"/>
  </p:notesMasterIdLst>
  <p:handoutMasterIdLst>
    <p:handoutMasterId r:id="rId17"/>
  </p:handoutMasterIdLst>
  <p:sldIdLst>
    <p:sldId id="397" r:id="rId8"/>
    <p:sldId id="289" r:id="rId9"/>
    <p:sldId id="400" r:id="rId10"/>
    <p:sldId id="422" r:id="rId11"/>
    <p:sldId id="425" r:id="rId12"/>
    <p:sldId id="430" r:id="rId13"/>
    <p:sldId id="423" r:id="rId14"/>
    <p:sldId id="424" r:id="rId15"/>
  </p:sldIdLst>
  <p:sldSz cx="12192000" cy="6858000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6F4526-2A44-494F-9EB5-D0F5F63490F1}">
          <p14:sldIdLst>
            <p14:sldId id="397"/>
            <p14:sldId id="289"/>
            <p14:sldId id="400"/>
            <p14:sldId id="422"/>
            <p14:sldId id="425"/>
            <p14:sldId id="430"/>
            <p14:sldId id="423"/>
            <p14:sldId id="424"/>
          </p14:sldIdLst>
        </p14:section>
        <p14:section name="Untitled Section" id="{07B85EED-60C9-4192-AFEC-B89522B277E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11" userDrawn="1">
          <p15:clr>
            <a:srgbClr val="A4A3A4"/>
          </p15:clr>
        </p15:guide>
        <p15:guide id="2" pos="731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3158" userDrawn="1">
          <p15:clr>
            <a:srgbClr val="A4A3A4"/>
          </p15:clr>
        </p15:guide>
        <p15:guide id="5" pos="7450" userDrawn="1">
          <p15:clr>
            <a:srgbClr val="A4A3A4"/>
          </p15:clr>
        </p15:guide>
        <p15:guide id="6" orient="horz" pos="1480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2795" userDrawn="1">
          <p15:clr>
            <a:srgbClr val="A4A3A4"/>
          </p15:clr>
        </p15:guide>
        <p15:guide id="10" orient="horz" pos="3657" userDrawn="1">
          <p15:clr>
            <a:srgbClr val="A4A3A4"/>
          </p15:clr>
        </p15:guide>
        <p15:guide id="11" orient="horz" pos="4065" userDrawn="1">
          <p15:clr>
            <a:srgbClr val="A4A3A4"/>
          </p15:clr>
        </p15:guide>
        <p15:guide id="12" pos="3811" userDrawn="1">
          <p15:clr>
            <a:srgbClr val="A4A3A4"/>
          </p15:clr>
        </p15:guide>
        <p15:guide id="13" pos="3885" userDrawn="1">
          <p15:clr>
            <a:srgbClr val="A4A3A4"/>
          </p15:clr>
        </p15:guide>
        <p15:guide id="14" pos="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ne Stelzner" initials="CS" lastIdx="1" clrIdx="0">
    <p:extLst>
      <p:ext uri="{19B8F6BF-5375-455C-9EA6-DF929625EA0E}">
        <p15:presenceInfo xmlns:p15="http://schemas.microsoft.com/office/powerpoint/2012/main" userId="S-1-5-21-936678652-1837972014-4082080744-7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2DF"/>
    <a:srgbClr val="E9E9E9"/>
    <a:srgbClr val="007BC4"/>
    <a:srgbClr val="EEF5FC"/>
    <a:srgbClr val="C0E7FF"/>
    <a:srgbClr val="2378C8"/>
    <a:srgbClr val="2E2E2F"/>
    <a:srgbClr val="C8D3D5"/>
    <a:srgbClr val="194787"/>
    <a:srgbClr val="A0A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3CBF7-4A4D-449A-8145-2D92B112AFE1}" v="17" dt="2020-09-25T01:05:17.927"/>
    <p1510:client id="{BB5C56AF-88A7-427E-968C-DBFCD4640293}" v="77" dt="2020-09-28T01:39:47.342"/>
    <p1510:client id="{E00A7879-89DA-445D-9985-AD1F8DF6D583}" v="22" dt="2020-09-27T11:39:46.277"/>
    <p1510:client id="{EDBE946C-11C5-4342-B2A7-2C26326BABCF}" v="1" dt="2020-09-28T01:48:22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74" autoAdjust="0"/>
  </p:normalViewPr>
  <p:slideViewPr>
    <p:cSldViewPr>
      <p:cViewPr varScale="1">
        <p:scale>
          <a:sx n="118" d="100"/>
          <a:sy n="118" d="100"/>
        </p:scale>
        <p:origin x="252" y="96"/>
      </p:cViewPr>
      <p:guideLst>
        <p:guide orient="horz" pos="3211"/>
        <p:guide pos="731"/>
        <p:guide orient="horz" pos="3974"/>
        <p:guide orient="horz" pos="3158"/>
        <p:guide pos="7450"/>
        <p:guide orient="horz" pos="1480"/>
        <p:guide orient="horz" pos="1979"/>
        <p:guide orient="horz" pos="2341"/>
        <p:guide orient="horz" pos="2795"/>
        <p:guide orient="horz" pos="3657"/>
        <p:guide orient="horz" pos="4065"/>
        <p:guide pos="3811"/>
        <p:guide pos="3885"/>
        <p:guide pos="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2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Ihm" userId="S::chris_ihm@ipart.nsw.gov.au::6d4c3cc7-43c1-4490-a545-89ada1ed302b" providerId="AD" clId="Web-{BB5C56AF-88A7-427E-968C-DBFCD4640293}"/>
    <pc:docChg chg="modSld">
      <pc:chgData name="Chris Ihm" userId="S::chris_ihm@ipart.nsw.gov.au::6d4c3cc7-43c1-4490-a545-89ada1ed302b" providerId="AD" clId="Web-{BB5C56AF-88A7-427E-968C-DBFCD4640293}" dt="2020-09-28T01:39:47.342" v="76" actId="20577"/>
      <pc:docMkLst>
        <pc:docMk/>
      </pc:docMkLst>
      <pc:sldChg chg="modSp">
        <pc:chgData name="Chris Ihm" userId="S::chris_ihm@ipart.nsw.gov.au::6d4c3cc7-43c1-4490-a545-89ada1ed302b" providerId="AD" clId="Web-{BB5C56AF-88A7-427E-968C-DBFCD4640293}" dt="2020-09-28T01:34:24.634" v="0" actId="14100"/>
        <pc:sldMkLst>
          <pc:docMk/>
          <pc:sldMk cId="935450129" sldId="397"/>
        </pc:sldMkLst>
        <pc:spChg chg="mod">
          <ac:chgData name="Chris Ihm" userId="S::chris_ihm@ipart.nsw.gov.au::6d4c3cc7-43c1-4490-a545-89ada1ed302b" providerId="AD" clId="Web-{BB5C56AF-88A7-427E-968C-DBFCD4640293}" dt="2020-09-28T01:34:24.634" v="0" actId="14100"/>
          <ac:spMkLst>
            <pc:docMk/>
            <pc:sldMk cId="935450129" sldId="397"/>
            <ac:spMk id="26" creationId="{00000000-0000-0000-0000-000000000000}"/>
          </ac:spMkLst>
        </pc:spChg>
      </pc:sldChg>
      <pc:sldChg chg="modSp">
        <pc:chgData name="Chris Ihm" userId="S::chris_ihm@ipart.nsw.gov.au::6d4c3cc7-43c1-4490-a545-89ada1ed302b" providerId="AD" clId="Web-{BB5C56AF-88A7-427E-968C-DBFCD4640293}" dt="2020-09-28T01:34:57.947" v="10" actId="1076"/>
        <pc:sldMkLst>
          <pc:docMk/>
          <pc:sldMk cId="140019384" sldId="423"/>
        </pc:sldMkLst>
        <pc:spChg chg="mod">
          <ac:chgData name="Chris Ihm" userId="S::chris_ihm@ipart.nsw.gov.au::6d4c3cc7-43c1-4490-a545-89ada1ed302b" providerId="AD" clId="Web-{BB5C56AF-88A7-427E-968C-DBFCD4640293}" dt="2020-09-28T01:34:55.431" v="9" actId="20577"/>
          <ac:spMkLst>
            <pc:docMk/>
            <pc:sldMk cId="140019384" sldId="423"/>
            <ac:spMk id="8" creationId="{00000000-0000-0000-0000-000000000000}"/>
          </ac:spMkLst>
        </pc:spChg>
        <pc:picChg chg="mod">
          <ac:chgData name="Chris Ihm" userId="S::chris_ihm@ipart.nsw.gov.au::6d4c3cc7-43c1-4490-a545-89ada1ed302b" providerId="AD" clId="Web-{BB5C56AF-88A7-427E-968C-DBFCD4640293}" dt="2020-09-28T01:34:57.947" v="10" actId="1076"/>
          <ac:picMkLst>
            <pc:docMk/>
            <pc:sldMk cId="140019384" sldId="423"/>
            <ac:picMk id="6" creationId="{00000000-0000-0000-0000-000000000000}"/>
          </ac:picMkLst>
        </pc:picChg>
      </pc:sldChg>
      <pc:sldChg chg="modSp">
        <pc:chgData name="Chris Ihm" userId="S::chris_ihm@ipart.nsw.gov.au::6d4c3cc7-43c1-4490-a545-89ada1ed302b" providerId="AD" clId="Web-{BB5C56AF-88A7-427E-968C-DBFCD4640293}" dt="2020-09-28T01:39:47.342" v="76" actId="20577"/>
        <pc:sldMkLst>
          <pc:docMk/>
          <pc:sldMk cId="4272152250" sldId="424"/>
        </pc:sldMkLst>
        <pc:spChg chg="mod">
          <ac:chgData name="Chris Ihm" userId="S::chris_ihm@ipart.nsw.gov.au::6d4c3cc7-43c1-4490-a545-89ada1ed302b" providerId="AD" clId="Web-{BB5C56AF-88A7-427E-968C-DBFCD4640293}" dt="2020-09-28T01:39:47.342" v="76" actId="20577"/>
          <ac:spMkLst>
            <pc:docMk/>
            <pc:sldMk cId="4272152250" sldId="424"/>
            <ac:spMk id="8" creationId="{00000000-0000-0000-0000-000000000000}"/>
          </ac:spMkLst>
        </pc:spChg>
      </pc:sldChg>
    </pc:docChg>
  </pc:docChgLst>
  <pc:docChgLst>
    <pc:chgData name="Chris Ihm" userId="S::chris_ihm@ipart.nsw.gov.au::6d4c3cc7-43c1-4490-a545-89ada1ed302b" providerId="AD" clId="Web-{2073CBF7-4A4D-449A-8145-2D92B112AFE1}"/>
    <pc:docChg chg="modSld">
      <pc:chgData name="Chris Ihm" userId="S::chris_ihm@ipart.nsw.gov.au::6d4c3cc7-43c1-4490-a545-89ada1ed302b" providerId="AD" clId="Web-{2073CBF7-4A4D-449A-8145-2D92B112AFE1}" dt="2020-09-25T01:05:17.927" v="16" actId="20577"/>
      <pc:docMkLst>
        <pc:docMk/>
      </pc:docMkLst>
      <pc:sldChg chg="modSp">
        <pc:chgData name="Chris Ihm" userId="S::chris_ihm@ipart.nsw.gov.au::6d4c3cc7-43c1-4490-a545-89ada1ed302b" providerId="AD" clId="Web-{2073CBF7-4A4D-449A-8145-2D92B112AFE1}" dt="2020-09-25T01:05:17.927" v="16" actId="20577"/>
        <pc:sldMkLst>
          <pc:docMk/>
          <pc:sldMk cId="4272152250" sldId="424"/>
        </pc:sldMkLst>
        <pc:spChg chg="mod">
          <ac:chgData name="Chris Ihm" userId="S::chris_ihm@ipart.nsw.gov.au::6d4c3cc7-43c1-4490-a545-89ada1ed302b" providerId="AD" clId="Web-{2073CBF7-4A4D-449A-8145-2D92B112AFE1}" dt="2020-09-25T01:05:17.927" v="16" actId="20577"/>
          <ac:spMkLst>
            <pc:docMk/>
            <pc:sldMk cId="4272152250" sldId="424"/>
            <ac:spMk id="8" creationId="{00000000-0000-0000-0000-000000000000}"/>
          </ac:spMkLst>
        </pc:spChg>
      </pc:sldChg>
    </pc:docChg>
  </pc:docChgLst>
  <pc:docChgLst>
    <pc:chgData name="Melanie Mitchell" userId="S::melanie_mitchell@ipart.nsw.gov.au::db40e9c4-7a96-4b4e-9043-54553309d26b" providerId="AD" clId="Web-{E00A7879-89DA-445D-9985-AD1F8DF6D583}"/>
    <pc:docChg chg="modSld">
      <pc:chgData name="Melanie Mitchell" userId="S::melanie_mitchell@ipart.nsw.gov.au::db40e9c4-7a96-4b4e-9043-54553309d26b" providerId="AD" clId="Web-{E00A7879-89DA-445D-9985-AD1F8DF6D583}" dt="2020-09-27T11:39:46.277" v="21" actId="20577"/>
      <pc:docMkLst>
        <pc:docMk/>
      </pc:docMkLst>
      <pc:sldChg chg="modSp">
        <pc:chgData name="Melanie Mitchell" userId="S::melanie_mitchell@ipart.nsw.gov.au::db40e9c4-7a96-4b4e-9043-54553309d26b" providerId="AD" clId="Web-{E00A7879-89DA-445D-9985-AD1F8DF6D583}" dt="2020-09-27T11:29:46.952" v="10" actId="20577"/>
        <pc:sldMkLst>
          <pc:docMk/>
          <pc:sldMk cId="2177662796" sldId="400"/>
        </pc:sldMkLst>
        <pc:spChg chg="mod">
          <ac:chgData name="Melanie Mitchell" userId="S::melanie_mitchell@ipart.nsw.gov.au::db40e9c4-7a96-4b4e-9043-54553309d26b" providerId="AD" clId="Web-{E00A7879-89DA-445D-9985-AD1F8DF6D583}" dt="2020-09-27T11:29:46.952" v="10" actId="20577"/>
          <ac:spMkLst>
            <pc:docMk/>
            <pc:sldMk cId="2177662796" sldId="400"/>
            <ac:spMk id="10" creationId="{00000000-0000-0000-0000-000000000000}"/>
          </ac:spMkLst>
        </pc:spChg>
      </pc:sldChg>
      <pc:sldChg chg="modSp">
        <pc:chgData name="Melanie Mitchell" userId="S::melanie_mitchell@ipart.nsw.gov.au::db40e9c4-7a96-4b4e-9043-54553309d26b" providerId="AD" clId="Web-{E00A7879-89DA-445D-9985-AD1F8DF6D583}" dt="2020-09-27T11:39:46.277" v="21" actId="20577"/>
        <pc:sldMkLst>
          <pc:docMk/>
          <pc:sldMk cId="140019384" sldId="423"/>
        </pc:sldMkLst>
        <pc:spChg chg="mod">
          <ac:chgData name="Melanie Mitchell" userId="S::melanie_mitchell@ipart.nsw.gov.au::db40e9c4-7a96-4b4e-9043-54553309d26b" providerId="AD" clId="Web-{E00A7879-89DA-445D-9985-AD1F8DF6D583}" dt="2020-09-27T11:39:46.277" v="21" actId="20577"/>
          <ac:spMkLst>
            <pc:docMk/>
            <pc:sldMk cId="140019384" sldId="423"/>
            <ac:spMk id="8" creationId="{00000000-0000-0000-0000-000000000000}"/>
          </ac:spMkLst>
        </pc:spChg>
      </pc:sldChg>
      <pc:sldChg chg="modSp">
        <pc:chgData name="Melanie Mitchell" userId="S::melanie_mitchell@ipart.nsw.gov.au::db40e9c4-7a96-4b4e-9043-54553309d26b" providerId="AD" clId="Web-{E00A7879-89DA-445D-9985-AD1F8DF6D583}" dt="2020-09-27T11:36:02.866" v="14" actId="20577"/>
        <pc:sldMkLst>
          <pc:docMk/>
          <pc:sldMk cId="4100450925" sldId="425"/>
        </pc:sldMkLst>
        <pc:spChg chg="mod">
          <ac:chgData name="Melanie Mitchell" userId="S::melanie_mitchell@ipart.nsw.gov.au::db40e9c4-7a96-4b4e-9043-54553309d26b" providerId="AD" clId="Web-{E00A7879-89DA-445D-9985-AD1F8DF6D583}" dt="2020-09-27T11:36:02.866" v="14" actId="20577"/>
          <ac:spMkLst>
            <pc:docMk/>
            <pc:sldMk cId="4100450925" sldId="425"/>
            <ac:spMk id="8" creationId="{00000000-0000-0000-0000-000000000000}"/>
          </ac:spMkLst>
        </pc:spChg>
      </pc:sldChg>
      <pc:sldChg chg="modSp">
        <pc:chgData name="Melanie Mitchell" userId="S::melanie_mitchell@ipart.nsw.gov.au::db40e9c4-7a96-4b4e-9043-54553309d26b" providerId="AD" clId="Web-{E00A7879-89DA-445D-9985-AD1F8DF6D583}" dt="2020-09-27T11:39:32.573" v="18" actId="20577"/>
        <pc:sldMkLst>
          <pc:docMk/>
          <pc:sldMk cId="148933726" sldId="430"/>
        </pc:sldMkLst>
        <pc:spChg chg="mod">
          <ac:chgData name="Melanie Mitchell" userId="S::melanie_mitchell@ipart.nsw.gov.au::db40e9c4-7a96-4b4e-9043-54553309d26b" providerId="AD" clId="Web-{E00A7879-89DA-445D-9985-AD1F8DF6D583}" dt="2020-09-27T11:39:32.573" v="18" actId="20577"/>
          <ac:spMkLst>
            <pc:docMk/>
            <pc:sldMk cId="148933726" sldId="430"/>
            <ac:spMk id="8" creationId="{00000000-0000-0000-0000-000000000000}"/>
          </ac:spMkLst>
        </pc:spChg>
      </pc:sldChg>
    </pc:docChg>
  </pc:docChgLst>
  <pc:docChgLst>
    <pc:chgData name="Jessica Robinson" userId="S::jessica_robinson@ipart.nsw.gov.au::8243f0fb-4302-44e2-9604-d94811655df0" providerId="AD" clId="Web-{EDBE946C-11C5-4342-B2A7-2C26326BABCF}"/>
    <pc:docChg chg="delSld modSection">
      <pc:chgData name="Jessica Robinson" userId="S::jessica_robinson@ipart.nsw.gov.au::8243f0fb-4302-44e2-9604-d94811655df0" providerId="AD" clId="Web-{EDBE946C-11C5-4342-B2A7-2C26326BABCF}" dt="2020-09-28T01:48:22.009" v="0"/>
      <pc:docMkLst>
        <pc:docMk/>
      </pc:docMkLst>
      <pc:sldChg chg="del">
        <pc:chgData name="Jessica Robinson" userId="S::jessica_robinson@ipart.nsw.gov.au::8243f0fb-4302-44e2-9604-d94811655df0" providerId="AD" clId="Web-{EDBE946C-11C5-4342-B2A7-2C26326BABCF}" dt="2020-09-28T01:48:22.009" v="0"/>
        <pc:sldMkLst>
          <pc:docMk/>
          <pc:sldMk cId="456542911" sldId="4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84" y="0"/>
            <a:ext cx="3076860" cy="5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32"/>
            <a:ext cx="3076860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AU" altLang="en-US"/>
              <a:t>Independent Pricing and Regulatory Tribunal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84" y="9721332"/>
            <a:ext cx="3076860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81911565-7A5D-4A77-9B6A-989B3AAD93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429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84" y="0"/>
            <a:ext cx="3076860" cy="5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29" y="4861482"/>
            <a:ext cx="5678445" cy="460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32"/>
            <a:ext cx="3076860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AU" altLang="en-US"/>
              <a:t>Independent Pricing and Regulatory Tribunal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84" y="9721332"/>
            <a:ext cx="3076860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4A89E95-B477-42B2-A0D3-430F70DE735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1306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Independent Pricing and Regulatory Tribunal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A89E95-B477-42B2-A0D3-430F70DE7351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919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 userDrawn="1"/>
        </p:nvSpPr>
        <p:spPr bwMode="auto">
          <a:xfrm>
            <a:off x="-1" y="2034748"/>
            <a:ext cx="12192001" cy="3482484"/>
          </a:xfrm>
          <a:prstGeom prst="rect">
            <a:avLst/>
          </a:prstGeom>
          <a:solidFill>
            <a:srgbClr val="E9E9E9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212122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 bwMode="auto">
          <a:xfrm>
            <a:off x="-26317" y="4757192"/>
            <a:ext cx="12267000" cy="52231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212122"/>
              </a:solidFill>
            </a:endParaRPr>
          </a:p>
        </p:txBody>
      </p:sp>
      <p:sp>
        <p:nvSpPr>
          <p:cNvPr id="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684" y="2334856"/>
            <a:ext cx="10454216" cy="720000"/>
          </a:xfrm>
        </p:spPr>
        <p:txBody>
          <a:bodyPr wrap="square">
            <a:noAutofit/>
          </a:bodyPr>
          <a:lstStyle>
            <a:lvl1pPr algn="ctr"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sp>
        <p:nvSpPr>
          <p:cNvPr id="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686" y="3261396"/>
            <a:ext cx="10462684" cy="341561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ctr">
              <a:buFont typeface="Wingdings 3" panose="05040102010807070707" pitchFamily="18" charset="2"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 dirty="0"/>
          </a:p>
        </p:txBody>
      </p:sp>
      <p:grpSp>
        <p:nvGrpSpPr>
          <p:cNvPr id="89" name="Group 4"/>
          <p:cNvGrpSpPr>
            <a:grpSpLocks noChangeAspect="1"/>
          </p:cNvGrpSpPr>
          <p:nvPr userDrawn="1"/>
        </p:nvGrpSpPr>
        <p:grpSpPr bwMode="auto">
          <a:xfrm>
            <a:off x="4530940" y="290495"/>
            <a:ext cx="3129860" cy="1387740"/>
            <a:chOff x="-1520" y="1887"/>
            <a:chExt cx="2941" cy="1304"/>
          </a:xfrm>
        </p:grpSpPr>
        <p:sp>
          <p:nvSpPr>
            <p:cNvPr id="9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20" y="1887"/>
              <a:ext cx="294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1" name="Freeform 5"/>
            <p:cNvSpPr>
              <a:spLocks/>
            </p:cNvSpPr>
            <p:nvPr userDrawn="1"/>
          </p:nvSpPr>
          <p:spPr bwMode="auto">
            <a:xfrm>
              <a:off x="-1399" y="2129"/>
              <a:ext cx="2744" cy="366"/>
            </a:xfrm>
            <a:custGeom>
              <a:avLst/>
              <a:gdLst>
                <a:gd name="T0" fmla="*/ 1159 w 1159"/>
                <a:gd name="T1" fmla="*/ 154 h 154"/>
                <a:gd name="T2" fmla="*/ 579 w 1159"/>
                <a:gd name="T3" fmla="*/ 0 h 154"/>
                <a:gd name="T4" fmla="*/ 0 w 1159"/>
                <a:gd name="T5" fmla="*/ 154 h 154"/>
                <a:gd name="T6" fmla="*/ 579 w 1159"/>
                <a:gd name="T7" fmla="*/ 31 h 154"/>
                <a:gd name="T8" fmla="*/ 1159 w 1159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154">
                  <a:moveTo>
                    <a:pt x="1159" y="154"/>
                  </a:moveTo>
                  <a:cubicBezTo>
                    <a:pt x="995" y="57"/>
                    <a:pt x="795" y="0"/>
                    <a:pt x="579" y="0"/>
                  </a:cubicBezTo>
                  <a:cubicBezTo>
                    <a:pt x="363" y="0"/>
                    <a:pt x="163" y="57"/>
                    <a:pt x="0" y="154"/>
                  </a:cubicBezTo>
                  <a:cubicBezTo>
                    <a:pt x="166" y="66"/>
                    <a:pt x="365" y="31"/>
                    <a:pt x="579" y="31"/>
                  </a:cubicBezTo>
                  <a:cubicBezTo>
                    <a:pt x="794" y="31"/>
                    <a:pt x="993" y="66"/>
                    <a:pt x="1159" y="15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2" name="Freeform 6"/>
            <p:cNvSpPr>
              <a:spLocks/>
            </p:cNvSpPr>
            <p:nvPr userDrawn="1"/>
          </p:nvSpPr>
          <p:spPr bwMode="auto">
            <a:xfrm>
              <a:off x="-166" y="1887"/>
              <a:ext cx="161" cy="138"/>
            </a:xfrm>
            <a:custGeom>
              <a:avLst/>
              <a:gdLst>
                <a:gd name="T0" fmla="*/ 0 w 161"/>
                <a:gd name="T1" fmla="*/ 0 h 138"/>
                <a:gd name="T2" fmla="*/ 81 w 161"/>
                <a:gd name="T3" fmla="*/ 138 h 138"/>
                <a:gd name="T4" fmla="*/ 161 w 161"/>
                <a:gd name="T5" fmla="*/ 0 h 138"/>
                <a:gd name="T6" fmla="*/ 0 w 161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38">
                  <a:moveTo>
                    <a:pt x="0" y="0"/>
                  </a:moveTo>
                  <a:lnTo>
                    <a:pt x="81" y="138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3" name="Rectangle 7"/>
            <p:cNvSpPr>
              <a:spLocks noChangeArrowheads="1"/>
            </p:cNvSpPr>
            <p:nvPr userDrawn="1"/>
          </p:nvSpPr>
          <p:spPr bwMode="auto">
            <a:xfrm>
              <a:off x="-904" y="2443"/>
              <a:ext cx="66" cy="297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4" name="Freeform 8"/>
            <p:cNvSpPr>
              <a:spLocks noEditPoints="1"/>
            </p:cNvSpPr>
            <p:nvPr userDrawn="1"/>
          </p:nvSpPr>
          <p:spPr bwMode="auto">
            <a:xfrm>
              <a:off x="-604" y="2440"/>
              <a:ext cx="216" cy="300"/>
            </a:xfrm>
            <a:custGeom>
              <a:avLst/>
              <a:gdLst>
                <a:gd name="T0" fmla="*/ 29 w 91"/>
                <a:gd name="T1" fmla="*/ 59 h 126"/>
                <a:gd name="T2" fmla="*/ 38 w 91"/>
                <a:gd name="T3" fmla="*/ 60 h 126"/>
                <a:gd name="T4" fmla="*/ 62 w 91"/>
                <a:gd name="T5" fmla="*/ 40 h 126"/>
                <a:gd name="T6" fmla="*/ 40 w 91"/>
                <a:gd name="T7" fmla="*/ 21 h 126"/>
                <a:gd name="T8" fmla="*/ 29 w 91"/>
                <a:gd name="T9" fmla="*/ 22 h 126"/>
                <a:gd name="T10" fmla="*/ 29 w 91"/>
                <a:gd name="T11" fmla="*/ 59 h 126"/>
                <a:gd name="T12" fmla="*/ 0 w 91"/>
                <a:gd name="T13" fmla="*/ 10 h 126"/>
                <a:gd name="T14" fmla="*/ 39 w 91"/>
                <a:gd name="T15" fmla="*/ 0 h 126"/>
                <a:gd name="T16" fmla="*/ 77 w 91"/>
                <a:gd name="T17" fmla="*/ 10 h 126"/>
                <a:gd name="T18" fmla="*/ 91 w 91"/>
                <a:gd name="T19" fmla="*/ 39 h 126"/>
                <a:gd name="T20" fmla="*/ 79 w 91"/>
                <a:gd name="T21" fmla="*/ 69 h 126"/>
                <a:gd name="T22" fmla="*/ 38 w 91"/>
                <a:gd name="T23" fmla="*/ 82 h 126"/>
                <a:gd name="T24" fmla="*/ 29 w 91"/>
                <a:gd name="T25" fmla="*/ 81 h 126"/>
                <a:gd name="T26" fmla="*/ 29 w 91"/>
                <a:gd name="T27" fmla="*/ 126 h 126"/>
                <a:gd name="T28" fmla="*/ 0 w 91"/>
                <a:gd name="T29" fmla="*/ 126 h 126"/>
                <a:gd name="T30" fmla="*/ 0 w 91"/>
                <a:gd name="T3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26">
                  <a:moveTo>
                    <a:pt x="29" y="59"/>
                  </a:moveTo>
                  <a:cubicBezTo>
                    <a:pt x="31" y="60"/>
                    <a:pt x="34" y="60"/>
                    <a:pt x="38" y="60"/>
                  </a:cubicBezTo>
                  <a:cubicBezTo>
                    <a:pt x="53" y="60"/>
                    <a:pt x="62" y="53"/>
                    <a:pt x="62" y="40"/>
                  </a:cubicBezTo>
                  <a:cubicBezTo>
                    <a:pt x="62" y="28"/>
                    <a:pt x="55" y="21"/>
                    <a:pt x="40" y="21"/>
                  </a:cubicBezTo>
                  <a:cubicBezTo>
                    <a:pt x="35" y="21"/>
                    <a:pt x="31" y="22"/>
                    <a:pt x="29" y="22"/>
                  </a:cubicBezTo>
                  <a:lnTo>
                    <a:pt x="29" y="59"/>
                  </a:lnTo>
                  <a:close/>
                  <a:moveTo>
                    <a:pt x="0" y="10"/>
                  </a:moveTo>
                  <a:cubicBezTo>
                    <a:pt x="9" y="9"/>
                    <a:pt x="21" y="0"/>
                    <a:pt x="39" y="0"/>
                  </a:cubicBezTo>
                  <a:cubicBezTo>
                    <a:pt x="56" y="0"/>
                    <a:pt x="69" y="3"/>
                    <a:pt x="77" y="10"/>
                  </a:cubicBezTo>
                  <a:cubicBezTo>
                    <a:pt x="85" y="16"/>
                    <a:pt x="91" y="27"/>
                    <a:pt x="91" y="39"/>
                  </a:cubicBezTo>
                  <a:cubicBezTo>
                    <a:pt x="91" y="51"/>
                    <a:pt x="87" y="62"/>
                    <a:pt x="79" y="69"/>
                  </a:cubicBezTo>
                  <a:cubicBezTo>
                    <a:pt x="70" y="78"/>
                    <a:pt x="55" y="82"/>
                    <a:pt x="38" y="82"/>
                  </a:cubicBezTo>
                  <a:cubicBezTo>
                    <a:pt x="35" y="82"/>
                    <a:pt x="31" y="82"/>
                    <a:pt x="29" y="81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5" name="Freeform 9"/>
            <p:cNvSpPr>
              <a:spLocks noEditPoints="1"/>
            </p:cNvSpPr>
            <p:nvPr userDrawn="1"/>
          </p:nvSpPr>
          <p:spPr bwMode="auto">
            <a:xfrm>
              <a:off x="-220" y="2443"/>
              <a:ext cx="272" cy="299"/>
            </a:xfrm>
            <a:custGeom>
              <a:avLst/>
              <a:gdLst>
                <a:gd name="T0" fmla="*/ 70 w 115"/>
                <a:gd name="T1" fmla="*/ 72 h 126"/>
                <a:gd name="T2" fmla="*/ 62 w 115"/>
                <a:gd name="T3" fmla="*/ 45 h 126"/>
                <a:gd name="T4" fmla="*/ 56 w 115"/>
                <a:gd name="T5" fmla="*/ 21 h 126"/>
                <a:gd name="T6" fmla="*/ 56 w 115"/>
                <a:gd name="T7" fmla="*/ 21 h 126"/>
                <a:gd name="T8" fmla="*/ 50 w 115"/>
                <a:gd name="T9" fmla="*/ 45 h 126"/>
                <a:gd name="T10" fmla="*/ 42 w 115"/>
                <a:gd name="T11" fmla="*/ 72 h 126"/>
                <a:gd name="T12" fmla="*/ 70 w 115"/>
                <a:gd name="T13" fmla="*/ 72 h 126"/>
                <a:gd name="T14" fmla="*/ 38 w 115"/>
                <a:gd name="T15" fmla="*/ 93 h 126"/>
                <a:gd name="T16" fmla="*/ 30 w 115"/>
                <a:gd name="T17" fmla="*/ 126 h 126"/>
                <a:gd name="T18" fmla="*/ 0 w 115"/>
                <a:gd name="T19" fmla="*/ 126 h 126"/>
                <a:gd name="T20" fmla="*/ 39 w 115"/>
                <a:gd name="T21" fmla="*/ 0 h 126"/>
                <a:gd name="T22" fmla="*/ 76 w 115"/>
                <a:gd name="T23" fmla="*/ 0 h 126"/>
                <a:gd name="T24" fmla="*/ 115 w 115"/>
                <a:gd name="T25" fmla="*/ 126 h 126"/>
                <a:gd name="T26" fmla="*/ 84 w 115"/>
                <a:gd name="T27" fmla="*/ 126 h 126"/>
                <a:gd name="T28" fmla="*/ 75 w 115"/>
                <a:gd name="T29" fmla="*/ 93 h 126"/>
                <a:gd name="T30" fmla="*/ 38 w 115"/>
                <a:gd name="T31" fmla="*/ 9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6">
                  <a:moveTo>
                    <a:pt x="70" y="72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0" y="38"/>
                    <a:pt x="58" y="28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4" y="28"/>
                    <a:pt x="52" y="38"/>
                    <a:pt x="50" y="45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70" y="72"/>
                  </a:lnTo>
                  <a:close/>
                  <a:moveTo>
                    <a:pt x="38" y="93"/>
                  </a:moveTo>
                  <a:cubicBezTo>
                    <a:pt x="30" y="126"/>
                    <a:pt x="30" y="126"/>
                    <a:pt x="3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75" y="93"/>
                    <a:pt x="75" y="93"/>
                    <a:pt x="75" y="93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6" name="Freeform 10"/>
            <p:cNvSpPr>
              <a:spLocks noEditPoints="1"/>
            </p:cNvSpPr>
            <p:nvPr userDrawn="1"/>
          </p:nvSpPr>
          <p:spPr bwMode="auto">
            <a:xfrm>
              <a:off x="268" y="2440"/>
              <a:ext cx="227" cy="302"/>
            </a:xfrm>
            <a:custGeom>
              <a:avLst/>
              <a:gdLst>
                <a:gd name="T0" fmla="*/ 29 w 96"/>
                <a:gd name="T1" fmla="*/ 56 h 127"/>
                <a:gd name="T2" fmla="*/ 40 w 96"/>
                <a:gd name="T3" fmla="*/ 56 h 127"/>
                <a:gd name="T4" fmla="*/ 62 w 96"/>
                <a:gd name="T5" fmla="*/ 38 h 127"/>
                <a:gd name="T6" fmla="*/ 42 w 96"/>
                <a:gd name="T7" fmla="*/ 21 h 127"/>
                <a:gd name="T8" fmla="*/ 29 w 96"/>
                <a:gd name="T9" fmla="*/ 22 h 127"/>
                <a:gd name="T10" fmla="*/ 29 w 96"/>
                <a:gd name="T11" fmla="*/ 56 h 127"/>
                <a:gd name="T12" fmla="*/ 0 w 96"/>
                <a:gd name="T13" fmla="*/ 10 h 127"/>
                <a:gd name="T14" fmla="*/ 38 w 96"/>
                <a:gd name="T15" fmla="*/ 0 h 127"/>
                <a:gd name="T16" fmla="*/ 79 w 96"/>
                <a:gd name="T17" fmla="*/ 10 h 127"/>
                <a:gd name="T18" fmla="*/ 91 w 96"/>
                <a:gd name="T19" fmla="*/ 36 h 127"/>
                <a:gd name="T20" fmla="*/ 69 w 96"/>
                <a:gd name="T21" fmla="*/ 67 h 127"/>
                <a:gd name="T22" fmla="*/ 69 w 96"/>
                <a:gd name="T23" fmla="*/ 67 h 127"/>
                <a:gd name="T24" fmla="*/ 85 w 96"/>
                <a:gd name="T25" fmla="*/ 91 h 127"/>
                <a:gd name="T26" fmla="*/ 96 w 96"/>
                <a:gd name="T27" fmla="*/ 127 h 127"/>
                <a:gd name="T28" fmla="*/ 66 w 96"/>
                <a:gd name="T29" fmla="*/ 127 h 127"/>
                <a:gd name="T30" fmla="*/ 58 w 96"/>
                <a:gd name="T31" fmla="*/ 97 h 127"/>
                <a:gd name="T32" fmla="*/ 37 w 96"/>
                <a:gd name="T33" fmla="*/ 77 h 127"/>
                <a:gd name="T34" fmla="*/ 29 w 96"/>
                <a:gd name="T35" fmla="*/ 77 h 127"/>
                <a:gd name="T36" fmla="*/ 29 w 96"/>
                <a:gd name="T37" fmla="*/ 127 h 127"/>
                <a:gd name="T38" fmla="*/ 0 w 96"/>
                <a:gd name="T39" fmla="*/ 127 h 127"/>
                <a:gd name="T40" fmla="*/ 0 w 96"/>
                <a:gd name="T4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27">
                  <a:moveTo>
                    <a:pt x="29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54" y="56"/>
                    <a:pt x="62" y="49"/>
                    <a:pt x="62" y="38"/>
                  </a:cubicBezTo>
                  <a:cubicBezTo>
                    <a:pt x="62" y="27"/>
                    <a:pt x="55" y="21"/>
                    <a:pt x="42" y="21"/>
                  </a:cubicBezTo>
                  <a:cubicBezTo>
                    <a:pt x="35" y="21"/>
                    <a:pt x="31" y="21"/>
                    <a:pt x="29" y="22"/>
                  </a:cubicBezTo>
                  <a:lnTo>
                    <a:pt x="29" y="56"/>
                  </a:lnTo>
                  <a:close/>
                  <a:moveTo>
                    <a:pt x="0" y="10"/>
                  </a:moveTo>
                  <a:cubicBezTo>
                    <a:pt x="10" y="9"/>
                    <a:pt x="23" y="0"/>
                    <a:pt x="38" y="0"/>
                  </a:cubicBezTo>
                  <a:cubicBezTo>
                    <a:pt x="57" y="0"/>
                    <a:pt x="70" y="2"/>
                    <a:pt x="79" y="10"/>
                  </a:cubicBezTo>
                  <a:cubicBezTo>
                    <a:pt x="87" y="16"/>
                    <a:pt x="91" y="25"/>
                    <a:pt x="91" y="36"/>
                  </a:cubicBezTo>
                  <a:cubicBezTo>
                    <a:pt x="91" y="52"/>
                    <a:pt x="79" y="63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7" y="71"/>
                    <a:pt x="82" y="79"/>
                    <a:pt x="85" y="91"/>
                  </a:cubicBezTo>
                  <a:cubicBezTo>
                    <a:pt x="89" y="105"/>
                    <a:pt x="93" y="122"/>
                    <a:pt x="9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4" y="123"/>
                    <a:pt x="61" y="113"/>
                    <a:pt x="58" y="97"/>
                  </a:cubicBezTo>
                  <a:cubicBezTo>
                    <a:pt x="54" y="81"/>
                    <a:pt x="49" y="77"/>
                    <a:pt x="37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0" y="127"/>
                    <a:pt x="0" y="127"/>
                    <a:pt x="0" y="12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7" name="Freeform 11"/>
            <p:cNvSpPr>
              <a:spLocks/>
            </p:cNvSpPr>
            <p:nvPr userDrawn="1"/>
          </p:nvSpPr>
          <p:spPr bwMode="auto">
            <a:xfrm>
              <a:off x="682" y="2443"/>
              <a:ext cx="230" cy="297"/>
            </a:xfrm>
            <a:custGeom>
              <a:avLst/>
              <a:gdLst>
                <a:gd name="T0" fmla="*/ 81 w 230"/>
                <a:gd name="T1" fmla="*/ 57 h 297"/>
                <a:gd name="T2" fmla="*/ 0 w 230"/>
                <a:gd name="T3" fmla="*/ 57 h 297"/>
                <a:gd name="T4" fmla="*/ 0 w 230"/>
                <a:gd name="T5" fmla="*/ 0 h 297"/>
                <a:gd name="T6" fmla="*/ 230 w 230"/>
                <a:gd name="T7" fmla="*/ 0 h 297"/>
                <a:gd name="T8" fmla="*/ 230 w 230"/>
                <a:gd name="T9" fmla="*/ 57 h 297"/>
                <a:gd name="T10" fmla="*/ 147 w 230"/>
                <a:gd name="T11" fmla="*/ 57 h 297"/>
                <a:gd name="T12" fmla="*/ 147 w 230"/>
                <a:gd name="T13" fmla="*/ 297 h 297"/>
                <a:gd name="T14" fmla="*/ 81 w 230"/>
                <a:gd name="T15" fmla="*/ 297 h 297"/>
                <a:gd name="T16" fmla="*/ 81 w 230"/>
                <a:gd name="T17" fmla="*/ 5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97">
                  <a:moveTo>
                    <a:pt x="81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7"/>
                  </a:lnTo>
                  <a:lnTo>
                    <a:pt x="147" y="57"/>
                  </a:lnTo>
                  <a:lnTo>
                    <a:pt x="147" y="297"/>
                  </a:lnTo>
                  <a:lnTo>
                    <a:pt x="81" y="297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8" name="Freeform 12"/>
            <p:cNvSpPr>
              <a:spLocks noEditPoints="1"/>
            </p:cNvSpPr>
            <p:nvPr userDrawn="1"/>
          </p:nvSpPr>
          <p:spPr bwMode="auto">
            <a:xfrm>
              <a:off x="-616" y="2889"/>
              <a:ext cx="67" cy="110"/>
            </a:xfrm>
            <a:custGeom>
              <a:avLst/>
              <a:gdLst>
                <a:gd name="T0" fmla="*/ 6 w 28"/>
                <a:gd name="T1" fmla="*/ 23 h 46"/>
                <a:gd name="T2" fmla="*/ 11 w 28"/>
                <a:gd name="T3" fmla="*/ 24 h 46"/>
                <a:gd name="T4" fmla="*/ 23 w 28"/>
                <a:gd name="T5" fmla="*/ 14 h 46"/>
                <a:gd name="T6" fmla="*/ 12 w 28"/>
                <a:gd name="T7" fmla="*/ 5 h 46"/>
                <a:gd name="T8" fmla="*/ 6 w 28"/>
                <a:gd name="T9" fmla="*/ 5 h 46"/>
                <a:gd name="T10" fmla="*/ 6 w 28"/>
                <a:gd name="T11" fmla="*/ 23 h 46"/>
                <a:gd name="T12" fmla="*/ 0 w 28"/>
                <a:gd name="T13" fmla="*/ 1 h 46"/>
                <a:gd name="T14" fmla="*/ 12 w 28"/>
                <a:gd name="T15" fmla="*/ 0 h 46"/>
                <a:gd name="T16" fmla="*/ 24 w 28"/>
                <a:gd name="T17" fmla="*/ 4 h 46"/>
                <a:gd name="T18" fmla="*/ 28 w 28"/>
                <a:gd name="T19" fmla="*/ 14 h 46"/>
                <a:gd name="T20" fmla="*/ 25 w 28"/>
                <a:gd name="T21" fmla="*/ 23 h 46"/>
                <a:gd name="T22" fmla="*/ 11 w 28"/>
                <a:gd name="T23" fmla="*/ 28 h 46"/>
                <a:gd name="T24" fmla="*/ 6 w 28"/>
                <a:gd name="T25" fmla="*/ 28 h 46"/>
                <a:gd name="T26" fmla="*/ 6 w 28"/>
                <a:gd name="T27" fmla="*/ 46 h 46"/>
                <a:gd name="T28" fmla="*/ 0 w 28"/>
                <a:gd name="T29" fmla="*/ 46 h 46"/>
                <a:gd name="T30" fmla="*/ 0 w 28"/>
                <a:gd name="T3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6">
                  <a:moveTo>
                    <a:pt x="6" y="23"/>
                  </a:moveTo>
                  <a:cubicBezTo>
                    <a:pt x="7" y="24"/>
                    <a:pt x="9" y="24"/>
                    <a:pt x="11" y="24"/>
                  </a:cubicBezTo>
                  <a:cubicBezTo>
                    <a:pt x="18" y="24"/>
                    <a:pt x="23" y="20"/>
                    <a:pt x="23" y="14"/>
                  </a:cubicBezTo>
                  <a:cubicBezTo>
                    <a:pt x="23" y="8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3"/>
                  </a:lnTo>
                  <a:close/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7" y="0"/>
                    <a:pt x="22" y="2"/>
                    <a:pt x="24" y="4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8"/>
                    <a:pt x="27" y="21"/>
                    <a:pt x="25" y="23"/>
                  </a:cubicBezTo>
                  <a:cubicBezTo>
                    <a:pt x="22" y="27"/>
                    <a:pt x="17" y="28"/>
                    <a:pt x="11" y="28"/>
                  </a:cubicBezTo>
                  <a:cubicBezTo>
                    <a:pt x="9" y="28"/>
                    <a:pt x="7" y="28"/>
                    <a:pt x="6" y="2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9" name="Freeform 13"/>
            <p:cNvSpPr>
              <a:spLocks/>
            </p:cNvSpPr>
            <p:nvPr userDrawn="1"/>
          </p:nvSpPr>
          <p:spPr bwMode="auto">
            <a:xfrm>
              <a:off x="-533" y="2920"/>
              <a:ext cx="38" cy="79"/>
            </a:xfrm>
            <a:custGeom>
              <a:avLst/>
              <a:gdLst>
                <a:gd name="T0" fmla="*/ 0 w 16"/>
                <a:gd name="T1" fmla="*/ 11 h 33"/>
                <a:gd name="T2" fmla="*/ 0 w 16"/>
                <a:gd name="T3" fmla="*/ 0 h 33"/>
                <a:gd name="T4" fmla="*/ 5 w 16"/>
                <a:gd name="T5" fmla="*/ 0 h 33"/>
                <a:gd name="T6" fmla="*/ 5 w 16"/>
                <a:gd name="T7" fmla="*/ 7 h 33"/>
                <a:gd name="T8" fmla="*/ 6 w 16"/>
                <a:gd name="T9" fmla="*/ 7 h 33"/>
                <a:gd name="T10" fmla="*/ 15 w 16"/>
                <a:gd name="T11" fmla="*/ 0 h 33"/>
                <a:gd name="T12" fmla="*/ 16 w 16"/>
                <a:gd name="T13" fmla="*/ 0 h 33"/>
                <a:gd name="T14" fmla="*/ 16 w 16"/>
                <a:gd name="T15" fmla="*/ 6 h 33"/>
                <a:gd name="T16" fmla="*/ 14 w 16"/>
                <a:gd name="T17" fmla="*/ 5 h 33"/>
                <a:gd name="T18" fmla="*/ 6 w 16"/>
                <a:gd name="T19" fmla="*/ 13 h 33"/>
                <a:gd name="T20" fmla="*/ 6 w 16"/>
                <a:gd name="T21" fmla="*/ 16 h 33"/>
                <a:gd name="T22" fmla="*/ 6 w 16"/>
                <a:gd name="T23" fmla="*/ 33 h 33"/>
                <a:gd name="T24" fmla="*/ 0 w 16"/>
                <a:gd name="T25" fmla="*/ 33 h 33"/>
                <a:gd name="T26" fmla="*/ 0 w 16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0" y="5"/>
                    <a:pt x="7" y="9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0" name="Freeform 14"/>
            <p:cNvSpPr>
              <a:spLocks noEditPoints="1"/>
            </p:cNvSpPr>
            <p:nvPr userDrawn="1"/>
          </p:nvSpPr>
          <p:spPr bwMode="auto">
            <a:xfrm>
              <a:off x="-483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1" name="Freeform 15"/>
            <p:cNvSpPr>
              <a:spLocks/>
            </p:cNvSpPr>
            <p:nvPr userDrawn="1"/>
          </p:nvSpPr>
          <p:spPr bwMode="auto">
            <a:xfrm>
              <a:off x="-450" y="2920"/>
              <a:ext cx="62" cy="81"/>
            </a:xfrm>
            <a:custGeom>
              <a:avLst/>
              <a:gdLst>
                <a:gd name="T0" fmla="*/ 26 w 26"/>
                <a:gd name="T1" fmla="*/ 32 h 34"/>
                <a:gd name="T2" fmla="*/ 16 w 26"/>
                <a:gd name="T3" fmla="*/ 34 h 34"/>
                <a:gd name="T4" fmla="*/ 0 w 26"/>
                <a:gd name="T5" fmla="*/ 17 h 34"/>
                <a:gd name="T6" fmla="*/ 18 w 26"/>
                <a:gd name="T7" fmla="*/ 0 h 34"/>
                <a:gd name="T8" fmla="*/ 26 w 26"/>
                <a:gd name="T9" fmla="*/ 1 h 34"/>
                <a:gd name="T10" fmla="*/ 25 w 26"/>
                <a:gd name="T11" fmla="*/ 6 h 34"/>
                <a:gd name="T12" fmla="*/ 18 w 26"/>
                <a:gd name="T13" fmla="*/ 5 h 34"/>
                <a:gd name="T14" fmla="*/ 6 w 26"/>
                <a:gd name="T15" fmla="*/ 17 h 34"/>
                <a:gd name="T16" fmla="*/ 18 w 26"/>
                <a:gd name="T17" fmla="*/ 29 h 34"/>
                <a:gd name="T18" fmla="*/ 25 w 26"/>
                <a:gd name="T19" fmla="*/ 28 h 34"/>
                <a:gd name="T20" fmla="*/ 26 w 26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26" y="32"/>
                  </a:moveTo>
                  <a:cubicBezTo>
                    <a:pt x="24" y="33"/>
                    <a:pt x="21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1" y="0"/>
                    <a:pt x="24" y="1"/>
                    <a:pt x="26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0" y="5"/>
                    <a:pt x="6" y="10"/>
                    <a:pt x="6" y="17"/>
                  </a:cubicBezTo>
                  <a:cubicBezTo>
                    <a:pt x="6" y="25"/>
                    <a:pt x="11" y="29"/>
                    <a:pt x="18" y="29"/>
                  </a:cubicBezTo>
                  <a:cubicBezTo>
                    <a:pt x="21" y="29"/>
                    <a:pt x="23" y="28"/>
                    <a:pt x="25" y="28"/>
                  </a:cubicBezTo>
                  <a:lnTo>
                    <a:pt x="26" y="32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" name="Freeform 16"/>
            <p:cNvSpPr>
              <a:spLocks noEditPoints="1"/>
            </p:cNvSpPr>
            <p:nvPr userDrawn="1"/>
          </p:nvSpPr>
          <p:spPr bwMode="auto">
            <a:xfrm>
              <a:off x="-376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3" name="Freeform 17"/>
            <p:cNvSpPr>
              <a:spLocks/>
            </p:cNvSpPr>
            <p:nvPr userDrawn="1"/>
          </p:nvSpPr>
          <p:spPr bwMode="auto">
            <a:xfrm>
              <a:off x="-338" y="2920"/>
              <a:ext cx="68" cy="79"/>
            </a:xfrm>
            <a:custGeom>
              <a:avLst/>
              <a:gdLst>
                <a:gd name="T0" fmla="*/ 0 w 29"/>
                <a:gd name="T1" fmla="*/ 9 h 33"/>
                <a:gd name="T2" fmla="*/ 0 w 29"/>
                <a:gd name="T3" fmla="*/ 0 h 33"/>
                <a:gd name="T4" fmla="*/ 5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6 w 29"/>
                <a:gd name="T25" fmla="*/ 14 h 33"/>
                <a:gd name="T26" fmla="*/ 6 w 29"/>
                <a:gd name="T27" fmla="*/ 33 h 33"/>
                <a:gd name="T28" fmla="*/ 0 w 29"/>
                <a:gd name="T29" fmla="*/ 33 h 33"/>
                <a:gd name="T30" fmla="*/ 0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1" y="0"/>
                    <a:pt x="17" y="0"/>
                  </a:cubicBezTo>
                  <a:cubicBezTo>
                    <a:pt x="21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4" name="Freeform 18"/>
            <p:cNvSpPr>
              <a:spLocks noEditPoints="1"/>
            </p:cNvSpPr>
            <p:nvPr userDrawn="1"/>
          </p:nvSpPr>
          <p:spPr bwMode="auto">
            <a:xfrm>
              <a:off x="-256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5 w 31"/>
                <a:gd name="T3" fmla="*/ 11 h 48"/>
                <a:gd name="T4" fmla="*/ 16 w 31"/>
                <a:gd name="T5" fmla="*/ 4 h 48"/>
                <a:gd name="T6" fmla="*/ 7 w 31"/>
                <a:gd name="T7" fmla="*/ 17 h 48"/>
                <a:gd name="T8" fmla="*/ 16 w 31"/>
                <a:gd name="T9" fmla="*/ 29 h 48"/>
                <a:gd name="T10" fmla="*/ 25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1 w 31"/>
                <a:gd name="T19" fmla="*/ 10 h 48"/>
                <a:gd name="T20" fmla="*/ 31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5 w 31"/>
                <a:gd name="T29" fmla="*/ 40 h 48"/>
                <a:gd name="T30" fmla="*/ 15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5 w 31"/>
                <a:gd name="T37" fmla="*/ 28 h 48"/>
                <a:gd name="T38" fmla="*/ 15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6 w 31"/>
                <a:gd name="T45" fmla="*/ 5 h 48"/>
                <a:gd name="T46" fmla="*/ 26 w 31"/>
                <a:gd name="T47" fmla="*/ 5 h 48"/>
                <a:gd name="T48" fmla="*/ 26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5" y="12"/>
                    <a:pt x="25" y="11"/>
                  </a:cubicBezTo>
                  <a:cubicBezTo>
                    <a:pt x="24" y="7"/>
                    <a:pt x="21" y="4"/>
                    <a:pt x="16" y="4"/>
                  </a:cubicBezTo>
                  <a:cubicBezTo>
                    <a:pt x="11" y="4"/>
                    <a:pt x="7" y="9"/>
                    <a:pt x="7" y="17"/>
                  </a:cubicBezTo>
                  <a:cubicBezTo>
                    <a:pt x="7" y="23"/>
                    <a:pt x="10" y="29"/>
                    <a:pt x="16" y="29"/>
                  </a:cubicBezTo>
                  <a:cubicBezTo>
                    <a:pt x="20" y="29"/>
                    <a:pt x="23" y="26"/>
                    <a:pt x="25" y="23"/>
                  </a:cubicBezTo>
                  <a:cubicBezTo>
                    <a:pt x="25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1" y="5"/>
                    <a:pt x="31" y="1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6"/>
                    <a:pt x="30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6" y="47"/>
                    <a:pt x="3" y="4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7" y="42"/>
                    <a:pt x="10" y="43"/>
                    <a:pt x="15" y="43"/>
                  </a:cubicBezTo>
                  <a:cubicBezTo>
                    <a:pt x="21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31"/>
                    <a:pt x="20" y="33"/>
                    <a:pt x="15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21" y="0"/>
                    <a:pt x="24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5" name="Freeform 19"/>
            <p:cNvSpPr>
              <a:spLocks noEditPoints="1"/>
            </p:cNvSpPr>
            <p:nvPr userDrawn="1"/>
          </p:nvSpPr>
          <p:spPr bwMode="auto">
            <a:xfrm>
              <a:off x="-137" y="2920"/>
              <a:ext cx="61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2 w 26"/>
                <a:gd name="T5" fmla="*/ 30 h 34"/>
                <a:gd name="T6" fmla="*/ 20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1 w 26"/>
                <a:gd name="T13" fmla="*/ 33 h 34"/>
                <a:gd name="T14" fmla="*/ 21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20 w 26"/>
                <a:gd name="T23" fmla="*/ 12 h 34"/>
                <a:gd name="T24" fmla="*/ 20 w 26"/>
                <a:gd name="T25" fmla="*/ 12 h 34"/>
                <a:gd name="T26" fmla="*/ 12 w 26"/>
                <a:gd name="T27" fmla="*/ 4 h 34"/>
                <a:gd name="T28" fmla="*/ 4 w 26"/>
                <a:gd name="T29" fmla="*/ 7 h 34"/>
                <a:gd name="T30" fmla="*/ 3 w 26"/>
                <a:gd name="T31" fmla="*/ 3 h 34"/>
                <a:gd name="T32" fmla="*/ 13 w 26"/>
                <a:gd name="T33" fmla="*/ 0 h 34"/>
                <a:gd name="T34" fmla="*/ 26 w 26"/>
                <a:gd name="T35" fmla="*/ 13 h 34"/>
                <a:gd name="T36" fmla="*/ 26 w 26"/>
                <a:gd name="T37" fmla="*/ 26 h 34"/>
                <a:gd name="T38" fmla="*/ 26 w 26"/>
                <a:gd name="T39" fmla="*/ 33 h 34"/>
                <a:gd name="T40" fmla="*/ 21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4" y="16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4"/>
                  </a:cubicBezTo>
                  <a:cubicBezTo>
                    <a:pt x="20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1" y="33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5" y="34"/>
                    <a:pt x="10" y="34"/>
                  </a:cubicBezTo>
                  <a:cubicBezTo>
                    <a:pt x="4" y="34"/>
                    <a:pt x="0" y="30"/>
                    <a:pt x="0" y="25"/>
                  </a:cubicBezTo>
                  <a:cubicBezTo>
                    <a:pt x="0" y="17"/>
                    <a:pt x="7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9" y="4"/>
                    <a:pt x="12" y="4"/>
                  </a:cubicBezTo>
                  <a:cubicBezTo>
                    <a:pt x="9" y="4"/>
                    <a:pt x="6" y="5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31"/>
                    <a:pt x="26" y="33"/>
                  </a:cubicBezTo>
                  <a:lnTo>
                    <a:pt x="21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6" name="Freeform 20"/>
            <p:cNvSpPr>
              <a:spLocks/>
            </p:cNvSpPr>
            <p:nvPr userDrawn="1"/>
          </p:nvSpPr>
          <p:spPr bwMode="auto">
            <a:xfrm>
              <a:off x="-54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7" name="Freeform 21"/>
            <p:cNvSpPr>
              <a:spLocks noEditPoints="1"/>
            </p:cNvSpPr>
            <p:nvPr userDrawn="1"/>
          </p:nvSpPr>
          <p:spPr bwMode="auto">
            <a:xfrm>
              <a:off x="2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5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0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9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3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8" name="Freeform 22"/>
            <p:cNvSpPr>
              <a:spLocks noEditPoints="1"/>
            </p:cNvSpPr>
            <p:nvPr userDrawn="1"/>
          </p:nvSpPr>
          <p:spPr bwMode="auto">
            <a:xfrm>
              <a:off x="154" y="2889"/>
              <a:ext cx="71" cy="110"/>
            </a:xfrm>
            <a:custGeom>
              <a:avLst/>
              <a:gdLst>
                <a:gd name="T0" fmla="*/ 6 w 30"/>
                <a:gd name="T1" fmla="*/ 22 h 46"/>
                <a:gd name="T2" fmla="*/ 12 w 30"/>
                <a:gd name="T3" fmla="*/ 22 h 46"/>
                <a:gd name="T4" fmla="*/ 22 w 30"/>
                <a:gd name="T5" fmla="*/ 13 h 46"/>
                <a:gd name="T6" fmla="*/ 12 w 30"/>
                <a:gd name="T7" fmla="*/ 5 h 46"/>
                <a:gd name="T8" fmla="*/ 6 w 30"/>
                <a:gd name="T9" fmla="*/ 5 h 46"/>
                <a:gd name="T10" fmla="*/ 6 w 30"/>
                <a:gd name="T11" fmla="*/ 22 h 46"/>
                <a:gd name="T12" fmla="*/ 0 w 30"/>
                <a:gd name="T13" fmla="*/ 1 h 46"/>
                <a:gd name="T14" fmla="*/ 11 w 30"/>
                <a:gd name="T15" fmla="*/ 0 h 46"/>
                <a:gd name="T16" fmla="*/ 24 w 30"/>
                <a:gd name="T17" fmla="*/ 4 h 46"/>
                <a:gd name="T18" fmla="*/ 28 w 30"/>
                <a:gd name="T19" fmla="*/ 13 h 46"/>
                <a:gd name="T20" fmla="*/ 19 w 30"/>
                <a:gd name="T21" fmla="*/ 24 h 46"/>
                <a:gd name="T22" fmla="*/ 19 w 30"/>
                <a:gd name="T23" fmla="*/ 25 h 46"/>
                <a:gd name="T24" fmla="*/ 26 w 30"/>
                <a:gd name="T25" fmla="*/ 34 h 46"/>
                <a:gd name="T26" fmla="*/ 30 w 30"/>
                <a:gd name="T27" fmla="*/ 46 h 46"/>
                <a:gd name="T28" fmla="*/ 24 w 30"/>
                <a:gd name="T29" fmla="*/ 46 h 46"/>
                <a:gd name="T30" fmla="*/ 21 w 30"/>
                <a:gd name="T31" fmla="*/ 35 h 46"/>
                <a:gd name="T32" fmla="*/ 11 w 30"/>
                <a:gd name="T33" fmla="*/ 27 h 46"/>
                <a:gd name="T34" fmla="*/ 6 w 30"/>
                <a:gd name="T35" fmla="*/ 27 h 46"/>
                <a:gd name="T36" fmla="*/ 6 w 30"/>
                <a:gd name="T37" fmla="*/ 46 h 46"/>
                <a:gd name="T38" fmla="*/ 0 w 30"/>
                <a:gd name="T39" fmla="*/ 46 h 46"/>
                <a:gd name="T40" fmla="*/ 0 w 30"/>
                <a:gd name="T4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6">
                  <a:moveTo>
                    <a:pt x="6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2" y="19"/>
                    <a:pt x="22" y="13"/>
                  </a:cubicBezTo>
                  <a:cubicBezTo>
                    <a:pt x="22" y="7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2"/>
                  </a:lnTo>
                  <a:close/>
                  <a:moveTo>
                    <a:pt x="0" y="1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9"/>
                    <a:pt x="24" y="23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5" y="29"/>
                    <a:pt x="26" y="34"/>
                  </a:cubicBezTo>
                  <a:cubicBezTo>
                    <a:pt x="28" y="40"/>
                    <a:pt x="29" y="45"/>
                    <a:pt x="30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2" y="41"/>
                    <a:pt x="21" y="35"/>
                  </a:cubicBezTo>
                  <a:cubicBezTo>
                    <a:pt x="19" y="29"/>
                    <a:pt x="17" y="27"/>
                    <a:pt x="11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9" name="Freeform 23"/>
            <p:cNvSpPr>
              <a:spLocks noEditPoints="1"/>
            </p:cNvSpPr>
            <p:nvPr userDrawn="1"/>
          </p:nvSpPr>
          <p:spPr bwMode="auto">
            <a:xfrm>
              <a:off x="235" y="2920"/>
              <a:ext cx="68" cy="81"/>
            </a:xfrm>
            <a:custGeom>
              <a:avLst/>
              <a:gdLst>
                <a:gd name="T0" fmla="*/ 23 w 29"/>
                <a:gd name="T1" fmla="*/ 14 h 34"/>
                <a:gd name="T2" fmla="*/ 15 w 29"/>
                <a:gd name="T3" fmla="*/ 4 h 34"/>
                <a:gd name="T4" fmla="*/ 5 w 29"/>
                <a:gd name="T5" fmla="*/ 14 h 34"/>
                <a:gd name="T6" fmla="*/ 23 w 29"/>
                <a:gd name="T7" fmla="*/ 14 h 34"/>
                <a:gd name="T8" fmla="*/ 5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5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5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3" y="14"/>
                  </a:moveTo>
                  <a:cubicBezTo>
                    <a:pt x="23" y="10"/>
                    <a:pt x="21" y="4"/>
                    <a:pt x="15" y="4"/>
                  </a:cubicBezTo>
                  <a:cubicBezTo>
                    <a:pt x="9" y="4"/>
                    <a:pt x="6" y="10"/>
                    <a:pt x="5" y="14"/>
                  </a:cubicBezTo>
                  <a:lnTo>
                    <a:pt x="23" y="14"/>
                  </a:lnTo>
                  <a:close/>
                  <a:moveTo>
                    <a:pt x="5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0" name="Freeform 24"/>
            <p:cNvSpPr>
              <a:spLocks noEditPoints="1"/>
            </p:cNvSpPr>
            <p:nvPr userDrawn="1"/>
          </p:nvSpPr>
          <p:spPr bwMode="auto">
            <a:xfrm>
              <a:off x="315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4 w 31"/>
                <a:gd name="T3" fmla="*/ 11 h 48"/>
                <a:gd name="T4" fmla="*/ 16 w 31"/>
                <a:gd name="T5" fmla="*/ 4 h 48"/>
                <a:gd name="T6" fmla="*/ 6 w 31"/>
                <a:gd name="T7" fmla="*/ 17 h 48"/>
                <a:gd name="T8" fmla="*/ 16 w 31"/>
                <a:gd name="T9" fmla="*/ 29 h 48"/>
                <a:gd name="T10" fmla="*/ 24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0 w 31"/>
                <a:gd name="T19" fmla="*/ 10 h 48"/>
                <a:gd name="T20" fmla="*/ 30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4 w 31"/>
                <a:gd name="T29" fmla="*/ 40 h 48"/>
                <a:gd name="T30" fmla="*/ 14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4 w 31"/>
                <a:gd name="T37" fmla="*/ 28 h 48"/>
                <a:gd name="T38" fmla="*/ 14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5 w 31"/>
                <a:gd name="T45" fmla="*/ 5 h 48"/>
                <a:gd name="T46" fmla="*/ 25 w 31"/>
                <a:gd name="T47" fmla="*/ 5 h 48"/>
                <a:gd name="T48" fmla="*/ 25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3" y="7"/>
                    <a:pt x="20" y="4"/>
                    <a:pt x="16" y="4"/>
                  </a:cubicBezTo>
                  <a:cubicBezTo>
                    <a:pt x="10" y="4"/>
                    <a:pt x="6" y="9"/>
                    <a:pt x="6" y="17"/>
                  </a:cubicBezTo>
                  <a:cubicBezTo>
                    <a:pt x="6" y="23"/>
                    <a:pt x="9" y="29"/>
                    <a:pt x="16" y="29"/>
                  </a:cubicBezTo>
                  <a:cubicBezTo>
                    <a:pt x="19" y="29"/>
                    <a:pt x="23" y="26"/>
                    <a:pt x="24" y="23"/>
                  </a:cubicBezTo>
                  <a:cubicBezTo>
                    <a:pt x="24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0" y="5"/>
                    <a:pt x="30" y="1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6"/>
                    <a:pt x="29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5" y="47"/>
                    <a:pt x="3" y="4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2"/>
                    <a:pt x="10" y="43"/>
                    <a:pt x="14" y="43"/>
                  </a:cubicBezTo>
                  <a:cubicBezTo>
                    <a:pt x="20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31"/>
                    <a:pt x="19" y="33"/>
                    <a:pt x="14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" y="0"/>
                    <a:pt x="24" y="3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1" name="Freeform 25"/>
            <p:cNvSpPr>
              <a:spLocks/>
            </p:cNvSpPr>
            <p:nvPr userDrawn="1"/>
          </p:nvSpPr>
          <p:spPr bwMode="auto">
            <a:xfrm>
              <a:off x="407" y="2920"/>
              <a:ext cx="69" cy="81"/>
            </a:xfrm>
            <a:custGeom>
              <a:avLst/>
              <a:gdLst>
                <a:gd name="T0" fmla="*/ 28 w 29"/>
                <a:gd name="T1" fmla="*/ 24 h 34"/>
                <a:gd name="T2" fmla="*/ 29 w 29"/>
                <a:gd name="T3" fmla="*/ 33 h 34"/>
                <a:gd name="T4" fmla="*/ 23 w 29"/>
                <a:gd name="T5" fmla="*/ 33 h 34"/>
                <a:gd name="T6" fmla="*/ 23 w 29"/>
                <a:gd name="T7" fmla="*/ 28 h 34"/>
                <a:gd name="T8" fmla="*/ 23 w 29"/>
                <a:gd name="T9" fmla="*/ 28 h 34"/>
                <a:gd name="T10" fmla="*/ 12 w 29"/>
                <a:gd name="T11" fmla="*/ 34 h 34"/>
                <a:gd name="T12" fmla="*/ 0 w 29"/>
                <a:gd name="T13" fmla="*/ 20 h 34"/>
                <a:gd name="T14" fmla="*/ 0 w 29"/>
                <a:gd name="T15" fmla="*/ 0 h 34"/>
                <a:gd name="T16" fmla="*/ 6 w 29"/>
                <a:gd name="T17" fmla="*/ 0 h 34"/>
                <a:gd name="T18" fmla="*/ 6 w 29"/>
                <a:gd name="T19" fmla="*/ 19 h 34"/>
                <a:gd name="T20" fmla="*/ 14 w 29"/>
                <a:gd name="T21" fmla="*/ 29 h 34"/>
                <a:gd name="T22" fmla="*/ 22 w 29"/>
                <a:gd name="T23" fmla="*/ 24 h 34"/>
                <a:gd name="T24" fmla="*/ 22 w 29"/>
                <a:gd name="T25" fmla="*/ 21 h 34"/>
                <a:gd name="T26" fmla="*/ 22 w 29"/>
                <a:gd name="T27" fmla="*/ 0 h 34"/>
                <a:gd name="T28" fmla="*/ 28 w 29"/>
                <a:gd name="T29" fmla="*/ 0 h 34"/>
                <a:gd name="T30" fmla="*/ 28 w 29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8" y="24"/>
                  </a:moveTo>
                  <a:cubicBezTo>
                    <a:pt x="28" y="28"/>
                    <a:pt x="28" y="31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31"/>
                    <a:pt x="18" y="34"/>
                    <a:pt x="12" y="34"/>
                  </a:cubicBezTo>
                  <a:cubicBezTo>
                    <a:pt x="7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4" y="29"/>
                  </a:cubicBezTo>
                  <a:cubicBezTo>
                    <a:pt x="18" y="29"/>
                    <a:pt x="21" y="26"/>
                    <a:pt x="22" y="24"/>
                  </a:cubicBezTo>
                  <a:cubicBezTo>
                    <a:pt x="22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Rectangle 26"/>
            <p:cNvSpPr>
              <a:spLocks noChangeArrowheads="1"/>
            </p:cNvSpPr>
            <p:nvPr userDrawn="1"/>
          </p:nvSpPr>
          <p:spPr bwMode="auto">
            <a:xfrm>
              <a:off x="497" y="2885"/>
              <a:ext cx="15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27"/>
            <p:cNvSpPr>
              <a:spLocks noEditPoints="1"/>
            </p:cNvSpPr>
            <p:nvPr userDrawn="1"/>
          </p:nvSpPr>
          <p:spPr bwMode="auto">
            <a:xfrm>
              <a:off x="528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5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28"/>
            <p:cNvSpPr>
              <a:spLocks/>
            </p:cNvSpPr>
            <p:nvPr userDrawn="1"/>
          </p:nvSpPr>
          <p:spPr bwMode="auto">
            <a:xfrm>
              <a:off x="599" y="2899"/>
              <a:ext cx="48" cy="102"/>
            </a:xfrm>
            <a:custGeom>
              <a:avLst/>
              <a:gdLst>
                <a:gd name="T0" fmla="*/ 11 w 20"/>
                <a:gd name="T1" fmla="*/ 0 h 43"/>
                <a:gd name="T2" fmla="*/ 11 w 20"/>
                <a:gd name="T3" fmla="*/ 9 h 43"/>
                <a:gd name="T4" fmla="*/ 20 w 20"/>
                <a:gd name="T5" fmla="*/ 9 h 43"/>
                <a:gd name="T6" fmla="*/ 20 w 20"/>
                <a:gd name="T7" fmla="*/ 14 h 43"/>
                <a:gd name="T8" fmla="*/ 11 w 20"/>
                <a:gd name="T9" fmla="*/ 14 h 43"/>
                <a:gd name="T10" fmla="*/ 11 w 20"/>
                <a:gd name="T11" fmla="*/ 32 h 43"/>
                <a:gd name="T12" fmla="*/ 16 w 20"/>
                <a:gd name="T13" fmla="*/ 38 h 43"/>
                <a:gd name="T14" fmla="*/ 19 w 20"/>
                <a:gd name="T15" fmla="*/ 38 h 43"/>
                <a:gd name="T16" fmla="*/ 20 w 20"/>
                <a:gd name="T17" fmla="*/ 42 h 43"/>
                <a:gd name="T18" fmla="*/ 14 w 20"/>
                <a:gd name="T19" fmla="*/ 43 h 43"/>
                <a:gd name="T20" fmla="*/ 8 w 20"/>
                <a:gd name="T21" fmla="*/ 41 h 43"/>
                <a:gd name="T22" fmla="*/ 5 w 20"/>
                <a:gd name="T23" fmla="*/ 32 h 43"/>
                <a:gd name="T24" fmla="*/ 5 w 20"/>
                <a:gd name="T25" fmla="*/ 14 h 43"/>
                <a:gd name="T26" fmla="*/ 0 w 20"/>
                <a:gd name="T27" fmla="*/ 14 h 43"/>
                <a:gd name="T28" fmla="*/ 0 w 20"/>
                <a:gd name="T29" fmla="*/ 9 h 43"/>
                <a:gd name="T30" fmla="*/ 5 w 20"/>
                <a:gd name="T31" fmla="*/ 9 h 43"/>
                <a:gd name="T32" fmla="*/ 5 w 20"/>
                <a:gd name="T33" fmla="*/ 2 h 43"/>
                <a:gd name="T34" fmla="*/ 11 w 20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6" y="38"/>
                  </a:cubicBezTo>
                  <a:cubicBezTo>
                    <a:pt x="17" y="38"/>
                    <a:pt x="19" y="38"/>
                    <a:pt x="19" y="38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3"/>
                    <a:pt x="17" y="43"/>
                    <a:pt x="14" y="43"/>
                  </a:cubicBezTo>
                  <a:cubicBezTo>
                    <a:pt x="11" y="43"/>
                    <a:pt x="9" y="42"/>
                    <a:pt x="8" y="41"/>
                  </a:cubicBezTo>
                  <a:cubicBezTo>
                    <a:pt x="6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654" y="2920"/>
              <a:ext cx="76" cy="81"/>
            </a:xfrm>
            <a:custGeom>
              <a:avLst/>
              <a:gdLst>
                <a:gd name="T0" fmla="*/ 6 w 32"/>
                <a:gd name="T1" fmla="*/ 17 h 34"/>
                <a:gd name="T2" fmla="*/ 16 w 32"/>
                <a:gd name="T3" fmla="*/ 30 h 34"/>
                <a:gd name="T4" fmla="*/ 26 w 32"/>
                <a:gd name="T5" fmla="*/ 17 h 34"/>
                <a:gd name="T6" fmla="*/ 16 w 32"/>
                <a:gd name="T7" fmla="*/ 4 h 34"/>
                <a:gd name="T8" fmla="*/ 6 w 32"/>
                <a:gd name="T9" fmla="*/ 17 h 34"/>
                <a:gd name="T10" fmla="*/ 32 w 32"/>
                <a:gd name="T11" fmla="*/ 17 h 34"/>
                <a:gd name="T12" fmla="*/ 16 w 32"/>
                <a:gd name="T13" fmla="*/ 34 h 34"/>
                <a:gd name="T14" fmla="*/ 0 w 32"/>
                <a:gd name="T15" fmla="*/ 17 h 34"/>
                <a:gd name="T16" fmla="*/ 17 w 32"/>
                <a:gd name="T17" fmla="*/ 0 h 34"/>
                <a:gd name="T18" fmla="*/ 32 w 32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4">
                  <a:moveTo>
                    <a:pt x="6" y="17"/>
                  </a:moveTo>
                  <a:cubicBezTo>
                    <a:pt x="6" y="24"/>
                    <a:pt x="10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1"/>
                    <a:pt x="24" y="4"/>
                    <a:pt x="16" y="4"/>
                  </a:cubicBezTo>
                  <a:cubicBezTo>
                    <a:pt x="9" y="4"/>
                    <a:pt x="6" y="11"/>
                    <a:pt x="6" y="17"/>
                  </a:cubicBezTo>
                  <a:moveTo>
                    <a:pt x="32" y="17"/>
                  </a:moveTo>
                  <a:cubicBezTo>
                    <a:pt x="32" y="29"/>
                    <a:pt x="24" y="34"/>
                    <a:pt x="16" y="34"/>
                  </a:cubicBezTo>
                  <a:cubicBezTo>
                    <a:pt x="7" y="34"/>
                    <a:pt x="0" y="28"/>
                    <a:pt x="0" y="17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6" y="0"/>
                    <a:pt x="32" y="7"/>
                    <a:pt x="32" y="17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30"/>
            <p:cNvSpPr>
              <a:spLocks/>
            </p:cNvSpPr>
            <p:nvPr userDrawn="1"/>
          </p:nvSpPr>
          <p:spPr bwMode="auto">
            <a:xfrm>
              <a:off x="746" y="2920"/>
              <a:ext cx="40" cy="79"/>
            </a:xfrm>
            <a:custGeom>
              <a:avLst/>
              <a:gdLst>
                <a:gd name="T0" fmla="*/ 1 w 17"/>
                <a:gd name="T1" fmla="*/ 11 h 33"/>
                <a:gd name="T2" fmla="*/ 0 w 17"/>
                <a:gd name="T3" fmla="*/ 0 h 33"/>
                <a:gd name="T4" fmla="*/ 6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7 w 17"/>
                <a:gd name="T21" fmla="*/ 16 h 33"/>
                <a:gd name="T22" fmla="*/ 7 w 17"/>
                <a:gd name="T23" fmla="*/ 33 h 33"/>
                <a:gd name="T24" fmla="*/ 1 w 17"/>
                <a:gd name="T25" fmla="*/ 33 h 33"/>
                <a:gd name="T26" fmla="*/ 1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1" y="11"/>
                  </a:moveTo>
                  <a:cubicBezTo>
                    <a:pt x="1" y="7"/>
                    <a:pt x="1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1" y="5"/>
                    <a:pt x="8" y="9"/>
                    <a:pt x="7" y="13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31"/>
            <p:cNvSpPr>
              <a:spLocks/>
            </p:cNvSpPr>
            <p:nvPr userDrawn="1"/>
          </p:nvSpPr>
          <p:spPr bwMode="auto">
            <a:xfrm>
              <a:off x="793" y="2920"/>
              <a:ext cx="74" cy="117"/>
            </a:xfrm>
            <a:custGeom>
              <a:avLst/>
              <a:gdLst>
                <a:gd name="T0" fmla="*/ 7 w 31"/>
                <a:gd name="T1" fmla="*/ 0 h 49"/>
                <a:gd name="T2" fmla="*/ 14 w 31"/>
                <a:gd name="T3" fmla="*/ 20 h 49"/>
                <a:gd name="T4" fmla="*/ 16 w 31"/>
                <a:gd name="T5" fmla="*/ 27 h 49"/>
                <a:gd name="T6" fmla="*/ 16 w 31"/>
                <a:gd name="T7" fmla="*/ 27 h 49"/>
                <a:gd name="T8" fmla="*/ 18 w 31"/>
                <a:gd name="T9" fmla="*/ 20 h 49"/>
                <a:gd name="T10" fmla="*/ 25 w 31"/>
                <a:gd name="T11" fmla="*/ 0 h 49"/>
                <a:gd name="T12" fmla="*/ 31 w 31"/>
                <a:gd name="T13" fmla="*/ 0 h 49"/>
                <a:gd name="T14" fmla="*/ 22 w 31"/>
                <a:gd name="T15" fmla="*/ 24 h 49"/>
                <a:gd name="T16" fmla="*/ 11 w 31"/>
                <a:gd name="T17" fmla="*/ 45 h 49"/>
                <a:gd name="T18" fmla="*/ 4 w 31"/>
                <a:gd name="T19" fmla="*/ 49 h 49"/>
                <a:gd name="T20" fmla="*/ 2 w 31"/>
                <a:gd name="T21" fmla="*/ 43 h 49"/>
                <a:gd name="T22" fmla="*/ 7 w 31"/>
                <a:gd name="T23" fmla="*/ 41 h 49"/>
                <a:gd name="T24" fmla="*/ 12 w 31"/>
                <a:gd name="T25" fmla="*/ 34 h 49"/>
                <a:gd name="T26" fmla="*/ 13 w 31"/>
                <a:gd name="T27" fmla="*/ 32 h 49"/>
                <a:gd name="T28" fmla="*/ 12 w 31"/>
                <a:gd name="T29" fmla="*/ 31 h 49"/>
                <a:gd name="T30" fmla="*/ 0 w 31"/>
                <a:gd name="T31" fmla="*/ 0 h 49"/>
                <a:gd name="T32" fmla="*/ 7 w 31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9">
                  <a:moveTo>
                    <a:pt x="7" y="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22"/>
                    <a:pt x="16" y="25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5"/>
                    <a:pt x="18" y="22"/>
                    <a:pt x="18" y="2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35"/>
                    <a:pt x="15" y="41"/>
                    <a:pt x="11" y="45"/>
                  </a:cubicBezTo>
                  <a:cubicBezTo>
                    <a:pt x="8" y="47"/>
                    <a:pt x="5" y="48"/>
                    <a:pt x="4" y="4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2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32"/>
            <p:cNvSpPr>
              <a:spLocks/>
            </p:cNvSpPr>
            <p:nvPr userDrawn="1"/>
          </p:nvSpPr>
          <p:spPr bwMode="auto">
            <a:xfrm>
              <a:off x="895" y="2889"/>
              <a:ext cx="81" cy="110"/>
            </a:xfrm>
            <a:custGeom>
              <a:avLst/>
              <a:gdLst>
                <a:gd name="T0" fmla="*/ 0 w 81"/>
                <a:gd name="T1" fmla="*/ 0 h 110"/>
                <a:gd name="T2" fmla="*/ 0 w 81"/>
                <a:gd name="T3" fmla="*/ 15 h 110"/>
                <a:gd name="T4" fmla="*/ 33 w 81"/>
                <a:gd name="T5" fmla="*/ 15 h 110"/>
                <a:gd name="T6" fmla="*/ 33 w 81"/>
                <a:gd name="T7" fmla="*/ 110 h 110"/>
                <a:gd name="T8" fmla="*/ 48 w 81"/>
                <a:gd name="T9" fmla="*/ 110 h 110"/>
                <a:gd name="T10" fmla="*/ 48 w 81"/>
                <a:gd name="T11" fmla="*/ 15 h 110"/>
                <a:gd name="T12" fmla="*/ 81 w 81"/>
                <a:gd name="T13" fmla="*/ 15 h 110"/>
                <a:gd name="T14" fmla="*/ 81 w 81"/>
                <a:gd name="T15" fmla="*/ 0 h 110"/>
                <a:gd name="T16" fmla="*/ 0 w 8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lnTo>
                    <a:pt x="0" y="15"/>
                  </a:lnTo>
                  <a:lnTo>
                    <a:pt x="33" y="15"/>
                  </a:lnTo>
                  <a:lnTo>
                    <a:pt x="33" y="110"/>
                  </a:lnTo>
                  <a:lnTo>
                    <a:pt x="48" y="110"/>
                  </a:lnTo>
                  <a:lnTo>
                    <a:pt x="48" y="15"/>
                  </a:lnTo>
                  <a:lnTo>
                    <a:pt x="81" y="15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33"/>
            <p:cNvSpPr>
              <a:spLocks/>
            </p:cNvSpPr>
            <p:nvPr userDrawn="1"/>
          </p:nvSpPr>
          <p:spPr bwMode="auto">
            <a:xfrm>
              <a:off x="976" y="2920"/>
              <a:ext cx="40" cy="79"/>
            </a:xfrm>
            <a:custGeom>
              <a:avLst/>
              <a:gdLst>
                <a:gd name="T0" fmla="*/ 0 w 17"/>
                <a:gd name="T1" fmla="*/ 11 h 33"/>
                <a:gd name="T2" fmla="*/ 0 w 17"/>
                <a:gd name="T3" fmla="*/ 0 h 33"/>
                <a:gd name="T4" fmla="*/ 5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6 w 17"/>
                <a:gd name="T21" fmla="*/ 16 h 33"/>
                <a:gd name="T22" fmla="*/ 6 w 17"/>
                <a:gd name="T23" fmla="*/ 33 h 33"/>
                <a:gd name="T24" fmla="*/ 0 w 17"/>
                <a:gd name="T25" fmla="*/ 33 h 33"/>
                <a:gd name="T26" fmla="*/ 0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34"/>
            <p:cNvSpPr>
              <a:spLocks noEditPoints="1"/>
            </p:cNvSpPr>
            <p:nvPr userDrawn="1"/>
          </p:nvSpPr>
          <p:spPr bwMode="auto">
            <a:xfrm>
              <a:off x="1028" y="2889"/>
              <a:ext cx="16" cy="110"/>
            </a:xfrm>
            <a:custGeom>
              <a:avLst/>
              <a:gdLst>
                <a:gd name="T0" fmla="*/ 0 w 7"/>
                <a:gd name="T1" fmla="*/ 13 h 46"/>
                <a:gd name="T2" fmla="*/ 6 w 7"/>
                <a:gd name="T3" fmla="*/ 13 h 46"/>
                <a:gd name="T4" fmla="*/ 6 w 7"/>
                <a:gd name="T5" fmla="*/ 46 h 46"/>
                <a:gd name="T6" fmla="*/ 0 w 7"/>
                <a:gd name="T7" fmla="*/ 46 h 46"/>
                <a:gd name="T8" fmla="*/ 0 w 7"/>
                <a:gd name="T9" fmla="*/ 13 h 46"/>
                <a:gd name="T10" fmla="*/ 7 w 7"/>
                <a:gd name="T11" fmla="*/ 4 h 46"/>
                <a:gd name="T12" fmla="*/ 3 w 7"/>
                <a:gd name="T13" fmla="*/ 8 h 46"/>
                <a:gd name="T14" fmla="*/ 0 w 7"/>
                <a:gd name="T15" fmla="*/ 4 h 46"/>
                <a:gd name="T16" fmla="*/ 3 w 7"/>
                <a:gd name="T17" fmla="*/ 0 h 46"/>
                <a:gd name="T18" fmla="*/ 7 w 7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6">
                  <a:moveTo>
                    <a:pt x="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3"/>
                  </a:lnTo>
                  <a:close/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35"/>
            <p:cNvSpPr>
              <a:spLocks noEditPoints="1"/>
            </p:cNvSpPr>
            <p:nvPr userDrawn="1"/>
          </p:nvSpPr>
          <p:spPr bwMode="auto">
            <a:xfrm>
              <a:off x="1063" y="2885"/>
              <a:ext cx="76" cy="116"/>
            </a:xfrm>
            <a:custGeom>
              <a:avLst/>
              <a:gdLst>
                <a:gd name="T0" fmla="*/ 6 w 32"/>
                <a:gd name="T1" fmla="*/ 35 h 49"/>
                <a:gd name="T2" fmla="*/ 7 w 32"/>
                <a:gd name="T3" fmla="*/ 37 h 49"/>
                <a:gd name="T4" fmla="*/ 16 w 32"/>
                <a:gd name="T5" fmla="*/ 44 h 49"/>
                <a:gd name="T6" fmla="*/ 26 w 32"/>
                <a:gd name="T7" fmla="*/ 32 h 49"/>
                <a:gd name="T8" fmla="*/ 16 w 32"/>
                <a:gd name="T9" fmla="*/ 19 h 49"/>
                <a:gd name="T10" fmla="*/ 7 w 32"/>
                <a:gd name="T11" fmla="*/ 27 h 49"/>
                <a:gd name="T12" fmla="*/ 6 w 32"/>
                <a:gd name="T13" fmla="*/ 29 h 49"/>
                <a:gd name="T14" fmla="*/ 6 w 32"/>
                <a:gd name="T15" fmla="*/ 35 h 49"/>
                <a:gd name="T16" fmla="*/ 0 w 32"/>
                <a:gd name="T17" fmla="*/ 48 h 49"/>
                <a:gd name="T18" fmla="*/ 1 w 32"/>
                <a:gd name="T19" fmla="*/ 40 h 49"/>
                <a:gd name="T20" fmla="*/ 1 w 32"/>
                <a:gd name="T21" fmla="*/ 0 h 49"/>
                <a:gd name="T22" fmla="*/ 6 w 32"/>
                <a:gd name="T23" fmla="*/ 0 h 49"/>
                <a:gd name="T24" fmla="*/ 6 w 32"/>
                <a:gd name="T25" fmla="*/ 21 h 49"/>
                <a:gd name="T26" fmla="*/ 7 w 32"/>
                <a:gd name="T27" fmla="*/ 21 h 49"/>
                <a:gd name="T28" fmla="*/ 18 w 32"/>
                <a:gd name="T29" fmla="*/ 15 h 49"/>
                <a:gd name="T30" fmla="*/ 32 w 32"/>
                <a:gd name="T31" fmla="*/ 32 h 49"/>
                <a:gd name="T32" fmla="*/ 17 w 32"/>
                <a:gd name="T33" fmla="*/ 49 h 49"/>
                <a:gd name="T34" fmla="*/ 6 w 32"/>
                <a:gd name="T35" fmla="*/ 43 h 49"/>
                <a:gd name="T36" fmla="*/ 6 w 32"/>
                <a:gd name="T37" fmla="*/ 43 h 49"/>
                <a:gd name="T38" fmla="*/ 5 w 32"/>
                <a:gd name="T39" fmla="*/ 48 h 49"/>
                <a:gd name="T40" fmla="*/ 0 w 32"/>
                <a:gd name="T4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6" y="35"/>
                  </a:moveTo>
                  <a:cubicBezTo>
                    <a:pt x="6" y="36"/>
                    <a:pt x="7" y="37"/>
                    <a:pt x="7" y="37"/>
                  </a:cubicBezTo>
                  <a:cubicBezTo>
                    <a:pt x="8" y="42"/>
                    <a:pt x="11" y="44"/>
                    <a:pt x="16" y="44"/>
                  </a:cubicBezTo>
                  <a:cubicBezTo>
                    <a:pt x="22" y="44"/>
                    <a:pt x="26" y="39"/>
                    <a:pt x="26" y="32"/>
                  </a:cubicBezTo>
                  <a:cubicBezTo>
                    <a:pt x="26" y="25"/>
                    <a:pt x="22" y="19"/>
                    <a:pt x="16" y="19"/>
                  </a:cubicBezTo>
                  <a:cubicBezTo>
                    <a:pt x="12" y="19"/>
                    <a:pt x="8" y="22"/>
                    <a:pt x="7" y="27"/>
                  </a:cubicBezTo>
                  <a:cubicBezTo>
                    <a:pt x="7" y="28"/>
                    <a:pt x="6" y="28"/>
                    <a:pt x="6" y="29"/>
                  </a:cubicBezTo>
                  <a:lnTo>
                    <a:pt x="6" y="35"/>
                  </a:lnTo>
                  <a:close/>
                  <a:moveTo>
                    <a:pt x="0" y="48"/>
                  </a:moveTo>
                  <a:cubicBezTo>
                    <a:pt x="0" y="46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7"/>
                    <a:pt x="13" y="15"/>
                    <a:pt x="18" y="15"/>
                  </a:cubicBezTo>
                  <a:cubicBezTo>
                    <a:pt x="26" y="15"/>
                    <a:pt x="32" y="22"/>
                    <a:pt x="32" y="32"/>
                  </a:cubicBezTo>
                  <a:cubicBezTo>
                    <a:pt x="32" y="43"/>
                    <a:pt x="24" y="49"/>
                    <a:pt x="17" y="49"/>
                  </a:cubicBezTo>
                  <a:cubicBezTo>
                    <a:pt x="12" y="49"/>
                    <a:pt x="8" y="47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8"/>
                    <a:pt x="5" y="48"/>
                    <a:pt x="5" y="48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2" name="Freeform 36"/>
            <p:cNvSpPr>
              <a:spLocks/>
            </p:cNvSpPr>
            <p:nvPr userDrawn="1"/>
          </p:nvSpPr>
          <p:spPr bwMode="auto">
            <a:xfrm>
              <a:off x="1156" y="2920"/>
              <a:ext cx="66" cy="81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8 h 34"/>
                <a:gd name="T8" fmla="*/ 22 w 28"/>
                <a:gd name="T9" fmla="*/ 28 h 34"/>
                <a:gd name="T10" fmla="*/ 11 w 28"/>
                <a:gd name="T11" fmla="*/ 34 h 34"/>
                <a:gd name="T12" fmla="*/ 0 w 28"/>
                <a:gd name="T13" fmla="*/ 20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9 h 34"/>
                <a:gd name="T20" fmla="*/ 13 w 28"/>
                <a:gd name="T21" fmla="*/ 29 h 34"/>
                <a:gd name="T22" fmla="*/ 21 w 28"/>
                <a:gd name="T23" fmla="*/ 24 h 34"/>
                <a:gd name="T24" fmla="*/ 22 w 28"/>
                <a:gd name="T25" fmla="*/ 21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8"/>
                    <a:pt x="28" y="31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31"/>
                    <a:pt x="17" y="34"/>
                    <a:pt x="11" y="34"/>
                  </a:cubicBezTo>
                  <a:cubicBezTo>
                    <a:pt x="6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3" y="29"/>
                  </a:cubicBezTo>
                  <a:cubicBezTo>
                    <a:pt x="17" y="29"/>
                    <a:pt x="20" y="26"/>
                    <a:pt x="21" y="24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3" name="Freeform 37"/>
            <p:cNvSpPr>
              <a:spLocks/>
            </p:cNvSpPr>
            <p:nvPr userDrawn="1"/>
          </p:nvSpPr>
          <p:spPr bwMode="auto">
            <a:xfrm>
              <a:off x="1243" y="2920"/>
              <a:ext cx="67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4" name="Freeform 38"/>
            <p:cNvSpPr>
              <a:spLocks noEditPoints="1"/>
            </p:cNvSpPr>
            <p:nvPr userDrawn="1"/>
          </p:nvSpPr>
          <p:spPr bwMode="auto">
            <a:xfrm>
              <a:off x="1326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6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5" name="Rectangle 39"/>
            <p:cNvSpPr>
              <a:spLocks noChangeArrowheads="1"/>
            </p:cNvSpPr>
            <p:nvPr userDrawn="1"/>
          </p:nvSpPr>
          <p:spPr bwMode="auto">
            <a:xfrm>
              <a:off x="1407" y="2885"/>
              <a:ext cx="14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6" name="Rectangle 40"/>
            <p:cNvSpPr>
              <a:spLocks noChangeArrowheads="1"/>
            </p:cNvSpPr>
            <p:nvPr userDrawn="1"/>
          </p:nvSpPr>
          <p:spPr bwMode="auto">
            <a:xfrm>
              <a:off x="-1518" y="2889"/>
              <a:ext cx="14" cy="110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7" name="Freeform 41"/>
            <p:cNvSpPr>
              <a:spLocks/>
            </p:cNvSpPr>
            <p:nvPr userDrawn="1"/>
          </p:nvSpPr>
          <p:spPr bwMode="auto">
            <a:xfrm>
              <a:off x="-1482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8" name="Freeform 42"/>
            <p:cNvSpPr>
              <a:spLocks noEditPoints="1"/>
            </p:cNvSpPr>
            <p:nvPr userDrawn="1"/>
          </p:nvSpPr>
          <p:spPr bwMode="auto">
            <a:xfrm>
              <a:off x="-139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6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9" name="Freeform 43"/>
            <p:cNvSpPr>
              <a:spLocks noEditPoints="1"/>
            </p:cNvSpPr>
            <p:nvPr userDrawn="1"/>
          </p:nvSpPr>
          <p:spPr bwMode="auto">
            <a:xfrm>
              <a:off x="-1309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7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0" name="Freeform 44"/>
            <p:cNvSpPr>
              <a:spLocks noEditPoints="1"/>
            </p:cNvSpPr>
            <p:nvPr userDrawn="1"/>
          </p:nvSpPr>
          <p:spPr bwMode="auto">
            <a:xfrm>
              <a:off x="-1224" y="2920"/>
              <a:ext cx="76" cy="112"/>
            </a:xfrm>
            <a:custGeom>
              <a:avLst/>
              <a:gdLst>
                <a:gd name="T0" fmla="*/ 7 w 32"/>
                <a:gd name="T1" fmla="*/ 20 h 47"/>
                <a:gd name="T2" fmla="*/ 7 w 32"/>
                <a:gd name="T3" fmla="*/ 22 h 47"/>
                <a:gd name="T4" fmla="*/ 16 w 32"/>
                <a:gd name="T5" fmla="*/ 30 h 47"/>
                <a:gd name="T6" fmla="*/ 26 w 32"/>
                <a:gd name="T7" fmla="*/ 17 h 47"/>
                <a:gd name="T8" fmla="*/ 16 w 32"/>
                <a:gd name="T9" fmla="*/ 4 h 47"/>
                <a:gd name="T10" fmla="*/ 7 w 32"/>
                <a:gd name="T11" fmla="*/ 12 h 47"/>
                <a:gd name="T12" fmla="*/ 7 w 32"/>
                <a:gd name="T13" fmla="*/ 14 h 47"/>
                <a:gd name="T14" fmla="*/ 7 w 32"/>
                <a:gd name="T15" fmla="*/ 20 h 47"/>
                <a:gd name="T16" fmla="*/ 1 w 32"/>
                <a:gd name="T17" fmla="*/ 11 h 47"/>
                <a:gd name="T18" fmla="*/ 0 w 32"/>
                <a:gd name="T19" fmla="*/ 0 h 47"/>
                <a:gd name="T20" fmla="*/ 6 w 32"/>
                <a:gd name="T21" fmla="*/ 0 h 47"/>
                <a:gd name="T22" fmla="*/ 6 w 32"/>
                <a:gd name="T23" fmla="*/ 6 h 47"/>
                <a:gd name="T24" fmla="*/ 6 w 32"/>
                <a:gd name="T25" fmla="*/ 6 h 47"/>
                <a:gd name="T26" fmla="*/ 18 w 32"/>
                <a:gd name="T27" fmla="*/ 0 h 47"/>
                <a:gd name="T28" fmla="*/ 32 w 32"/>
                <a:gd name="T29" fmla="*/ 16 h 47"/>
                <a:gd name="T30" fmla="*/ 17 w 32"/>
                <a:gd name="T31" fmla="*/ 34 h 47"/>
                <a:gd name="T32" fmla="*/ 7 w 32"/>
                <a:gd name="T33" fmla="*/ 29 h 47"/>
                <a:gd name="T34" fmla="*/ 7 w 32"/>
                <a:gd name="T35" fmla="*/ 29 h 47"/>
                <a:gd name="T36" fmla="*/ 7 w 32"/>
                <a:gd name="T37" fmla="*/ 47 h 47"/>
                <a:gd name="T38" fmla="*/ 1 w 32"/>
                <a:gd name="T39" fmla="*/ 47 h 47"/>
                <a:gd name="T40" fmla="*/ 1 w 32"/>
                <a:gd name="T41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7">
                  <a:moveTo>
                    <a:pt x="7" y="20"/>
                  </a:moveTo>
                  <a:cubicBezTo>
                    <a:pt x="7" y="21"/>
                    <a:pt x="7" y="22"/>
                    <a:pt x="7" y="22"/>
                  </a:cubicBezTo>
                  <a:cubicBezTo>
                    <a:pt x="8" y="27"/>
                    <a:pt x="12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0"/>
                    <a:pt x="22" y="4"/>
                    <a:pt x="16" y="4"/>
                  </a:cubicBezTo>
                  <a:cubicBezTo>
                    <a:pt x="12" y="4"/>
                    <a:pt x="8" y="7"/>
                    <a:pt x="7" y="12"/>
                  </a:cubicBezTo>
                  <a:cubicBezTo>
                    <a:pt x="7" y="13"/>
                    <a:pt x="7" y="14"/>
                    <a:pt x="7" y="14"/>
                  </a:cubicBezTo>
                  <a:lnTo>
                    <a:pt x="7" y="20"/>
                  </a:lnTo>
                  <a:close/>
                  <a:moveTo>
                    <a:pt x="1" y="11"/>
                  </a:moveTo>
                  <a:cubicBezTo>
                    <a:pt x="1" y="7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2"/>
                    <a:pt x="12" y="0"/>
                    <a:pt x="18" y="0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2" y="28"/>
                    <a:pt x="25" y="34"/>
                    <a:pt x="17" y="34"/>
                  </a:cubicBezTo>
                  <a:cubicBezTo>
                    <a:pt x="12" y="34"/>
                    <a:pt x="9" y="32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" y="47"/>
                    <a:pt x="1" y="47"/>
                    <a:pt x="1" y="4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1" name="Freeform 45"/>
            <p:cNvSpPr>
              <a:spLocks noEditPoints="1"/>
            </p:cNvSpPr>
            <p:nvPr userDrawn="1"/>
          </p:nvSpPr>
          <p:spPr bwMode="auto">
            <a:xfrm>
              <a:off x="-1137" y="2920"/>
              <a:ext cx="69" cy="81"/>
            </a:xfrm>
            <a:custGeom>
              <a:avLst/>
              <a:gdLst>
                <a:gd name="T0" fmla="*/ 24 w 29"/>
                <a:gd name="T1" fmla="*/ 14 h 34"/>
                <a:gd name="T2" fmla="*/ 15 w 29"/>
                <a:gd name="T3" fmla="*/ 4 h 34"/>
                <a:gd name="T4" fmla="*/ 6 w 29"/>
                <a:gd name="T5" fmla="*/ 14 h 34"/>
                <a:gd name="T6" fmla="*/ 24 w 29"/>
                <a:gd name="T7" fmla="*/ 14 h 34"/>
                <a:gd name="T8" fmla="*/ 6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6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6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6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2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2" name="Freeform 46"/>
            <p:cNvSpPr>
              <a:spLocks/>
            </p:cNvSpPr>
            <p:nvPr userDrawn="1"/>
          </p:nvSpPr>
          <p:spPr bwMode="auto">
            <a:xfrm>
              <a:off x="-1051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3" name="Freeform 47"/>
            <p:cNvSpPr>
              <a:spLocks noEditPoints="1"/>
            </p:cNvSpPr>
            <p:nvPr userDrawn="1"/>
          </p:nvSpPr>
          <p:spPr bwMode="auto">
            <a:xfrm>
              <a:off x="-968" y="2885"/>
              <a:ext cx="75" cy="116"/>
            </a:xfrm>
            <a:custGeom>
              <a:avLst/>
              <a:gdLst>
                <a:gd name="T0" fmla="*/ 25 w 32"/>
                <a:gd name="T1" fmla="*/ 29 h 49"/>
                <a:gd name="T2" fmla="*/ 25 w 32"/>
                <a:gd name="T3" fmla="*/ 26 h 49"/>
                <a:gd name="T4" fmla="*/ 16 w 32"/>
                <a:gd name="T5" fmla="*/ 19 h 49"/>
                <a:gd name="T6" fmla="*/ 6 w 32"/>
                <a:gd name="T7" fmla="*/ 32 h 49"/>
                <a:gd name="T8" fmla="*/ 16 w 32"/>
                <a:gd name="T9" fmla="*/ 44 h 49"/>
                <a:gd name="T10" fmla="*/ 25 w 32"/>
                <a:gd name="T11" fmla="*/ 37 h 49"/>
                <a:gd name="T12" fmla="*/ 25 w 32"/>
                <a:gd name="T13" fmla="*/ 35 h 49"/>
                <a:gd name="T14" fmla="*/ 25 w 32"/>
                <a:gd name="T15" fmla="*/ 29 h 49"/>
                <a:gd name="T16" fmla="*/ 31 w 32"/>
                <a:gd name="T17" fmla="*/ 0 h 49"/>
                <a:gd name="T18" fmla="*/ 31 w 32"/>
                <a:gd name="T19" fmla="*/ 40 h 49"/>
                <a:gd name="T20" fmla="*/ 32 w 32"/>
                <a:gd name="T21" fmla="*/ 48 h 49"/>
                <a:gd name="T22" fmla="*/ 26 w 32"/>
                <a:gd name="T23" fmla="*/ 48 h 49"/>
                <a:gd name="T24" fmla="*/ 26 w 32"/>
                <a:gd name="T25" fmla="*/ 43 h 49"/>
                <a:gd name="T26" fmla="*/ 26 w 32"/>
                <a:gd name="T27" fmla="*/ 43 h 49"/>
                <a:gd name="T28" fmla="*/ 15 w 32"/>
                <a:gd name="T29" fmla="*/ 49 h 49"/>
                <a:gd name="T30" fmla="*/ 0 w 32"/>
                <a:gd name="T31" fmla="*/ 32 h 49"/>
                <a:gd name="T32" fmla="*/ 15 w 32"/>
                <a:gd name="T33" fmla="*/ 15 h 49"/>
                <a:gd name="T34" fmla="*/ 25 w 32"/>
                <a:gd name="T35" fmla="*/ 20 h 49"/>
                <a:gd name="T36" fmla="*/ 25 w 32"/>
                <a:gd name="T37" fmla="*/ 20 h 49"/>
                <a:gd name="T38" fmla="*/ 25 w 32"/>
                <a:gd name="T39" fmla="*/ 0 h 49"/>
                <a:gd name="T40" fmla="*/ 31 w 32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2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5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4" name="Freeform 48"/>
            <p:cNvSpPr>
              <a:spLocks noEditPoints="1"/>
            </p:cNvSpPr>
            <p:nvPr userDrawn="1"/>
          </p:nvSpPr>
          <p:spPr bwMode="auto">
            <a:xfrm>
              <a:off x="-878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8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8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5" name="Freeform 49"/>
            <p:cNvSpPr>
              <a:spLocks/>
            </p:cNvSpPr>
            <p:nvPr userDrawn="1"/>
          </p:nvSpPr>
          <p:spPr bwMode="auto">
            <a:xfrm>
              <a:off x="-793" y="2920"/>
              <a:ext cx="69" cy="79"/>
            </a:xfrm>
            <a:custGeom>
              <a:avLst/>
              <a:gdLst>
                <a:gd name="T0" fmla="*/ 1 w 29"/>
                <a:gd name="T1" fmla="*/ 9 h 33"/>
                <a:gd name="T2" fmla="*/ 0 w 29"/>
                <a:gd name="T3" fmla="*/ 0 h 33"/>
                <a:gd name="T4" fmla="*/ 6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7 w 29"/>
                <a:gd name="T25" fmla="*/ 14 h 33"/>
                <a:gd name="T26" fmla="*/ 7 w 29"/>
                <a:gd name="T27" fmla="*/ 33 h 33"/>
                <a:gd name="T28" fmla="*/ 1 w 29"/>
                <a:gd name="T29" fmla="*/ 33 h 33"/>
                <a:gd name="T30" fmla="*/ 1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22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6" name="Freeform 50"/>
            <p:cNvSpPr>
              <a:spLocks/>
            </p:cNvSpPr>
            <p:nvPr userDrawn="1"/>
          </p:nvSpPr>
          <p:spPr bwMode="auto">
            <a:xfrm>
              <a:off x="-713" y="2899"/>
              <a:ext cx="45" cy="102"/>
            </a:xfrm>
            <a:custGeom>
              <a:avLst/>
              <a:gdLst>
                <a:gd name="T0" fmla="*/ 11 w 19"/>
                <a:gd name="T1" fmla="*/ 0 h 43"/>
                <a:gd name="T2" fmla="*/ 11 w 19"/>
                <a:gd name="T3" fmla="*/ 9 h 43"/>
                <a:gd name="T4" fmla="*/ 19 w 19"/>
                <a:gd name="T5" fmla="*/ 9 h 43"/>
                <a:gd name="T6" fmla="*/ 19 w 19"/>
                <a:gd name="T7" fmla="*/ 14 h 43"/>
                <a:gd name="T8" fmla="*/ 11 w 19"/>
                <a:gd name="T9" fmla="*/ 14 h 43"/>
                <a:gd name="T10" fmla="*/ 11 w 19"/>
                <a:gd name="T11" fmla="*/ 32 h 43"/>
                <a:gd name="T12" fmla="*/ 15 w 19"/>
                <a:gd name="T13" fmla="*/ 38 h 43"/>
                <a:gd name="T14" fmla="*/ 19 w 19"/>
                <a:gd name="T15" fmla="*/ 38 h 43"/>
                <a:gd name="T16" fmla="*/ 19 w 19"/>
                <a:gd name="T17" fmla="*/ 42 h 43"/>
                <a:gd name="T18" fmla="*/ 14 w 19"/>
                <a:gd name="T19" fmla="*/ 43 h 43"/>
                <a:gd name="T20" fmla="*/ 7 w 19"/>
                <a:gd name="T21" fmla="*/ 41 h 43"/>
                <a:gd name="T22" fmla="*/ 5 w 19"/>
                <a:gd name="T23" fmla="*/ 32 h 43"/>
                <a:gd name="T24" fmla="*/ 5 w 19"/>
                <a:gd name="T25" fmla="*/ 14 h 43"/>
                <a:gd name="T26" fmla="*/ 0 w 19"/>
                <a:gd name="T27" fmla="*/ 14 h 43"/>
                <a:gd name="T28" fmla="*/ 0 w 19"/>
                <a:gd name="T29" fmla="*/ 9 h 43"/>
                <a:gd name="T30" fmla="*/ 5 w 19"/>
                <a:gd name="T31" fmla="*/ 9 h 43"/>
                <a:gd name="T32" fmla="*/ 5 w 19"/>
                <a:gd name="T33" fmla="*/ 2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5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6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7" name="Freeform 51"/>
            <p:cNvSpPr>
              <a:spLocks/>
            </p:cNvSpPr>
            <p:nvPr userDrawn="1"/>
          </p:nvSpPr>
          <p:spPr bwMode="auto">
            <a:xfrm>
              <a:off x="-642" y="3082"/>
              <a:ext cx="83" cy="109"/>
            </a:xfrm>
            <a:custGeom>
              <a:avLst/>
              <a:gdLst>
                <a:gd name="T0" fmla="*/ 0 w 35"/>
                <a:gd name="T1" fmla="*/ 46 h 46"/>
                <a:gd name="T2" fmla="*/ 0 w 35"/>
                <a:gd name="T3" fmla="*/ 0 h 46"/>
                <a:gd name="T4" fmla="*/ 7 w 35"/>
                <a:gd name="T5" fmla="*/ 0 h 46"/>
                <a:gd name="T6" fmla="*/ 22 w 35"/>
                <a:gd name="T7" fmla="*/ 23 h 46"/>
                <a:gd name="T8" fmla="*/ 30 w 35"/>
                <a:gd name="T9" fmla="*/ 38 h 46"/>
                <a:gd name="T10" fmla="*/ 30 w 35"/>
                <a:gd name="T11" fmla="*/ 38 h 46"/>
                <a:gd name="T12" fmla="*/ 29 w 35"/>
                <a:gd name="T13" fmla="*/ 19 h 46"/>
                <a:gd name="T14" fmla="*/ 29 w 35"/>
                <a:gd name="T15" fmla="*/ 0 h 46"/>
                <a:gd name="T16" fmla="*/ 35 w 35"/>
                <a:gd name="T17" fmla="*/ 0 h 46"/>
                <a:gd name="T18" fmla="*/ 35 w 35"/>
                <a:gd name="T19" fmla="*/ 46 h 46"/>
                <a:gd name="T20" fmla="*/ 29 w 35"/>
                <a:gd name="T21" fmla="*/ 46 h 46"/>
                <a:gd name="T22" fmla="*/ 14 w 35"/>
                <a:gd name="T23" fmla="*/ 23 h 46"/>
                <a:gd name="T24" fmla="*/ 6 w 35"/>
                <a:gd name="T25" fmla="*/ 7 h 46"/>
                <a:gd name="T26" fmla="*/ 6 w 35"/>
                <a:gd name="T27" fmla="*/ 7 h 46"/>
                <a:gd name="T28" fmla="*/ 6 w 35"/>
                <a:gd name="T29" fmla="*/ 26 h 46"/>
                <a:gd name="T30" fmla="*/ 6 w 35"/>
                <a:gd name="T31" fmla="*/ 46 h 46"/>
                <a:gd name="T32" fmla="*/ 0 w 35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9"/>
                    <a:pt x="28" y="33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2"/>
                    <a:pt x="29" y="26"/>
                    <a:pt x="29" y="1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1" y="18"/>
                    <a:pt x="8" y="12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3"/>
                    <a:pt x="6" y="19"/>
                    <a:pt x="6" y="26"/>
                  </a:cubicBezTo>
                  <a:cubicBezTo>
                    <a:pt x="6" y="46"/>
                    <a:pt x="6" y="46"/>
                    <a:pt x="6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8" name="Freeform 52"/>
            <p:cNvSpPr>
              <a:spLocks noEditPoints="1"/>
            </p:cNvSpPr>
            <p:nvPr userDrawn="1"/>
          </p:nvSpPr>
          <p:spPr bwMode="auto">
            <a:xfrm>
              <a:off x="-542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7 w 29"/>
                <a:gd name="T5" fmla="*/ 28 h 34"/>
                <a:gd name="T6" fmla="*/ 28 w 29"/>
                <a:gd name="T7" fmla="*/ 32 h 34"/>
                <a:gd name="T8" fmla="*/ 17 w 29"/>
                <a:gd name="T9" fmla="*/ 34 h 34"/>
                <a:gd name="T10" fmla="*/ 0 w 29"/>
                <a:gd name="T11" fmla="*/ 18 h 34"/>
                <a:gd name="T12" fmla="*/ 16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4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4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5" y="33"/>
                    <a:pt x="22" y="34"/>
                    <a:pt x="17" y="34"/>
                  </a:cubicBezTo>
                  <a:cubicBezTo>
                    <a:pt x="7" y="34"/>
                    <a:pt x="0" y="28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4" y="14"/>
                  </a:moveTo>
                  <a:cubicBezTo>
                    <a:pt x="24" y="10"/>
                    <a:pt x="22" y="5"/>
                    <a:pt x="15" y="5"/>
                  </a:cubicBezTo>
                  <a:cubicBezTo>
                    <a:pt x="9" y="5"/>
                    <a:pt x="7" y="10"/>
                    <a:pt x="6" y="14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9" name="Freeform 53"/>
            <p:cNvSpPr>
              <a:spLocks/>
            </p:cNvSpPr>
            <p:nvPr userDrawn="1"/>
          </p:nvSpPr>
          <p:spPr bwMode="auto">
            <a:xfrm>
              <a:off x="-464" y="3113"/>
              <a:ext cx="114" cy="78"/>
            </a:xfrm>
            <a:custGeom>
              <a:avLst/>
              <a:gdLst>
                <a:gd name="T0" fmla="*/ 6 w 48"/>
                <a:gd name="T1" fmla="*/ 0 h 33"/>
                <a:gd name="T2" fmla="*/ 11 w 48"/>
                <a:gd name="T3" fmla="*/ 17 h 33"/>
                <a:gd name="T4" fmla="*/ 13 w 48"/>
                <a:gd name="T5" fmla="*/ 27 h 33"/>
                <a:gd name="T6" fmla="*/ 13 w 48"/>
                <a:gd name="T7" fmla="*/ 27 h 33"/>
                <a:gd name="T8" fmla="*/ 16 w 48"/>
                <a:gd name="T9" fmla="*/ 17 h 33"/>
                <a:gd name="T10" fmla="*/ 21 w 48"/>
                <a:gd name="T11" fmla="*/ 0 h 33"/>
                <a:gd name="T12" fmla="*/ 26 w 48"/>
                <a:gd name="T13" fmla="*/ 0 h 33"/>
                <a:gd name="T14" fmla="*/ 32 w 48"/>
                <a:gd name="T15" fmla="*/ 16 h 33"/>
                <a:gd name="T16" fmla="*/ 34 w 48"/>
                <a:gd name="T17" fmla="*/ 27 h 33"/>
                <a:gd name="T18" fmla="*/ 35 w 48"/>
                <a:gd name="T19" fmla="*/ 27 h 33"/>
                <a:gd name="T20" fmla="*/ 37 w 48"/>
                <a:gd name="T21" fmla="*/ 16 h 33"/>
                <a:gd name="T22" fmla="*/ 42 w 48"/>
                <a:gd name="T23" fmla="*/ 0 h 33"/>
                <a:gd name="T24" fmla="*/ 48 w 48"/>
                <a:gd name="T25" fmla="*/ 0 h 33"/>
                <a:gd name="T26" fmla="*/ 37 w 48"/>
                <a:gd name="T27" fmla="*/ 33 h 33"/>
                <a:gd name="T28" fmla="*/ 32 w 48"/>
                <a:gd name="T29" fmla="*/ 33 h 33"/>
                <a:gd name="T30" fmla="*/ 27 w 48"/>
                <a:gd name="T31" fmla="*/ 17 h 33"/>
                <a:gd name="T32" fmla="*/ 24 w 48"/>
                <a:gd name="T33" fmla="*/ 6 h 33"/>
                <a:gd name="T34" fmla="*/ 24 w 48"/>
                <a:gd name="T35" fmla="*/ 6 h 33"/>
                <a:gd name="T36" fmla="*/ 21 w 48"/>
                <a:gd name="T37" fmla="*/ 17 h 33"/>
                <a:gd name="T38" fmla="*/ 15 w 48"/>
                <a:gd name="T39" fmla="*/ 33 h 33"/>
                <a:gd name="T40" fmla="*/ 10 w 48"/>
                <a:gd name="T41" fmla="*/ 33 h 33"/>
                <a:gd name="T42" fmla="*/ 0 w 48"/>
                <a:gd name="T43" fmla="*/ 0 h 33"/>
                <a:gd name="T44" fmla="*/ 6 w 48"/>
                <a:gd name="T4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3">
                  <a:moveTo>
                    <a:pt x="6" y="0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20"/>
                    <a:pt x="12" y="24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4"/>
                    <a:pt x="15" y="20"/>
                    <a:pt x="16" y="1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20"/>
                    <a:pt x="34" y="24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3"/>
                    <a:pt x="25" y="10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0" name="Freeform 54"/>
            <p:cNvSpPr>
              <a:spLocks/>
            </p:cNvSpPr>
            <p:nvPr userDrawn="1"/>
          </p:nvSpPr>
          <p:spPr bwMode="auto">
            <a:xfrm>
              <a:off x="-308" y="3079"/>
              <a:ext cx="67" cy="112"/>
            </a:xfrm>
            <a:custGeom>
              <a:avLst/>
              <a:gdLst>
                <a:gd name="T0" fmla="*/ 1 w 28"/>
                <a:gd name="T1" fmla="*/ 40 h 47"/>
                <a:gd name="T2" fmla="*/ 12 w 28"/>
                <a:gd name="T3" fmla="*/ 43 h 47"/>
                <a:gd name="T4" fmla="*/ 22 w 28"/>
                <a:gd name="T5" fmla="*/ 35 h 47"/>
                <a:gd name="T6" fmla="*/ 13 w 28"/>
                <a:gd name="T7" fmla="*/ 26 h 47"/>
                <a:gd name="T8" fmla="*/ 1 w 28"/>
                <a:gd name="T9" fmla="*/ 13 h 47"/>
                <a:gd name="T10" fmla="*/ 16 w 28"/>
                <a:gd name="T11" fmla="*/ 0 h 47"/>
                <a:gd name="T12" fmla="*/ 26 w 28"/>
                <a:gd name="T13" fmla="*/ 3 h 47"/>
                <a:gd name="T14" fmla="*/ 24 w 28"/>
                <a:gd name="T15" fmla="*/ 7 h 47"/>
                <a:gd name="T16" fmla="*/ 16 w 28"/>
                <a:gd name="T17" fmla="*/ 5 h 47"/>
                <a:gd name="T18" fmla="*/ 7 w 28"/>
                <a:gd name="T19" fmla="*/ 12 h 47"/>
                <a:gd name="T20" fmla="*/ 16 w 28"/>
                <a:gd name="T21" fmla="*/ 21 h 47"/>
                <a:gd name="T22" fmla="*/ 28 w 28"/>
                <a:gd name="T23" fmla="*/ 34 h 47"/>
                <a:gd name="T24" fmla="*/ 12 w 28"/>
                <a:gd name="T25" fmla="*/ 47 h 47"/>
                <a:gd name="T26" fmla="*/ 0 w 28"/>
                <a:gd name="T27" fmla="*/ 45 h 47"/>
                <a:gd name="T28" fmla="*/ 1 w 28"/>
                <a:gd name="T2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47">
                  <a:moveTo>
                    <a:pt x="1" y="40"/>
                  </a:moveTo>
                  <a:cubicBezTo>
                    <a:pt x="4" y="41"/>
                    <a:pt x="8" y="43"/>
                    <a:pt x="12" y="43"/>
                  </a:cubicBezTo>
                  <a:cubicBezTo>
                    <a:pt x="18" y="43"/>
                    <a:pt x="22" y="39"/>
                    <a:pt x="22" y="35"/>
                  </a:cubicBezTo>
                  <a:cubicBezTo>
                    <a:pt x="22" y="31"/>
                    <a:pt x="19" y="28"/>
                    <a:pt x="13" y="26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1" y="6"/>
                    <a:pt x="7" y="0"/>
                    <a:pt x="16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0" y="5"/>
                    <a:pt x="16" y="5"/>
                  </a:cubicBezTo>
                  <a:cubicBezTo>
                    <a:pt x="9" y="5"/>
                    <a:pt x="7" y="9"/>
                    <a:pt x="7" y="12"/>
                  </a:cubicBezTo>
                  <a:cubicBezTo>
                    <a:pt x="7" y="16"/>
                    <a:pt x="10" y="18"/>
                    <a:pt x="16" y="21"/>
                  </a:cubicBezTo>
                  <a:cubicBezTo>
                    <a:pt x="24" y="24"/>
                    <a:pt x="28" y="28"/>
                    <a:pt x="28" y="34"/>
                  </a:cubicBezTo>
                  <a:cubicBezTo>
                    <a:pt x="28" y="41"/>
                    <a:pt x="22" y="47"/>
                    <a:pt x="12" y="47"/>
                  </a:cubicBezTo>
                  <a:cubicBezTo>
                    <a:pt x="7" y="47"/>
                    <a:pt x="2" y="46"/>
                    <a:pt x="0" y="45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1" name="Freeform 55"/>
            <p:cNvSpPr>
              <a:spLocks noEditPoints="1"/>
            </p:cNvSpPr>
            <p:nvPr userDrawn="1"/>
          </p:nvSpPr>
          <p:spPr bwMode="auto">
            <a:xfrm>
              <a:off x="-227" y="3110"/>
              <a:ext cx="76" cy="83"/>
            </a:xfrm>
            <a:custGeom>
              <a:avLst/>
              <a:gdLst>
                <a:gd name="T0" fmla="*/ 32 w 32"/>
                <a:gd name="T1" fmla="*/ 17 h 35"/>
                <a:gd name="T2" fmla="*/ 15 w 32"/>
                <a:gd name="T3" fmla="*/ 35 h 35"/>
                <a:gd name="T4" fmla="*/ 0 w 32"/>
                <a:gd name="T5" fmla="*/ 18 h 35"/>
                <a:gd name="T6" fmla="*/ 16 w 32"/>
                <a:gd name="T7" fmla="*/ 0 h 35"/>
                <a:gd name="T8" fmla="*/ 32 w 32"/>
                <a:gd name="T9" fmla="*/ 17 h 35"/>
                <a:gd name="T10" fmla="*/ 6 w 32"/>
                <a:gd name="T11" fmla="*/ 17 h 35"/>
                <a:gd name="T12" fmla="*/ 16 w 32"/>
                <a:gd name="T13" fmla="*/ 30 h 35"/>
                <a:gd name="T14" fmla="*/ 26 w 32"/>
                <a:gd name="T15" fmla="*/ 17 h 35"/>
                <a:gd name="T16" fmla="*/ 16 w 32"/>
                <a:gd name="T17" fmla="*/ 5 h 35"/>
                <a:gd name="T18" fmla="*/ 6 w 32"/>
                <a:gd name="T1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32" y="17"/>
                  </a:moveTo>
                  <a:cubicBezTo>
                    <a:pt x="32" y="29"/>
                    <a:pt x="23" y="35"/>
                    <a:pt x="15" y="35"/>
                  </a:cubicBezTo>
                  <a:cubicBezTo>
                    <a:pt x="6" y="35"/>
                    <a:pt x="0" y="28"/>
                    <a:pt x="0" y="18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7"/>
                  </a:cubicBezTo>
                  <a:close/>
                  <a:moveTo>
                    <a:pt x="6" y="17"/>
                  </a:moveTo>
                  <a:cubicBezTo>
                    <a:pt x="6" y="25"/>
                    <a:pt x="10" y="30"/>
                    <a:pt x="16" y="30"/>
                  </a:cubicBezTo>
                  <a:cubicBezTo>
                    <a:pt x="21" y="30"/>
                    <a:pt x="26" y="25"/>
                    <a:pt x="26" y="17"/>
                  </a:cubicBezTo>
                  <a:cubicBezTo>
                    <a:pt x="26" y="12"/>
                    <a:pt x="23" y="5"/>
                    <a:pt x="16" y="5"/>
                  </a:cubicBezTo>
                  <a:cubicBezTo>
                    <a:pt x="9" y="5"/>
                    <a:pt x="6" y="11"/>
                    <a:pt x="6" y="17"/>
                  </a:cubicBez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2" name="Freeform 56"/>
            <p:cNvSpPr>
              <a:spLocks/>
            </p:cNvSpPr>
            <p:nvPr userDrawn="1"/>
          </p:nvSpPr>
          <p:spPr bwMode="auto">
            <a:xfrm>
              <a:off x="-135" y="3113"/>
              <a:ext cx="66" cy="80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7 h 34"/>
                <a:gd name="T8" fmla="*/ 22 w 28"/>
                <a:gd name="T9" fmla="*/ 27 h 34"/>
                <a:gd name="T10" fmla="*/ 11 w 28"/>
                <a:gd name="T11" fmla="*/ 34 h 34"/>
                <a:gd name="T12" fmla="*/ 0 w 28"/>
                <a:gd name="T13" fmla="*/ 19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8 h 34"/>
                <a:gd name="T20" fmla="*/ 13 w 28"/>
                <a:gd name="T21" fmla="*/ 29 h 34"/>
                <a:gd name="T22" fmla="*/ 21 w 28"/>
                <a:gd name="T23" fmla="*/ 23 h 34"/>
                <a:gd name="T24" fmla="*/ 22 w 28"/>
                <a:gd name="T25" fmla="*/ 20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7"/>
                    <a:pt x="28" y="30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30"/>
                    <a:pt x="17" y="34"/>
                    <a:pt x="11" y="34"/>
                  </a:cubicBezTo>
                  <a:cubicBezTo>
                    <a:pt x="6" y="34"/>
                    <a:pt x="0" y="31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4"/>
                    <a:pt x="8" y="29"/>
                    <a:pt x="13" y="29"/>
                  </a:cubicBezTo>
                  <a:cubicBezTo>
                    <a:pt x="17" y="29"/>
                    <a:pt x="20" y="26"/>
                    <a:pt x="21" y="23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3" name="Freeform 57"/>
            <p:cNvSpPr>
              <a:spLocks/>
            </p:cNvSpPr>
            <p:nvPr userDrawn="1"/>
          </p:nvSpPr>
          <p:spPr bwMode="auto">
            <a:xfrm>
              <a:off x="-54" y="3091"/>
              <a:ext cx="45" cy="100"/>
            </a:xfrm>
            <a:custGeom>
              <a:avLst/>
              <a:gdLst>
                <a:gd name="T0" fmla="*/ 11 w 19"/>
                <a:gd name="T1" fmla="*/ 0 h 42"/>
                <a:gd name="T2" fmla="*/ 11 w 19"/>
                <a:gd name="T3" fmla="*/ 9 h 42"/>
                <a:gd name="T4" fmla="*/ 19 w 19"/>
                <a:gd name="T5" fmla="*/ 9 h 42"/>
                <a:gd name="T6" fmla="*/ 19 w 19"/>
                <a:gd name="T7" fmla="*/ 14 h 42"/>
                <a:gd name="T8" fmla="*/ 11 w 19"/>
                <a:gd name="T9" fmla="*/ 14 h 42"/>
                <a:gd name="T10" fmla="*/ 11 w 19"/>
                <a:gd name="T11" fmla="*/ 31 h 42"/>
                <a:gd name="T12" fmla="*/ 15 w 19"/>
                <a:gd name="T13" fmla="*/ 38 h 42"/>
                <a:gd name="T14" fmla="*/ 19 w 19"/>
                <a:gd name="T15" fmla="*/ 37 h 42"/>
                <a:gd name="T16" fmla="*/ 19 w 19"/>
                <a:gd name="T17" fmla="*/ 42 h 42"/>
                <a:gd name="T18" fmla="*/ 14 w 19"/>
                <a:gd name="T19" fmla="*/ 42 h 42"/>
                <a:gd name="T20" fmla="*/ 7 w 19"/>
                <a:gd name="T21" fmla="*/ 40 h 42"/>
                <a:gd name="T22" fmla="*/ 5 w 19"/>
                <a:gd name="T23" fmla="*/ 31 h 42"/>
                <a:gd name="T24" fmla="*/ 5 w 19"/>
                <a:gd name="T25" fmla="*/ 14 h 42"/>
                <a:gd name="T26" fmla="*/ 0 w 19"/>
                <a:gd name="T27" fmla="*/ 14 h 42"/>
                <a:gd name="T28" fmla="*/ 0 w 19"/>
                <a:gd name="T29" fmla="*/ 9 h 42"/>
                <a:gd name="T30" fmla="*/ 5 w 19"/>
                <a:gd name="T31" fmla="*/ 9 h 42"/>
                <a:gd name="T32" fmla="*/ 5 w 19"/>
                <a:gd name="T33" fmla="*/ 1 h 42"/>
                <a:gd name="T34" fmla="*/ 11 w 1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2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5"/>
                    <a:pt x="12" y="38"/>
                    <a:pt x="15" y="38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1" y="42"/>
                    <a:pt x="9" y="42"/>
                    <a:pt x="7" y="40"/>
                  </a:cubicBezTo>
                  <a:cubicBezTo>
                    <a:pt x="5" y="38"/>
                    <a:pt x="5" y="35"/>
                    <a:pt x="5" y="3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4" name="Freeform 58"/>
            <p:cNvSpPr>
              <a:spLocks/>
            </p:cNvSpPr>
            <p:nvPr userDrawn="1"/>
          </p:nvSpPr>
          <p:spPr bwMode="auto">
            <a:xfrm>
              <a:off x="7" y="3077"/>
              <a:ext cx="67" cy="114"/>
            </a:xfrm>
            <a:custGeom>
              <a:avLst/>
              <a:gdLst>
                <a:gd name="T0" fmla="*/ 0 w 28"/>
                <a:gd name="T1" fmla="*/ 0 h 48"/>
                <a:gd name="T2" fmla="*/ 6 w 28"/>
                <a:gd name="T3" fmla="*/ 0 h 48"/>
                <a:gd name="T4" fmla="*/ 6 w 28"/>
                <a:gd name="T5" fmla="*/ 20 h 48"/>
                <a:gd name="T6" fmla="*/ 6 w 28"/>
                <a:gd name="T7" fmla="*/ 20 h 48"/>
                <a:gd name="T8" fmla="*/ 10 w 28"/>
                <a:gd name="T9" fmla="*/ 16 h 48"/>
                <a:gd name="T10" fmla="*/ 16 w 28"/>
                <a:gd name="T11" fmla="*/ 14 h 48"/>
                <a:gd name="T12" fmla="*/ 28 w 28"/>
                <a:gd name="T13" fmla="*/ 28 h 48"/>
                <a:gd name="T14" fmla="*/ 28 w 28"/>
                <a:gd name="T15" fmla="*/ 48 h 48"/>
                <a:gd name="T16" fmla="*/ 22 w 28"/>
                <a:gd name="T17" fmla="*/ 48 h 48"/>
                <a:gd name="T18" fmla="*/ 22 w 28"/>
                <a:gd name="T19" fmla="*/ 29 h 48"/>
                <a:gd name="T20" fmla="*/ 14 w 28"/>
                <a:gd name="T21" fmla="*/ 19 h 48"/>
                <a:gd name="T22" fmla="*/ 6 w 28"/>
                <a:gd name="T23" fmla="*/ 25 h 48"/>
                <a:gd name="T24" fmla="*/ 6 w 28"/>
                <a:gd name="T25" fmla="*/ 28 h 48"/>
                <a:gd name="T26" fmla="*/ 6 w 28"/>
                <a:gd name="T27" fmla="*/ 48 h 48"/>
                <a:gd name="T28" fmla="*/ 0 w 28"/>
                <a:gd name="T29" fmla="*/ 48 h 48"/>
                <a:gd name="T30" fmla="*/ 0 w 28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7"/>
                    <a:pt x="10" y="16"/>
                  </a:cubicBezTo>
                  <a:cubicBezTo>
                    <a:pt x="12" y="15"/>
                    <a:pt x="14" y="14"/>
                    <a:pt x="16" y="14"/>
                  </a:cubicBezTo>
                  <a:cubicBezTo>
                    <a:pt x="21" y="14"/>
                    <a:pt x="28" y="17"/>
                    <a:pt x="28" y="2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0" y="19"/>
                    <a:pt x="14" y="19"/>
                  </a:cubicBezTo>
                  <a:cubicBezTo>
                    <a:pt x="10" y="19"/>
                    <a:pt x="7" y="22"/>
                    <a:pt x="6" y="25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1" name="Freeform 59"/>
            <p:cNvSpPr>
              <a:spLocks/>
            </p:cNvSpPr>
            <p:nvPr userDrawn="1"/>
          </p:nvSpPr>
          <p:spPr bwMode="auto">
            <a:xfrm>
              <a:off x="116" y="3082"/>
              <a:ext cx="130" cy="109"/>
            </a:xfrm>
            <a:custGeom>
              <a:avLst/>
              <a:gdLst>
                <a:gd name="T0" fmla="*/ 11 w 55"/>
                <a:gd name="T1" fmla="*/ 46 h 46"/>
                <a:gd name="T2" fmla="*/ 0 w 55"/>
                <a:gd name="T3" fmla="*/ 0 h 46"/>
                <a:gd name="T4" fmla="*/ 6 w 55"/>
                <a:gd name="T5" fmla="*/ 0 h 46"/>
                <a:gd name="T6" fmla="*/ 11 w 55"/>
                <a:gd name="T7" fmla="*/ 23 h 46"/>
                <a:gd name="T8" fmla="*/ 15 w 55"/>
                <a:gd name="T9" fmla="*/ 39 h 46"/>
                <a:gd name="T10" fmla="*/ 15 w 55"/>
                <a:gd name="T11" fmla="*/ 39 h 46"/>
                <a:gd name="T12" fmla="*/ 18 w 55"/>
                <a:gd name="T13" fmla="*/ 23 h 46"/>
                <a:gd name="T14" fmla="*/ 25 w 55"/>
                <a:gd name="T15" fmla="*/ 0 h 46"/>
                <a:gd name="T16" fmla="*/ 31 w 55"/>
                <a:gd name="T17" fmla="*/ 0 h 46"/>
                <a:gd name="T18" fmla="*/ 36 w 55"/>
                <a:gd name="T19" fmla="*/ 23 h 46"/>
                <a:gd name="T20" fmla="*/ 39 w 55"/>
                <a:gd name="T21" fmla="*/ 39 h 46"/>
                <a:gd name="T22" fmla="*/ 40 w 55"/>
                <a:gd name="T23" fmla="*/ 39 h 46"/>
                <a:gd name="T24" fmla="*/ 43 w 55"/>
                <a:gd name="T25" fmla="*/ 23 h 46"/>
                <a:gd name="T26" fmla="*/ 49 w 55"/>
                <a:gd name="T27" fmla="*/ 0 h 46"/>
                <a:gd name="T28" fmla="*/ 55 w 55"/>
                <a:gd name="T29" fmla="*/ 0 h 46"/>
                <a:gd name="T30" fmla="*/ 42 w 55"/>
                <a:gd name="T31" fmla="*/ 46 h 46"/>
                <a:gd name="T32" fmla="*/ 36 w 55"/>
                <a:gd name="T33" fmla="*/ 46 h 46"/>
                <a:gd name="T34" fmla="*/ 30 w 55"/>
                <a:gd name="T35" fmla="*/ 22 h 46"/>
                <a:gd name="T36" fmla="*/ 27 w 55"/>
                <a:gd name="T37" fmla="*/ 7 h 46"/>
                <a:gd name="T38" fmla="*/ 27 w 55"/>
                <a:gd name="T39" fmla="*/ 7 h 46"/>
                <a:gd name="T40" fmla="*/ 24 w 55"/>
                <a:gd name="T41" fmla="*/ 22 h 46"/>
                <a:gd name="T42" fmla="*/ 17 w 55"/>
                <a:gd name="T43" fmla="*/ 46 h 46"/>
                <a:gd name="T44" fmla="*/ 11 w 55"/>
                <a:gd name="T4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6">
                  <a:moveTo>
                    <a:pt x="11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9"/>
                    <a:pt x="14" y="35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4"/>
                    <a:pt x="17" y="29"/>
                    <a:pt x="18" y="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9"/>
                    <a:pt x="39" y="34"/>
                    <a:pt x="3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4"/>
                    <a:pt x="42" y="29"/>
                    <a:pt x="43" y="2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6"/>
                    <a:pt x="28" y="12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2"/>
                    <a:pt x="26" y="16"/>
                    <a:pt x="24" y="22"/>
                  </a:cubicBezTo>
                  <a:cubicBezTo>
                    <a:pt x="17" y="46"/>
                    <a:pt x="17" y="46"/>
                    <a:pt x="17" y="46"/>
                  </a:cubicBezTo>
                  <a:lnTo>
                    <a:pt x="11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2" name="Freeform 60"/>
            <p:cNvSpPr>
              <a:spLocks noEditPoints="1"/>
            </p:cNvSpPr>
            <p:nvPr userDrawn="1"/>
          </p:nvSpPr>
          <p:spPr bwMode="auto">
            <a:xfrm>
              <a:off x="249" y="3110"/>
              <a:ext cx="61" cy="83"/>
            </a:xfrm>
            <a:custGeom>
              <a:avLst/>
              <a:gdLst>
                <a:gd name="T0" fmla="*/ 21 w 26"/>
                <a:gd name="T1" fmla="*/ 34 h 35"/>
                <a:gd name="T2" fmla="*/ 20 w 26"/>
                <a:gd name="T3" fmla="*/ 30 h 35"/>
                <a:gd name="T4" fmla="*/ 20 w 26"/>
                <a:gd name="T5" fmla="*/ 30 h 35"/>
                <a:gd name="T6" fmla="*/ 10 w 26"/>
                <a:gd name="T7" fmla="*/ 35 h 35"/>
                <a:gd name="T8" fmla="*/ 0 w 26"/>
                <a:gd name="T9" fmla="*/ 25 h 35"/>
                <a:gd name="T10" fmla="*/ 20 w 26"/>
                <a:gd name="T11" fmla="*/ 13 h 35"/>
                <a:gd name="T12" fmla="*/ 20 w 26"/>
                <a:gd name="T13" fmla="*/ 12 h 35"/>
                <a:gd name="T14" fmla="*/ 12 w 26"/>
                <a:gd name="T15" fmla="*/ 5 h 35"/>
                <a:gd name="T16" fmla="*/ 4 w 26"/>
                <a:gd name="T17" fmla="*/ 7 h 35"/>
                <a:gd name="T18" fmla="*/ 2 w 26"/>
                <a:gd name="T19" fmla="*/ 3 h 35"/>
                <a:gd name="T20" fmla="*/ 13 w 26"/>
                <a:gd name="T21" fmla="*/ 0 h 35"/>
                <a:gd name="T22" fmla="*/ 26 w 26"/>
                <a:gd name="T23" fmla="*/ 14 h 35"/>
                <a:gd name="T24" fmla="*/ 26 w 26"/>
                <a:gd name="T25" fmla="*/ 26 h 35"/>
                <a:gd name="T26" fmla="*/ 26 w 26"/>
                <a:gd name="T27" fmla="*/ 34 h 35"/>
                <a:gd name="T28" fmla="*/ 21 w 26"/>
                <a:gd name="T29" fmla="*/ 34 h 35"/>
                <a:gd name="T30" fmla="*/ 20 w 26"/>
                <a:gd name="T31" fmla="*/ 17 h 35"/>
                <a:gd name="T32" fmla="*/ 6 w 26"/>
                <a:gd name="T33" fmla="*/ 24 h 35"/>
                <a:gd name="T34" fmla="*/ 12 w 26"/>
                <a:gd name="T35" fmla="*/ 30 h 35"/>
                <a:gd name="T36" fmla="*/ 20 w 26"/>
                <a:gd name="T37" fmla="*/ 25 h 35"/>
                <a:gd name="T38" fmla="*/ 20 w 26"/>
                <a:gd name="T39" fmla="*/ 23 h 35"/>
                <a:gd name="T40" fmla="*/ 20 w 26"/>
                <a:gd name="T4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21" y="34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5" y="35"/>
                    <a:pt x="10" y="35"/>
                  </a:cubicBezTo>
                  <a:cubicBezTo>
                    <a:pt x="3" y="35"/>
                    <a:pt x="0" y="30"/>
                    <a:pt x="0" y="25"/>
                  </a:cubicBezTo>
                  <a:cubicBezTo>
                    <a:pt x="0" y="17"/>
                    <a:pt x="7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19" y="5"/>
                    <a:pt x="12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9"/>
                    <a:pt x="26" y="32"/>
                    <a:pt x="26" y="34"/>
                  </a:cubicBezTo>
                  <a:lnTo>
                    <a:pt x="21" y="34"/>
                  </a:lnTo>
                  <a:close/>
                  <a:moveTo>
                    <a:pt x="20" y="17"/>
                  </a:moveTo>
                  <a:cubicBezTo>
                    <a:pt x="13" y="17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5"/>
                  </a:cubicBezTo>
                  <a:cubicBezTo>
                    <a:pt x="20" y="24"/>
                    <a:pt x="20" y="23"/>
                    <a:pt x="20" y="23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3" name="Rectangle 61"/>
            <p:cNvSpPr>
              <a:spLocks noChangeArrowheads="1"/>
            </p:cNvSpPr>
            <p:nvPr userDrawn="1"/>
          </p:nvSpPr>
          <p:spPr bwMode="auto">
            <a:xfrm>
              <a:off x="332" y="3077"/>
              <a:ext cx="14" cy="114"/>
            </a:xfrm>
            <a:prstGeom prst="rect">
              <a:avLst/>
            </a:pr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4" name="Freeform 62"/>
            <p:cNvSpPr>
              <a:spLocks noEditPoints="1"/>
            </p:cNvSpPr>
            <p:nvPr userDrawn="1"/>
          </p:nvSpPr>
          <p:spPr bwMode="auto">
            <a:xfrm>
              <a:off x="365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6 w 29"/>
                <a:gd name="T5" fmla="*/ 28 h 34"/>
                <a:gd name="T6" fmla="*/ 27 w 29"/>
                <a:gd name="T7" fmla="*/ 32 h 34"/>
                <a:gd name="T8" fmla="*/ 16 w 29"/>
                <a:gd name="T9" fmla="*/ 34 h 34"/>
                <a:gd name="T10" fmla="*/ 0 w 29"/>
                <a:gd name="T11" fmla="*/ 18 h 34"/>
                <a:gd name="T12" fmla="*/ 15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3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3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8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3" y="14"/>
                  </a:moveTo>
                  <a:cubicBezTo>
                    <a:pt x="23" y="10"/>
                    <a:pt x="22" y="5"/>
                    <a:pt x="15" y="5"/>
                  </a:cubicBezTo>
                  <a:cubicBezTo>
                    <a:pt x="9" y="5"/>
                    <a:pt x="6" y="10"/>
                    <a:pt x="6" y="14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5" name="Freeform 63"/>
            <p:cNvSpPr>
              <a:spLocks/>
            </p:cNvSpPr>
            <p:nvPr userDrawn="1"/>
          </p:nvSpPr>
          <p:spPr bwMode="auto">
            <a:xfrm>
              <a:off x="445" y="3110"/>
              <a:ext cx="50" cy="81"/>
            </a:xfrm>
            <a:custGeom>
              <a:avLst/>
              <a:gdLst>
                <a:gd name="T0" fmla="*/ 1 w 21"/>
                <a:gd name="T1" fmla="*/ 28 h 34"/>
                <a:gd name="T2" fmla="*/ 9 w 21"/>
                <a:gd name="T3" fmla="*/ 30 h 34"/>
                <a:gd name="T4" fmla="*/ 16 w 21"/>
                <a:gd name="T5" fmla="*/ 25 h 34"/>
                <a:gd name="T6" fmla="*/ 10 w 21"/>
                <a:gd name="T7" fmla="*/ 19 h 34"/>
                <a:gd name="T8" fmla="*/ 1 w 21"/>
                <a:gd name="T9" fmla="*/ 10 h 34"/>
                <a:gd name="T10" fmla="*/ 12 w 21"/>
                <a:gd name="T11" fmla="*/ 0 h 34"/>
                <a:gd name="T12" fmla="*/ 20 w 21"/>
                <a:gd name="T13" fmla="*/ 2 h 34"/>
                <a:gd name="T14" fmla="*/ 19 w 21"/>
                <a:gd name="T15" fmla="*/ 7 h 34"/>
                <a:gd name="T16" fmla="*/ 12 w 21"/>
                <a:gd name="T17" fmla="*/ 5 h 34"/>
                <a:gd name="T18" fmla="*/ 7 w 21"/>
                <a:gd name="T19" fmla="*/ 9 h 34"/>
                <a:gd name="T20" fmla="*/ 13 w 21"/>
                <a:gd name="T21" fmla="*/ 15 h 34"/>
                <a:gd name="T22" fmla="*/ 21 w 21"/>
                <a:gd name="T23" fmla="*/ 25 h 34"/>
                <a:gd name="T24" fmla="*/ 9 w 21"/>
                <a:gd name="T25" fmla="*/ 34 h 34"/>
                <a:gd name="T26" fmla="*/ 0 w 21"/>
                <a:gd name="T27" fmla="*/ 32 h 34"/>
                <a:gd name="T28" fmla="*/ 1 w 21"/>
                <a:gd name="T2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4">
                  <a:moveTo>
                    <a:pt x="1" y="28"/>
                  </a:moveTo>
                  <a:cubicBezTo>
                    <a:pt x="3" y="29"/>
                    <a:pt x="6" y="30"/>
                    <a:pt x="9" y="30"/>
                  </a:cubicBezTo>
                  <a:cubicBezTo>
                    <a:pt x="14" y="30"/>
                    <a:pt x="16" y="28"/>
                    <a:pt x="16" y="25"/>
                  </a:cubicBezTo>
                  <a:cubicBezTo>
                    <a:pt x="16" y="22"/>
                    <a:pt x="14" y="21"/>
                    <a:pt x="10" y="19"/>
                  </a:cubicBezTo>
                  <a:cubicBezTo>
                    <a:pt x="4" y="17"/>
                    <a:pt x="1" y="14"/>
                    <a:pt x="1" y="10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5" y="5"/>
                    <a:pt x="12" y="5"/>
                  </a:cubicBezTo>
                  <a:cubicBezTo>
                    <a:pt x="9" y="5"/>
                    <a:pt x="7" y="7"/>
                    <a:pt x="7" y="9"/>
                  </a:cubicBezTo>
                  <a:cubicBezTo>
                    <a:pt x="7" y="12"/>
                    <a:pt x="9" y="13"/>
                    <a:pt x="13" y="15"/>
                  </a:cubicBezTo>
                  <a:cubicBezTo>
                    <a:pt x="19" y="17"/>
                    <a:pt x="21" y="20"/>
                    <a:pt x="21" y="25"/>
                  </a:cubicBezTo>
                  <a:cubicBezTo>
                    <a:pt x="21" y="30"/>
                    <a:pt x="17" y="34"/>
                    <a:pt x="9" y="34"/>
                  </a:cubicBezTo>
                  <a:cubicBezTo>
                    <a:pt x="6" y="34"/>
                    <a:pt x="2" y="34"/>
                    <a:pt x="0" y="32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06" name="Group 205"/>
          <p:cNvGrpSpPr/>
          <p:nvPr userDrawn="1"/>
        </p:nvGrpSpPr>
        <p:grpSpPr>
          <a:xfrm>
            <a:off x="0" y="1983788"/>
            <a:ext cx="12192000" cy="0"/>
            <a:chOff x="0" y="1983788"/>
            <a:chExt cx="12192000" cy="0"/>
          </a:xfrm>
        </p:grpSpPr>
        <p:cxnSp>
          <p:nvCxnSpPr>
            <p:cNvPr id="207" name="Straight Connector 206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Straight Connector 207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9" name="Group 208"/>
          <p:cNvGrpSpPr/>
          <p:nvPr userDrawn="1"/>
        </p:nvGrpSpPr>
        <p:grpSpPr>
          <a:xfrm>
            <a:off x="0" y="5605828"/>
            <a:ext cx="12192000" cy="0"/>
            <a:chOff x="0" y="1983788"/>
            <a:chExt cx="12192000" cy="0"/>
          </a:xfrm>
        </p:grpSpPr>
        <p:cxnSp>
          <p:nvCxnSpPr>
            <p:cNvPr id="210" name="Straight Connector 209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Straight Connector 210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71713" y="5806128"/>
            <a:ext cx="4032250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tx2"/>
                </a:solidFill>
              </a:defRPr>
            </a:lvl1pPr>
            <a:lvl2pPr marL="377825" indent="0">
              <a:buFontTx/>
              <a:buNone/>
              <a:defRPr sz="2400">
                <a:solidFill>
                  <a:schemeClr val="tx2"/>
                </a:solidFill>
              </a:defRPr>
            </a:lvl2pPr>
            <a:lvl3pPr marL="754063" indent="0">
              <a:buFontTx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Name, title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65213" y="3776664"/>
            <a:ext cx="10461625" cy="4324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200" cap="all" baseline="0">
                <a:solidFill>
                  <a:schemeClr val="tx2"/>
                </a:solidFill>
                <a:latin typeface="+mn-lt"/>
              </a:defRPr>
            </a:lvl1pPr>
            <a:lvl2pPr marL="377825" indent="0" algn="ctr">
              <a:buFontTx/>
              <a:buNone/>
              <a:defRPr sz="1800" cap="all" baseline="0">
                <a:latin typeface="+mn-lt"/>
              </a:defRPr>
            </a:lvl2pPr>
            <a:lvl3pPr marL="754063" indent="0" algn="ctr">
              <a:buFontTx/>
              <a:buNone/>
              <a:defRPr sz="1800" cap="all" baseline="0">
                <a:latin typeface="+mn-lt"/>
              </a:defRPr>
            </a:lvl3pPr>
            <a:lvl4pPr marL="1371600" indent="0" algn="ctr">
              <a:buFontTx/>
              <a:buNone/>
              <a:defRPr sz="1800" cap="all" baseline="0">
                <a:latin typeface="+mn-lt"/>
              </a:defRPr>
            </a:lvl4pPr>
            <a:lvl5pPr marL="1828800" indent="0" algn="ctr">
              <a:buFontTx/>
              <a:buNone/>
              <a:defRPr sz="1800" cap="all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649813" y="5805488"/>
            <a:ext cx="2865437" cy="7207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tx2"/>
                </a:solidFill>
              </a:defRPr>
            </a:lvl1pPr>
            <a:lvl2pPr marL="377825" indent="0">
              <a:buFontTx/>
              <a:buNone/>
              <a:defRPr/>
            </a:lvl2pPr>
            <a:lvl3pPr marL="754063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11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HS Thin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4704000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21212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24867" y="4077072"/>
            <a:ext cx="1920213" cy="57606"/>
            <a:chOff x="539552" y="4293096"/>
            <a:chExt cx="1800200" cy="720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39552" y="4293096"/>
              <a:ext cx="864096" cy="720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656" y="4293096"/>
              <a:ext cx="864096" cy="72008"/>
            </a:xfrm>
            <a:prstGeom prst="rect">
              <a:avLst/>
            </a:prstGeom>
            <a:solidFill>
              <a:srgbClr val="21212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45079" y="2038008"/>
            <a:ext cx="2400000" cy="1875600"/>
          </a:xfrm>
        </p:spPr>
        <p:txBody>
          <a:bodyPr rIns="0" anchor="b" anchorCtr="0"/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AU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77084" y="6453191"/>
            <a:ext cx="787400" cy="2238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23A27-F8A6-49CD-9520-510116A8B1A5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4847860" y="107950"/>
            <a:ext cx="66456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7BC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/>
              <a:t>Click to edit Master title style</a:t>
            </a:r>
            <a:endParaRPr lang="en-AU" sz="3200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873186" y="1247800"/>
            <a:ext cx="6911446" cy="506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582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3287688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266239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3266239" cy="1023494"/>
          </a:xfrm>
          <a:solidFill>
            <a:srgbClr val="2378C8"/>
          </a:solidFill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A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ts val="2600"/>
              </a:lnSpc>
              <a:spcBef>
                <a:spcPts val="1800"/>
              </a:spcBef>
              <a:buClr>
                <a:srgbClr val="007BC4"/>
              </a:buClr>
              <a:buSzPct val="100000"/>
              <a:buFont typeface="Wingdings 3" panose="05040102010807070707" pitchFamily="18" charset="2"/>
              <a:buNone/>
            </a:pPr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001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3287688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266239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>
          <a:xfrm>
            <a:off x="3863752" y="476671"/>
            <a:ext cx="7992888" cy="579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3266239" cy="1023494"/>
          </a:xfrm>
          <a:solidFill>
            <a:srgbClr val="2378C8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A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ts val="2600"/>
              </a:lnSpc>
              <a:spcBef>
                <a:spcPts val="1800"/>
              </a:spcBef>
              <a:buClr>
                <a:srgbClr val="007BC4"/>
              </a:buClr>
              <a:buSzPct val="100000"/>
              <a:buFont typeface="Wingdings 3" panose="05040102010807070707" pitchFamily="18" charset="2"/>
              <a:buNone/>
            </a:pPr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17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-1" y="2034748"/>
            <a:ext cx="12192001" cy="3482484"/>
          </a:xfrm>
          <a:prstGeom prst="rect">
            <a:avLst/>
          </a:prstGeom>
          <a:solidFill>
            <a:srgbClr val="E9E9E9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21212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5605828"/>
            <a:ext cx="12192000" cy="0"/>
            <a:chOff x="0" y="1983788"/>
            <a:chExt cx="12192000" cy="0"/>
          </a:xfrm>
        </p:grpSpPr>
        <p:cxnSp>
          <p:nvCxnSpPr>
            <p:cNvPr id="22" name="Straight Connector 21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0" name="Straight Connector 29"/>
          <p:cNvCxnSpPr/>
          <p:nvPr userDrawn="1"/>
        </p:nvCxnSpPr>
        <p:spPr bwMode="auto">
          <a:xfrm>
            <a:off x="0" y="1983788"/>
            <a:ext cx="5447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 userDrawn="1"/>
        </p:nvCxnSpPr>
        <p:spPr bwMode="auto">
          <a:xfrm>
            <a:off x="6816080" y="1983788"/>
            <a:ext cx="53759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3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064684" y="3103564"/>
            <a:ext cx="10454216" cy="1470025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7" name="Group 16"/>
          <p:cNvGrpSpPr>
            <a:grpSpLocks/>
          </p:cNvGrpSpPr>
          <p:nvPr userDrawn="1"/>
        </p:nvGrpSpPr>
        <p:grpSpPr>
          <a:xfrm>
            <a:off x="5538752" y="1411705"/>
            <a:ext cx="1175152" cy="1175152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6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7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28" name="Picture Placeholder 7"/>
          <p:cNvSpPr>
            <a:spLocks noGrp="1"/>
          </p:cNvSpPr>
          <p:nvPr userDrawn="1">
            <p:ph type="pic" sz="quarter" idx="12"/>
          </p:nvPr>
        </p:nvSpPr>
        <p:spPr>
          <a:xfrm>
            <a:off x="5538752" y="1484784"/>
            <a:ext cx="1175152" cy="1028994"/>
          </a:xfrm>
          <a:prstGeom prst="rect">
            <a:avLst/>
          </a:prstGeom>
          <a:ln w="38100"/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42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rgbClr val="2378C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72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04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02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rgbClr val="2378C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11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3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 userDrawn="1"/>
        </p:nvSpPr>
        <p:spPr bwMode="auto">
          <a:xfrm>
            <a:off x="-48682" y="3971454"/>
            <a:ext cx="12289105" cy="1401762"/>
          </a:xfrm>
          <a:prstGeom prst="rect">
            <a:avLst/>
          </a:prstGeom>
          <a:solidFill>
            <a:srgbClr val="EEF5F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8892" y="4312335"/>
            <a:ext cx="10454216" cy="720000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416" y="2744987"/>
            <a:ext cx="3442908" cy="12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4530940" y="290495"/>
            <a:ext cx="3129860" cy="1387740"/>
            <a:chOff x="-1520" y="1887"/>
            <a:chExt cx="2941" cy="130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20" y="1887"/>
              <a:ext cx="294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5"/>
            <p:cNvSpPr>
              <a:spLocks/>
            </p:cNvSpPr>
            <p:nvPr userDrawn="1"/>
          </p:nvSpPr>
          <p:spPr bwMode="auto">
            <a:xfrm>
              <a:off x="-1399" y="2129"/>
              <a:ext cx="2744" cy="366"/>
            </a:xfrm>
            <a:custGeom>
              <a:avLst/>
              <a:gdLst>
                <a:gd name="T0" fmla="*/ 1159 w 1159"/>
                <a:gd name="T1" fmla="*/ 154 h 154"/>
                <a:gd name="T2" fmla="*/ 579 w 1159"/>
                <a:gd name="T3" fmla="*/ 0 h 154"/>
                <a:gd name="T4" fmla="*/ 0 w 1159"/>
                <a:gd name="T5" fmla="*/ 154 h 154"/>
                <a:gd name="T6" fmla="*/ 579 w 1159"/>
                <a:gd name="T7" fmla="*/ 31 h 154"/>
                <a:gd name="T8" fmla="*/ 1159 w 1159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154">
                  <a:moveTo>
                    <a:pt x="1159" y="154"/>
                  </a:moveTo>
                  <a:cubicBezTo>
                    <a:pt x="995" y="57"/>
                    <a:pt x="795" y="0"/>
                    <a:pt x="579" y="0"/>
                  </a:cubicBezTo>
                  <a:cubicBezTo>
                    <a:pt x="363" y="0"/>
                    <a:pt x="163" y="57"/>
                    <a:pt x="0" y="154"/>
                  </a:cubicBezTo>
                  <a:cubicBezTo>
                    <a:pt x="166" y="66"/>
                    <a:pt x="365" y="31"/>
                    <a:pt x="579" y="31"/>
                  </a:cubicBezTo>
                  <a:cubicBezTo>
                    <a:pt x="794" y="31"/>
                    <a:pt x="993" y="66"/>
                    <a:pt x="1159" y="15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6"/>
            <p:cNvSpPr>
              <a:spLocks/>
            </p:cNvSpPr>
            <p:nvPr userDrawn="1"/>
          </p:nvSpPr>
          <p:spPr bwMode="auto">
            <a:xfrm>
              <a:off x="-166" y="1887"/>
              <a:ext cx="161" cy="138"/>
            </a:xfrm>
            <a:custGeom>
              <a:avLst/>
              <a:gdLst>
                <a:gd name="T0" fmla="*/ 0 w 161"/>
                <a:gd name="T1" fmla="*/ 0 h 138"/>
                <a:gd name="T2" fmla="*/ 81 w 161"/>
                <a:gd name="T3" fmla="*/ 138 h 138"/>
                <a:gd name="T4" fmla="*/ 161 w 161"/>
                <a:gd name="T5" fmla="*/ 0 h 138"/>
                <a:gd name="T6" fmla="*/ 0 w 161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38">
                  <a:moveTo>
                    <a:pt x="0" y="0"/>
                  </a:moveTo>
                  <a:lnTo>
                    <a:pt x="81" y="138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Rectangle 7"/>
            <p:cNvSpPr>
              <a:spLocks noChangeArrowheads="1"/>
            </p:cNvSpPr>
            <p:nvPr userDrawn="1"/>
          </p:nvSpPr>
          <p:spPr bwMode="auto">
            <a:xfrm>
              <a:off x="-904" y="2443"/>
              <a:ext cx="66" cy="297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8"/>
            <p:cNvSpPr>
              <a:spLocks noEditPoints="1"/>
            </p:cNvSpPr>
            <p:nvPr userDrawn="1"/>
          </p:nvSpPr>
          <p:spPr bwMode="auto">
            <a:xfrm>
              <a:off x="-604" y="2440"/>
              <a:ext cx="216" cy="300"/>
            </a:xfrm>
            <a:custGeom>
              <a:avLst/>
              <a:gdLst>
                <a:gd name="T0" fmla="*/ 29 w 91"/>
                <a:gd name="T1" fmla="*/ 59 h 126"/>
                <a:gd name="T2" fmla="*/ 38 w 91"/>
                <a:gd name="T3" fmla="*/ 60 h 126"/>
                <a:gd name="T4" fmla="*/ 62 w 91"/>
                <a:gd name="T5" fmla="*/ 40 h 126"/>
                <a:gd name="T6" fmla="*/ 40 w 91"/>
                <a:gd name="T7" fmla="*/ 21 h 126"/>
                <a:gd name="T8" fmla="*/ 29 w 91"/>
                <a:gd name="T9" fmla="*/ 22 h 126"/>
                <a:gd name="T10" fmla="*/ 29 w 91"/>
                <a:gd name="T11" fmla="*/ 59 h 126"/>
                <a:gd name="T12" fmla="*/ 0 w 91"/>
                <a:gd name="T13" fmla="*/ 10 h 126"/>
                <a:gd name="T14" fmla="*/ 39 w 91"/>
                <a:gd name="T15" fmla="*/ 0 h 126"/>
                <a:gd name="T16" fmla="*/ 77 w 91"/>
                <a:gd name="T17" fmla="*/ 10 h 126"/>
                <a:gd name="T18" fmla="*/ 91 w 91"/>
                <a:gd name="T19" fmla="*/ 39 h 126"/>
                <a:gd name="T20" fmla="*/ 79 w 91"/>
                <a:gd name="T21" fmla="*/ 69 h 126"/>
                <a:gd name="T22" fmla="*/ 38 w 91"/>
                <a:gd name="T23" fmla="*/ 82 h 126"/>
                <a:gd name="T24" fmla="*/ 29 w 91"/>
                <a:gd name="T25" fmla="*/ 81 h 126"/>
                <a:gd name="T26" fmla="*/ 29 w 91"/>
                <a:gd name="T27" fmla="*/ 126 h 126"/>
                <a:gd name="T28" fmla="*/ 0 w 91"/>
                <a:gd name="T29" fmla="*/ 126 h 126"/>
                <a:gd name="T30" fmla="*/ 0 w 91"/>
                <a:gd name="T3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26">
                  <a:moveTo>
                    <a:pt x="29" y="59"/>
                  </a:moveTo>
                  <a:cubicBezTo>
                    <a:pt x="31" y="60"/>
                    <a:pt x="34" y="60"/>
                    <a:pt x="38" y="60"/>
                  </a:cubicBezTo>
                  <a:cubicBezTo>
                    <a:pt x="53" y="60"/>
                    <a:pt x="62" y="53"/>
                    <a:pt x="62" y="40"/>
                  </a:cubicBezTo>
                  <a:cubicBezTo>
                    <a:pt x="62" y="28"/>
                    <a:pt x="55" y="21"/>
                    <a:pt x="40" y="21"/>
                  </a:cubicBezTo>
                  <a:cubicBezTo>
                    <a:pt x="35" y="21"/>
                    <a:pt x="31" y="22"/>
                    <a:pt x="29" y="22"/>
                  </a:cubicBezTo>
                  <a:lnTo>
                    <a:pt x="29" y="59"/>
                  </a:lnTo>
                  <a:close/>
                  <a:moveTo>
                    <a:pt x="0" y="10"/>
                  </a:moveTo>
                  <a:cubicBezTo>
                    <a:pt x="9" y="9"/>
                    <a:pt x="21" y="0"/>
                    <a:pt x="39" y="0"/>
                  </a:cubicBezTo>
                  <a:cubicBezTo>
                    <a:pt x="56" y="0"/>
                    <a:pt x="69" y="3"/>
                    <a:pt x="77" y="10"/>
                  </a:cubicBezTo>
                  <a:cubicBezTo>
                    <a:pt x="85" y="16"/>
                    <a:pt x="91" y="27"/>
                    <a:pt x="91" y="39"/>
                  </a:cubicBezTo>
                  <a:cubicBezTo>
                    <a:pt x="91" y="51"/>
                    <a:pt x="87" y="62"/>
                    <a:pt x="79" y="69"/>
                  </a:cubicBezTo>
                  <a:cubicBezTo>
                    <a:pt x="70" y="78"/>
                    <a:pt x="55" y="82"/>
                    <a:pt x="38" y="82"/>
                  </a:cubicBezTo>
                  <a:cubicBezTo>
                    <a:pt x="35" y="82"/>
                    <a:pt x="31" y="82"/>
                    <a:pt x="29" y="81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9"/>
            <p:cNvSpPr>
              <a:spLocks noEditPoints="1"/>
            </p:cNvSpPr>
            <p:nvPr userDrawn="1"/>
          </p:nvSpPr>
          <p:spPr bwMode="auto">
            <a:xfrm>
              <a:off x="-220" y="2443"/>
              <a:ext cx="272" cy="299"/>
            </a:xfrm>
            <a:custGeom>
              <a:avLst/>
              <a:gdLst>
                <a:gd name="T0" fmla="*/ 70 w 115"/>
                <a:gd name="T1" fmla="*/ 72 h 126"/>
                <a:gd name="T2" fmla="*/ 62 w 115"/>
                <a:gd name="T3" fmla="*/ 45 h 126"/>
                <a:gd name="T4" fmla="*/ 56 w 115"/>
                <a:gd name="T5" fmla="*/ 21 h 126"/>
                <a:gd name="T6" fmla="*/ 56 w 115"/>
                <a:gd name="T7" fmla="*/ 21 h 126"/>
                <a:gd name="T8" fmla="*/ 50 w 115"/>
                <a:gd name="T9" fmla="*/ 45 h 126"/>
                <a:gd name="T10" fmla="*/ 42 w 115"/>
                <a:gd name="T11" fmla="*/ 72 h 126"/>
                <a:gd name="T12" fmla="*/ 70 w 115"/>
                <a:gd name="T13" fmla="*/ 72 h 126"/>
                <a:gd name="T14" fmla="*/ 38 w 115"/>
                <a:gd name="T15" fmla="*/ 93 h 126"/>
                <a:gd name="T16" fmla="*/ 30 w 115"/>
                <a:gd name="T17" fmla="*/ 126 h 126"/>
                <a:gd name="T18" fmla="*/ 0 w 115"/>
                <a:gd name="T19" fmla="*/ 126 h 126"/>
                <a:gd name="T20" fmla="*/ 39 w 115"/>
                <a:gd name="T21" fmla="*/ 0 h 126"/>
                <a:gd name="T22" fmla="*/ 76 w 115"/>
                <a:gd name="T23" fmla="*/ 0 h 126"/>
                <a:gd name="T24" fmla="*/ 115 w 115"/>
                <a:gd name="T25" fmla="*/ 126 h 126"/>
                <a:gd name="T26" fmla="*/ 84 w 115"/>
                <a:gd name="T27" fmla="*/ 126 h 126"/>
                <a:gd name="T28" fmla="*/ 75 w 115"/>
                <a:gd name="T29" fmla="*/ 93 h 126"/>
                <a:gd name="T30" fmla="*/ 38 w 115"/>
                <a:gd name="T31" fmla="*/ 9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6">
                  <a:moveTo>
                    <a:pt x="70" y="72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0" y="38"/>
                    <a:pt x="58" y="28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4" y="28"/>
                    <a:pt x="52" y="38"/>
                    <a:pt x="50" y="45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70" y="72"/>
                  </a:lnTo>
                  <a:close/>
                  <a:moveTo>
                    <a:pt x="38" y="93"/>
                  </a:moveTo>
                  <a:cubicBezTo>
                    <a:pt x="30" y="126"/>
                    <a:pt x="30" y="126"/>
                    <a:pt x="3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75" y="93"/>
                    <a:pt x="75" y="93"/>
                    <a:pt x="75" y="93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10"/>
            <p:cNvSpPr>
              <a:spLocks noEditPoints="1"/>
            </p:cNvSpPr>
            <p:nvPr userDrawn="1"/>
          </p:nvSpPr>
          <p:spPr bwMode="auto">
            <a:xfrm>
              <a:off x="268" y="2440"/>
              <a:ext cx="227" cy="302"/>
            </a:xfrm>
            <a:custGeom>
              <a:avLst/>
              <a:gdLst>
                <a:gd name="T0" fmla="*/ 29 w 96"/>
                <a:gd name="T1" fmla="*/ 56 h 127"/>
                <a:gd name="T2" fmla="*/ 40 w 96"/>
                <a:gd name="T3" fmla="*/ 56 h 127"/>
                <a:gd name="T4" fmla="*/ 62 w 96"/>
                <a:gd name="T5" fmla="*/ 38 h 127"/>
                <a:gd name="T6" fmla="*/ 42 w 96"/>
                <a:gd name="T7" fmla="*/ 21 h 127"/>
                <a:gd name="T8" fmla="*/ 29 w 96"/>
                <a:gd name="T9" fmla="*/ 22 h 127"/>
                <a:gd name="T10" fmla="*/ 29 w 96"/>
                <a:gd name="T11" fmla="*/ 56 h 127"/>
                <a:gd name="T12" fmla="*/ 0 w 96"/>
                <a:gd name="T13" fmla="*/ 10 h 127"/>
                <a:gd name="T14" fmla="*/ 38 w 96"/>
                <a:gd name="T15" fmla="*/ 0 h 127"/>
                <a:gd name="T16" fmla="*/ 79 w 96"/>
                <a:gd name="T17" fmla="*/ 10 h 127"/>
                <a:gd name="T18" fmla="*/ 91 w 96"/>
                <a:gd name="T19" fmla="*/ 36 h 127"/>
                <a:gd name="T20" fmla="*/ 69 w 96"/>
                <a:gd name="T21" fmla="*/ 67 h 127"/>
                <a:gd name="T22" fmla="*/ 69 w 96"/>
                <a:gd name="T23" fmla="*/ 67 h 127"/>
                <a:gd name="T24" fmla="*/ 85 w 96"/>
                <a:gd name="T25" fmla="*/ 91 h 127"/>
                <a:gd name="T26" fmla="*/ 96 w 96"/>
                <a:gd name="T27" fmla="*/ 127 h 127"/>
                <a:gd name="T28" fmla="*/ 66 w 96"/>
                <a:gd name="T29" fmla="*/ 127 h 127"/>
                <a:gd name="T30" fmla="*/ 58 w 96"/>
                <a:gd name="T31" fmla="*/ 97 h 127"/>
                <a:gd name="T32" fmla="*/ 37 w 96"/>
                <a:gd name="T33" fmla="*/ 77 h 127"/>
                <a:gd name="T34" fmla="*/ 29 w 96"/>
                <a:gd name="T35" fmla="*/ 77 h 127"/>
                <a:gd name="T36" fmla="*/ 29 w 96"/>
                <a:gd name="T37" fmla="*/ 127 h 127"/>
                <a:gd name="T38" fmla="*/ 0 w 96"/>
                <a:gd name="T39" fmla="*/ 127 h 127"/>
                <a:gd name="T40" fmla="*/ 0 w 96"/>
                <a:gd name="T4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27">
                  <a:moveTo>
                    <a:pt x="29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54" y="56"/>
                    <a:pt x="62" y="49"/>
                    <a:pt x="62" y="38"/>
                  </a:cubicBezTo>
                  <a:cubicBezTo>
                    <a:pt x="62" y="27"/>
                    <a:pt x="55" y="21"/>
                    <a:pt x="42" y="21"/>
                  </a:cubicBezTo>
                  <a:cubicBezTo>
                    <a:pt x="35" y="21"/>
                    <a:pt x="31" y="21"/>
                    <a:pt x="29" y="22"/>
                  </a:cubicBezTo>
                  <a:lnTo>
                    <a:pt x="29" y="56"/>
                  </a:lnTo>
                  <a:close/>
                  <a:moveTo>
                    <a:pt x="0" y="10"/>
                  </a:moveTo>
                  <a:cubicBezTo>
                    <a:pt x="10" y="9"/>
                    <a:pt x="23" y="0"/>
                    <a:pt x="38" y="0"/>
                  </a:cubicBezTo>
                  <a:cubicBezTo>
                    <a:pt x="57" y="0"/>
                    <a:pt x="70" y="2"/>
                    <a:pt x="79" y="10"/>
                  </a:cubicBezTo>
                  <a:cubicBezTo>
                    <a:pt x="87" y="16"/>
                    <a:pt x="91" y="25"/>
                    <a:pt x="91" y="36"/>
                  </a:cubicBezTo>
                  <a:cubicBezTo>
                    <a:pt x="91" y="52"/>
                    <a:pt x="79" y="63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7" y="71"/>
                    <a:pt x="82" y="79"/>
                    <a:pt x="85" y="91"/>
                  </a:cubicBezTo>
                  <a:cubicBezTo>
                    <a:pt x="89" y="105"/>
                    <a:pt x="93" y="122"/>
                    <a:pt x="9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4" y="123"/>
                    <a:pt x="61" y="113"/>
                    <a:pt x="58" y="97"/>
                  </a:cubicBezTo>
                  <a:cubicBezTo>
                    <a:pt x="54" y="81"/>
                    <a:pt x="49" y="77"/>
                    <a:pt x="37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0" y="127"/>
                    <a:pt x="0" y="127"/>
                    <a:pt x="0" y="12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11"/>
            <p:cNvSpPr>
              <a:spLocks/>
            </p:cNvSpPr>
            <p:nvPr userDrawn="1"/>
          </p:nvSpPr>
          <p:spPr bwMode="auto">
            <a:xfrm>
              <a:off x="682" y="2443"/>
              <a:ext cx="230" cy="297"/>
            </a:xfrm>
            <a:custGeom>
              <a:avLst/>
              <a:gdLst>
                <a:gd name="T0" fmla="*/ 81 w 230"/>
                <a:gd name="T1" fmla="*/ 57 h 297"/>
                <a:gd name="T2" fmla="*/ 0 w 230"/>
                <a:gd name="T3" fmla="*/ 57 h 297"/>
                <a:gd name="T4" fmla="*/ 0 w 230"/>
                <a:gd name="T5" fmla="*/ 0 h 297"/>
                <a:gd name="T6" fmla="*/ 230 w 230"/>
                <a:gd name="T7" fmla="*/ 0 h 297"/>
                <a:gd name="T8" fmla="*/ 230 w 230"/>
                <a:gd name="T9" fmla="*/ 57 h 297"/>
                <a:gd name="T10" fmla="*/ 147 w 230"/>
                <a:gd name="T11" fmla="*/ 57 h 297"/>
                <a:gd name="T12" fmla="*/ 147 w 230"/>
                <a:gd name="T13" fmla="*/ 297 h 297"/>
                <a:gd name="T14" fmla="*/ 81 w 230"/>
                <a:gd name="T15" fmla="*/ 297 h 297"/>
                <a:gd name="T16" fmla="*/ 81 w 230"/>
                <a:gd name="T17" fmla="*/ 5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97">
                  <a:moveTo>
                    <a:pt x="81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7"/>
                  </a:lnTo>
                  <a:lnTo>
                    <a:pt x="147" y="57"/>
                  </a:lnTo>
                  <a:lnTo>
                    <a:pt x="147" y="297"/>
                  </a:lnTo>
                  <a:lnTo>
                    <a:pt x="81" y="297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12"/>
            <p:cNvSpPr>
              <a:spLocks noEditPoints="1"/>
            </p:cNvSpPr>
            <p:nvPr userDrawn="1"/>
          </p:nvSpPr>
          <p:spPr bwMode="auto">
            <a:xfrm>
              <a:off x="-616" y="2889"/>
              <a:ext cx="67" cy="110"/>
            </a:xfrm>
            <a:custGeom>
              <a:avLst/>
              <a:gdLst>
                <a:gd name="T0" fmla="*/ 6 w 28"/>
                <a:gd name="T1" fmla="*/ 23 h 46"/>
                <a:gd name="T2" fmla="*/ 11 w 28"/>
                <a:gd name="T3" fmla="*/ 24 h 46"/>
                <a:gd name="T4" fmla="*/ 23 w 28"/>
                <a:gd name="T5" fmla="*/ 14 h 46"/>
                <a:gd name="T6" fmla="*/ 12 w 28"/>
                <a:gd name="T7" fmla="*/ 5 h 46"/>
                <a:gd name="T8" fmla="*/ 6 w 28"/>
                <a:gd name="T9" fmla="*/ 5 h 46"/>
                <a:gd name="T10" fmla="*/ 6 w 28"/>
                <a:gd name="T11" fmla="*/ 23 h 46"/>
                <a:gd name="T12" fmla="*/ 0 w 28"/>
                <a:gd name="T13" fmla="*/ 1 h 46"/>
                <a:gd name="T14" fmla="*/ 12 w 28"/>
                <a:gd name="T15" fmla="*/ 0 h 46"/>
                <a:gd name="T16" fmla="*/ 24 w 28"/>
                <a:gd name="T17" fmla="*/ 4 h 46"/>
                <a:gd name="T18" fmla="*/ 28 w 28"/>
                <a:gd name="T19" fmla="*/ 14 h 46"/>
                <a:gd name="T20" fmla="*/ 25 w 28"/>
                <a:gd name="T21" fmla="*/ 23 h 46"/>
                <a:gd name="T22" fmla="*/ 11 w 28"/>
                <a:gd name="T23" fmla="*/ 28 h 46"/>
                <a:gd name="T24" fmla="*/ 6 w 28"/>
                <a:gd name="T25" fmla="*/ 28 h 46"/>
                <a:gd name="T26" fmla="*/ 6 w 28"/>
                <a:gd name="T27" fmla="*/ 46 h 46"/>
                <a:gd name="T28" fmla="*/ 0 w 28"/>
                <a:gd name="T29" fmla="*/ 46 h 46"/>
                <a:gd name="T30" fmla="*/ 0 w 28"/>
                <a:gd name="T3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6">
                  <a:moveTo>
                    <a:pt x="6" y="23"/>
                  </a:moveTo>
                  <a:cubicBezTo>
                    <a:pt x="7" y="24"/>
                    <a:pt x="9" y="24"/>
                    <a:pt x="11" y="24"/>
                  </a:cubicBezTo>
                  <a:cubicBezTo>
                    <a:pt x="18" y="24"/>
                    <a:pt x="23" y="20"/>
                    <a:pt x="23" y="14"/>
                  </a:cubicBezTo>
                  <a:cubicBezTo>
                    <a:pt x="23" y="8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3"/>
                  </a:lnTo>
                  <a:close/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7" y="0"/>
                    <a:pt x="22" y="2"/>
                    <a:pt x="24" y="4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8"/>
                    <a:pt x="27" y="21"/>
                    <a:pt x="25" y="23"/>
                  </a:cubicBezTo>
                  <a:cubicBezTo>
                    <a:pt x="22" y="27"/>
                    <a:pt x="17" y="28"/>
                    <a:pt x="11" y="28"/>
                  </a:cubicBezTo>
                  <a:cubicBezTo>
                    <a:pt x="9" y="28"/>
                    <a:pt x="7" y="28"/>
                    <a:pt x="6" y="2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13"/>
            <p:cNvSpPr>
              <a:spLocks/>
            </p:cNvSpPr>
            <p:nvPr userDrawn="1"/>
          </p:nvSpPr>
          <p:spPr bwMode="auto">
            <a:xfrm>
              <a:off x="-533" y="2920"/>
              <a:ext cx="38" cy="79"/>
            </a:xfrm>
            <a:custGeom>
              <a:avLst/>
              <a:gdLst>
                <a:gd name="T0" fmla="*/ 0 w 16"/>
                <a:gd name="T1" fmla="*/ 11 h 33"/>
                <a:gd name="T2" fmla="*/ 0 w 16"/>
                <a:gd name="T3" fmla="*/ 0 h 33"/>
                <a:gd name="T4" fmla="*/ 5 w 16"/>
                <a:gd name="T5" fmla="*/ 0 h 33"/>
                <a:gd name="T6" fmla="*/ 5 w 16"/>
                <a:gd name="T7" fmla="*/ 7 h 33"/>
                <a:gd name="T8" fmla="*/ 6 w 16"/>
                <a:gd name="T9" fmla="*/ 7 h 33"/>
                <a:gd name="T10" fmla="*/ 15 w 16"/>
                <a:gd name="T11" fmla="*/ 0 h 33"/>
                <a:gd name="T12" fmla="*/ 16 w 16"/>
                <a:gd name="T13" fmla="*/ 0 h 33"/>
                <a:gd name="T14" fmla="*/ 16 w 16"/>
                <a:gd name="T15" fmla="*/ 6 h 33"/>
                <a:gd name="T16" fmla="*/ 14 w 16"/>
                <a:gd name="T17" fmla="*/ 5 h 33"/>
                <a:gd name="T18" fmla="*/ 6 w 16"/>
                <a:gd name="T19" fmla="*/ 13 h 33"/>
                <a:gd name="T20" fmla="*/ 6 w 16"/>
                <a:gd name="T21" fmla="*/ 16 h 33"/>
                <a:gd name="T22" fmla="*/ 6 w 16"/>
                <a:gd name="T23" fmla="*/ 33 h 33"/>
                <a:gd name="T24" fmla="*/ 0 w 16"/>
                <a:gd name="T25" fmla="*/ 33 h 33"/>
                <a:gd name="T26" fmla="*/ 0 w 16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0" y="5"/>
                    <a:pt x="7" y="9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5" name="Freeform 14"/>
            <p:cNvSpPr>
              <a:spLocks noEditPoints="1"/>
            </p:cNvSpPr>
            <p:nvPr userDrawn="1"/>
          </p:nvSpPr>
          <p:spPr bwMode="auto">
            <a:xfrm>
              <a:off x="-483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6" name="Freeform 15"/>
            <p:cNvSpPr>
              <a:spLocks/>
            </p:cNvSpPr>
            <p:nvPr userDrawn="1"/>
          </p:nvSpPr>
          <p:spPr bwMode="auto">
            <a:xfrm>
              <a:off x="-450" y="2920"/>
              <a:ext cx="62" cy="81"/>
            </a:xfrm>
            <a:custGeom>
              <a:avLst/>
              <a:gdLst>
                <a:gd name="T0" fmla="*/ 26 w 26"/>
                <a:gd name="T1" fmla="*/ 32 h 34"/>
                <a:gd name="T2" fmla="*/ 16 w 26"/>
                <a:gd name="T3" fmla="*/ 34 h 34"/>
                <a:gd name="T4" fmla="*/ 0 w 26"/>
                <a:gd name="T5" fmla="*/ 17 h 34"/>
                <a:gd name="T6" fmla="*/ 18 w 26"/>
                <a:gd name="T7" fmla="*/ 0 h 34"/>
                <a:gd name="T8" fmla="*/ 26 w 26"/>
                <a:gd name="T9" fmla="*/ 1 h 34"/>
                <a:gd name="T10" fmla="*/ 25 w 26"/>
                <a:gd name="T11" fmla="*/ 6 h 34"/>
                <a:gd name="T12" fmla="*/ 18 w 26"/>
                <a:gd name="T13" fmla="*/ 5 h 34"/>
                <a:gd name="T14" fmla="*/ 6 w 26"/>
                <a:gd name="T15" fmla="*/ 17 h 34"/>
                <a:gd name="T16" fmla="*/ 18 w 26"/>
                <a:gd name="T17" fmla="*/ 29 h 34"/>
                <a:gd name="T18" fmla="*/ 25 w 26"/>
                <a:gd name="T19" fmla="*/ 28 h 34"/>
                <a:gd name="T20" fmla="*/ 26 w 26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26" y="32"/>
                  </a:moveTo>
                  <a:cubicBezTo>
                    <a:pt x="24" y="33"/>
                    <a:pt x="21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1" y="0"/>
                    <a:pt x="24" y="1"/>
                    <a:pt x="26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0" y="5"/>
                    <a:pt x="6" y="10"/>
                    <a:pt x="6" y="17"/>
                  </a:cubicBezTo>
                  <a:cubicBezTo>
                    <a:pt x="6" y="25"/>
                    <a:pt x="11" y="29"/>
                    <a:pt x="18" y="29"/>
                  </a:cubicBezTo>
                  <a:cubicBezTo>
                    <a:pt x="21" y="29"/>
                    <a:pt x="23" y="28"/>
                    <a:pt x="25" y="28"/>
                  </a:cubicBezTo>
                  <a:lnTo>
                    <a:pt x="26" y="32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7" name="Freeform 16"/>
            <p:cNvSpPr>
              <a:spLocks noEditPoints="1"/>
            </p:cNvSpPr>
            <p:nvPr userDrawn="1"/>
          </p:nvSpPr>
          <p:spPr bwMode="auto">
            <a:xfrm>
              <a:off x="-376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8" name="Freeform 17"/>
            <p:cNvSpPr>
              <a:spLocks/>
            </p:cNvSpPr>
            <p:nvPr userDrawn="1"/>
          </p:nvSpPr>
          <p:spPr bwMode="auto">
            <a:xfrm>
              <a:off x="-338" y="2920"/>
              <a:ext cx="68" cy="79"/>
            </a:xfrm>
            <a:custGeom>
              <a:avLst/>
              <a:gdLst>
                <a:gd name="T0" fmla="*/ 0 w 29"/>
                <a:gd name="T1" fmla="*/ 9 h 33"/>
                <a:gd name="T2" fmla="*/ 0 w 29"/>
                <a:gd name="T3" fmla="*/ 0 h 33"/>
                <a:gd name="T4" fmla="*/ 5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6 w 29"/>
                <a:gd name="T25" fmla="*/ 14 h 33"/>
                <a:gd name="T26" fmla="*/ 6 w 29"/>
                <a:gd name="T27" fmla="*/ 33 h 33"/>
                <a:gd name="T28" fmla="*/ 0 w 29"/>
                <a:gd name="T29" fmla="*/ 33 h 33"/>
                <a:gd name="T30" fmla="*/ 0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1" y="0"/>
                    <a:pt x="17" y="0"/>
                  </a:cubicBezTo>
                  <a:cubicBezTo>
                    <a:pt x="21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9" name="Freeform 18"/>
            <p:cNvSpPr>
              <a:spLocks noEditPoints="1"/>
            </p:cNvSpPr>
            <p:nvPr userDrawn="1"/>
          </p:nvSpPr>
          <p:spPr bwMode="auto">
            <a:xfrm>
              <a:off x="-256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5 w 31"/>
                <a:gd name="T3" fmla="*/ 11 h 48"/>
                <a:gd name="T4" fmla="*/ 16 w 31"/>
                <a:gd name="T5" fmla="*/ 4 h 48"/>
                <a:gd name="T6" fmla="*/ 7 w 31"/>
                <a:gd name="T7" fmla="*/ 17 h 48"/>
                <a:gd name="T8" fmla="*/ 16 w 31"/>
                <a:gd name="T9" fmla="*/ 29 h 48"/>
                <a:gd name="T10" fmla="*/ 25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1 w 31"/>
                <a:gd name="T19" fmla="*/ 10 h 48"/>
                <a:gd name="T20" fmla="*/ 31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5 w 31"/>
                <a:gd name="T29" fmla="*/ 40 h 48"/>
                <a:gd name="T30" fmla="*/ 15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5 w 31"/>
                <a:gd name="T37" fmla="*/ 28 h 48"/>
                <a:gd name="T38" fmla="*/ 15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6 w 31"/>
                <a:gd name="T45" fmla="*/ 5 h 48"/>
                <a:gd name="T46" fmla="*/ 26 w 31"/>
                <a:gd name="T47" fmla="*/ 5 h 48"/>
                <a:gd name="T48" fmla="*/ 26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5" y="12"/>
                    <a:pt x="25" y="11"/>
                  </a:cubicBezTo>
                  <a:cubicBezTo>
                    <a:pt x="24" y="7"/>
                    <a:pt x="21" y="4"/>
                    <a:pt x="16" y="4"/>
                  </a:cubicBezTo>
                  <a:cubicBezTo>
                    <a:pt x="11" y="4"/>
                    <a:pt x="7" y="9"/>
                    <a:pt x="7" y="17"/>
                  </a:cubicBezTo>
                  <a:cubicBezTo>
                    <a:pt x="7" y="23"/>
                    <a:pt x="10" y="29"/>
                    <a:pt x="16" y="29"/>
                  </a:cubicBezTo>
                  <a:cubicBezTo>
                    <a:pt x="20" y="29"/>
                    <a:pt x="23" y="26"/>
                    <a:pt x="25" y="23"/>
                  </a:cubicBezTo>
                  <a:cubicBezTo>
                    <a:pt x="25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1" y="5"/>
                    <a:pt x="31" y="1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6"/>
                    <a:pt x="30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6" y="47"/>
                    <a:pt x="3" y="4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7" y="42"/>
                    <a:pt x="10" y="43"/>
                    <a:pt x="15" y="43"/>
                  </a:cubicBezTo>
                  <a:cubicBezTo>
                    <a:pt x="21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31"/>
                    <a:pt x="20" y="33"/>
                    <a:pt x="15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21" y="0"/>
                    <a:pt x="24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0" name="Freeform 19"/>
            <p:cNvSpPr>
              <a:spLocks noEditPoints="1"/>
            </p:cNvSpPr>
            <p:nvPr userDrawn="1"/>
          </p:nvSpPr>
          <p:spPr bwMode="auto">
            <a:xfrm>
              <a:off x="-137" y="2920"/>
              <a:ext cx="61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2 w 26"/>
                <a:gd name="T5" fmla="*/ 30 h 34"/>
                <a:gd name="T6" fmla="*/ 20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1 w 26"/>
                <a:gd name="T13" fmla="*/ 33 h 34"/>
                <a:gd name="T14" fmla="*/ 21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20 w 26"/>
                <a:gd name="T23" fmla="*/ 12 h 34"/>
                <a:gd name="T24" fmla="*/ 20 w 26"/>
                <a:gd name="T25" fmla="*/ 12 h 34"/>
                <a:gd name="T26" fmla="*/ 12 w 26"/>
                <a:gd name="T27" fmla="*/ 4 h 34"/>
                <a:gd name="T28" fmla="*/ 4 w 26"/>
                <a:gd name="T29" fmla="*/ 7 h 34"/>
                <a:gd name="T30" fmla="*/ 3 w 26"/>
                <a:gd name="T31" fmla="*/ 3 h 34"/>
                <a:gd name="T32" fmla="*/ 13 w 26"/>
                <a:gd name="T33" fmla="*/ 0 h 34"/>
                <a:gd name="T34" fmla="*/ 26 w 26"/>
                <a:gd name="T35" fmla="*/ 13 h 34"/>
                <a:gd name="T36" fmla="*/ 26 w 26"/>
                <a:gd name="T37" fmla="*/ 26 h 34"/>
                <a:gd name="T38" fmla="*/ 26 w 26"/>
                <a:gd name="T39" fmla="*/ 33 h 34"/>
                <a:gd name="T40" fmla="*/ 21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4" y="16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4"/>
                  </a:cubicBezTo>
                  <a:cubicBezTo>
                    <a:pt x="20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1" y="33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5" y="34"/>
                    <a:pt x="10" y="34"/>
                  </a:cubicBezTo>
                  <a:cubicBezTo>
                    <a:pt x="4" y="34"/>
                    <a:pt x="0" y="30"/>
                    <a:pt x="0" y="25"/>
                  </a:cubicBezTo>
                  <a:cubicBezTo>
                    <a:pt x="0" y="17"/>
                    <a:pt x="7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9" y="4"/>
                    <a:pt x="12" y="4"/>
                  </a:cubicBezTo>
                  <a:cubicBezTo>
                    <a:pt x="9" y="4"/>
                    <a:pt x="6" y="5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31"/>
                    <a:pt x="26" y="33"/>
                  </a:cubicBezTo>
                  <a:lnTo>
                    <a:pt x="21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1" name="Freeform 20"/>
            <p:cNvSpPr>
              <a:spLocks/>
            </p:cNvSpPr>
            <p:nvPr userDrawn="1"/>
          </p:nvSpPr>
          <p:spPr bwMode="auto">
            <a:xfrm>
              <a:off x="-54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2" name="Freeform 21"/>
            <p:cNvSpPr>
              <a:spLocks noEditPoints="1"/>
            </p:cNvSpPr>
            <p:nvPr userDrawn="1"/>
          </p:nvSpPr>
          <p:spPr bwMode="auto">
            <a:xfrm>
              <a:off x="2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5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0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9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3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3" name="Freeform 22"/>
            <p:cNvSpPr>
              <a:spLocks noEditPoints="1"/>
            </p:cNvSpPr>
            <p:nvPr userDrawn="1"/>
          </p:nvSpPr>
          <p:spPr bwMode="auto">
            <a:xfrm>
              <a:off x="154" y="2889"/>
              <a:ext cx="71" cy="110"/>
            </a:xfrm>
            <a:custGeom>
              <a:avLst/>
              <a:gdLst>
                <a:gd name="T0" fmla="*/ 6 w 30"/>
                <a:gd name="T1" fmla="*/ 22 h 46"/>
                <a:gd name="T2" fmla="*/ 12 w 30"/>
                <a:gd name="T3" fmla="*/ 22 h 46"/>
                <a:gd name="T4" fmla="*/ 22 w 30"/>
                <a:gd name="T5" fmla="*/ 13 h 46"/>
                <a:gd name="T6" fmla="*/ 12 w 30"/>
                <a:gd name="T7" fmla="*/ 5 h 46"/>
                <a:gd name="T8" fmla="*/ 6 w 30"/>
                <a:gd name="T9" fmla="*/ 5 h 46"/>
                <a:gd name="T10" fmla="*/ 6 w 30"/>
                <a:gd name="T11" fmla="*/ 22 h 46"/>
                <a:gd name="T12" fmla="*/ 0 w 30"/>
                <a:gd name="T13" fmla="*/ 1 h 46"/>
                <a:gd name="T14" fmla="*/ 11 w 30"/>
                <a:gd name="T15" fmla="*/ 0 h 46"/>
                <a:gd name="T16" fmla="*/ 24 w 30"/>
                <a:gd name="T17" fmla="*/ 4 h 46"/>
                <a:gd name="T18" fmla="*/ 28 w 30"/>
                <a:gd name="T19" fmla="*/ 13 h 46"/>
                <a:gd name="T20" fmla="*/ 19 w 30"/>
                <a:gd name="T21" fmla="*/ 24 h 46"/>
                <a:gd name="T22" fmla="*/ 19 w 30"/>
                <a:gd name="T23" fmla="*/ 25 h 46"/>
                <a:gd name="T24" fmla="*/ 26 w 30"/>
                <a:gd name="T25" fmla="*/ 34 h 46"/>
                <a:gd name="T26" fmla="*/ 30 w 30"/>
                <a:gd name="T27" fmla="*/ 46 h 46"/>
                <a:gd name="T28" fmla="*/ 24 w 30"/>
                <a:gd name="T29" fmla="*/ 46 h 46"/>
                <a:gd name="T30" fmla="*/ 21 w 30"/>
                <a:gd name="T31" fmla="*/ 35 h 46"/>
                <a:gd name="T32" fmla="*/ 11 w 30"/>
                <a:gd name="T33" fmla="*/ 27 h 46"/>
                <a:gd name="T34" fmla="*/ 6 w 30"/>
                <a:gd name="T35" fmla="*/ 27 h 46"/>
                <a:gd name="T36" fmla="*/ 6 w 30"/>
                <a:gd name="T37" fmla="*/ 46 h 46"/>
                <a:gd name="T38" fmla="*/ 0 w 30"/>
                <a:gd name="T39" fmla="*/ 46 h 46"/>
                <a:gd name="T40" fmla="*/ 0 w 30"/>
                <a:gd name="T4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6">
                  <a:moveTo>
                    <a:pt x="6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2" y="19"/>
                    <a:pt x="22" y="13"/>
                  </a:cubicBezTo>
                  <a:cubicBezTo>
                    <a:pt x="22" y="7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2"/>
                  </a:lnTo>
                  <a:close/>
                  <a:moveTo>
                    <a:pt x="0" y="1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9"/>
                    <a:pt x="24" y="23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5" y="29"/>
                    <a:pt x="26" y="34"/>
                  </a:cubicBezTo>
                  <a:cubicBezTo>
                    <a:pt x="28" y="40"/>
                    <a:pt x="29" y="45"/>
                    <a:pt x="30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2" y="41"/>
                    <a:pt x="21" y="35"/>
                  </a:cubicBezTo>
                  <a:cubicBezTo>
                    <a:pt x="19" y="29"/>
                    <a:pt x="17" y="27"/>
                    <a:pt x="11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5" name="Freeform 23"/>
            <p:cNvSpPr>
              <a:spLocks noEditPoints="1"/>
            </p:cNvSpPr>
            <p:nvPr userDrawn="1"/>
          </p:nvSpPr>
          <p:spPr bwMode="auto">
            <a:xfrm>
              <a:off x="235" y="2920"/>
              <a:ext cx="68" cy="81"/>
            </a:xfrm>
            <a:custGeom>
              <a:avLst/>
              <a:gdLst>
                <a:gd name="T0" fmla="*/ 23 w 29"/>
                <a:gd name="T1" fmla="*/ 14 h 34"/>
                <a:gd name="T2" fmla="*/ 15 w 29"/>
                <a:gd name="T3" fmla="*/ 4 h 34"/>
                <a:gd name="T4" fmla="*/ 5 w 29"/>
                <a:gd name="T5" fmla="*/ 14 h 34"/>
                <a:gd name="T6" fmla="*/ 23 w 29"/>
                <a:gd name="T7" fmla="*/ 14 h 34"/>
                <a:gd name="T8" fmla="*/ 5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5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5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3" y="14"/>
                  </a:moveTo>
                  <a:cubicBezTo>
                    <a:pt x="23" y="10"/>
                    <a:pt x="21" y="4"/>
                    <a:pt x="15" y="4"/>
                  </a:cubicBezTo>
                  <a:cubicBezTo>
                    <a:pt x="9" y="4"/>
                    <a:pt x="6" y="10"/>
                    <a:pt x="5" y="14"/>
                  </a:cubicBezTo>
                  <a:lnTo>
                    <a:pt x="23" y="14"/>
                  </a:lnTo>
                  <a:close/>
                  <a:moveTo>
                    <a:pt x="5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6" name="Freeform 24"/>
            <p:cNvSpPr>
              <a:spLocks noEditPoints="1"/>
            </p:cNvSpPr>
            <p:nvPr userDrawn="1"/>
          </p:nvSpPr>
          <p:spPr bwMode="auto">
            <a:xfrm>
              <a:off x="315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4 w 31"/>
                <a:gd name="T3" fmla="*/ 11 h 48"/>
                <a:gd name="T4" fmla="*/ 16 w 31"/>
                <a:gd name="T5" fmla="*/ 4 h 48"/>
                <a:gd name="T6" fmla="*/ 6 w 31"/>
                <a:gd name="T7" fmla="*/ 17 h 48"/>
                <a:gd name="T8" fmla="*/ 16 w 31"/>
                <a:gd name="T9" fmla="*/ 29 h 48"/>
                <a:gd name="T10" fmla="*/ 24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0 w 31"/>
                <a:gd name="T19" fmla="*/ 10 h 48"/>
                <a:gd name="T20" fmla="*/ 30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4 w 31"/>
                <a:gd name="T29" fmla="*/ 40 h 48"/>
                <a:gd name="T30" fmla="*/ 14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4 w 31"/>
                <a:gd name="T37" fmla="*/ 28 h 48"/>
                <a:gd name="T38" fmla="*/ 14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5 w 31"/>
                <a:gd name="T45" fmla="*/ 5 h 48"/>
                <a:gd name="T46" fmla="*/ 25 w 31"/>
                <a:gd name="T47" fmla="*/ 5 h 48"/>
                <a:gd name="T48" fmla="*/ 25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3" y="7"/>
                    <a:pt x="20" y="4"/>
                    <a:pt x="16" y="4"/>
                  </a:cubicBezTo>
                  <a:cubicBezTo>
                    <a:pt x="10" y="4"/>
                    <a:pt x="6" y="9"/>
                    <a:pt x="6" y="17"/>
                  </a:cubicBezTo>
                  <a:cubicBezTo>
                    <a:pt x="6" y="23"/>
                    <a:pt x="9" y="29"/>
                    <a:pt x="16" y="29"/>
                  </a:cubicBezTo>
                  <a:cubicBezTo>
                    <a:pt x="19" y="29"/>
                    <a:pt x="23" y="26"/>
                    <a:pt x="24" y="23"/>
                  </a:cubicBezTo>
                  <a:cubicBezTo>
                    <a:pt x="24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0" y="5"/>
                    <a:pt x="30" y="1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6"/>
                    <a:pt x="29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5" y="47"/>
                    <a:pt x="3" y="4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2"/>
                    <a:pt x="10" y="43"/>
                    <a:pt x="14" y="43"/>
                  </a:cubicBezTo>
                  <a:cubicBezTo>
                    <a:pt x="20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31"/>
                    <a:pt x="19" y="33"/>
                    <a:pt x="14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" y="0"/>
                    <a:pt x="24" y="3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7" name="Freeform 25"/>
            <p:cNvSpPr>
              <a:spLocks/>
            </p:cNvSpPr>
            <p:nvPr userDrawn="1"/>
          </p:nvSpPr>
          <p:spPr bwMode="auto">
            <a:xfrm>
              <a:off x="407" y="2920"/>
              <a:ext cx="69" cy="81"/>
            </a:xfrm>
            <a:custGeom>
              <a:avLst/>
              <a:gdLst>
                <a:gd name="T0" fmla="*/ 28 w 29"/>
                <a:gd name="T1" fmla="*/ 24 h 34"/>
                <a:gd name="T2" fmla="*/ 29 w 29"/>
                <a:gd name="T3" fmla="*/ 33 h 34"/>
                <a:gd name="T4" fmla="*/ 23 w 29"/>
                <a:gd name="T5" fmla="*/ 33 h 34"/>
                <a:gd name="T6" fmla="*/ 23 w 29"/>
                <a:gd name="T7" fmla="*/ 28 h 34"/>
                <a:gd name="T8" fmla="*/ 23 w 29"/>
                <a:gd name="T9" fmla="*/ 28 h 34"/>
                <a:gd name="T10" fmla="*/ 12 w 29"/>
                <a:gd name="T11" fmla="*/ 34 h 34"/>
                <a:gd name="T12" fmla="*/ 0 w 29"/>
                <a:gd name="T13" fmla="*/ 20 h 34"/>
                <a:gd name="T14" fmla="*/ 0 w 29"/>
                <a:gd name="T15" fmla="*/ 0 h 34"/>
                <a:gd name="T16" fmla="*/ 6 w 29"/>
                <a:gd name="T17" fmla="*/ 0 h 34"/>
                <a:gd name="T18" fmla="*/ 6 w 29"/>
                <a:gd name="T19" fmla="*/ 19 h 34"/>
                <a:gd name="T20" fmla="*/ 14 w 29"/>
                <a:gd name="T21" fmla="*/ 29 h 34"/>
                <a:gd name="T22" fmla="*/ 22 w 29"/>
                <a:gd name="T23" fmla="*/ 24 h 34"/>
                <a:gd name="T24" fmla="*/ 22 w 29"/>
                <a:gd name="T25" fmla="*/ 21 h 34"/>
                <a:gd name="T26" fmla="*/ 22 w 29"/>
                <a:gd name="T27" fmla="*/ 0 h 34"/>
                <a:gd name="T28" fmla="*/ 28 w 29"/>
                <a:gd name="T29" fmla="*/ 0 h 34"/>
                <a:gd name="T30" fmla="*/ 28 w 29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8" y="24"/>
                  </a:moveTo>
                  <a:cubicBezTo>
                    <a:pt x="28" y="28"/>
                    <a:pt x="28" y="31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31"/>
                    <a:pt x="18" y="34"/>
                    <a:pt x="12" y="34"/>
                  </a:cubicBezTo>
                  <a:cubicBezTo>
                    <a:pt x="7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4" y="29"/>
                  </a:cubicBezTo>
                  <a:cubicBezTo>
                    <a:pt x="18" y="29"/>
                    <a:pt x="21" y="26"/>
                    <a:pt x="22" y="24"/>
                  </a:cubicBezTo>
                  <a:cubicBezTo>
                    <a:pt x="22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8" name="Rectangle 26"/>
            <p:cNvSpPr>
              <a:spLocks noChangeArrowheads="1"/>
            </p:cNvSpPr>
            <p:nvPr userDrawn="1"/>
          </p:nvSpPr>
          <p:spPr bwMode="auto">
            <a:xfrm>
              <a:off x="497" y="2885"/>
              <a:ext cx="15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9" name="Freeform 27"/>
            <p:cNvSpPr>
              <a:spLocks noEditPoints="1"/>
            </p:cNvSpPr>
            <p:nvPr userDrawn="1"/>
          </p:nvSpPr>
          <p:spPr bwMode="auto">
            <a:xfrm>
              <a:off x="528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5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0" name="Freeform 28"/>
            <p:cNvSpPr>
              <a:spLocks/>
            </p:cNvSpPr>
            <p:nvPr userDrawn="1"/>
          </p:nvSpPr>
          <p:spPr bwMode="auto">
            <a:xfrm>
              <a:off x="599" y="2899"/>
              <a:ext cx="48" cy="102"/>
            </a:xfrm>
            <a:custGeom>
              <a:avLst/>
              <a:gdLst>
                <a:gd name="T0" fmla="*/ 11 w 20"/>
                <a:gd name="T1" fmla="*/ 0 h 43"/>
                <a:gd name="T2" fmla="*/ 11 w 20"/>
                <a:gd name="T3" fmla="*/ 9 h 43"/>
                <a:gd name="T4" fmla="*/ 20 w 20"/>
                <a:gd name="T5" fmla="*/ 9 h 43"/>
                <a:gd name="T6" fmla="*/ 20 w 20"/>
                <a:gd name="T7" fmla="*/ 14 h 43"/>
                <a:gd name="T8" fmla="*/ 11 w 20"/>
                <a:gd name="T9" fmla="*/ 14 h 43"/>
                <a:gd name="T10" fmla="*/ 11 w 20"/>
                <a:gd name="T11" fmla="*/ 32 h 43"/>
                <a:gd name="T12" fmla="*/ 16 w 20"/>
                <a:gd name="T13" fmla="*/ 38 h 43"/>
                <a:gd name="T14" fmla="*/ 19 w 20"/>
                <a:gd name="T15" fmla="*/ 38 h 43"/>
                <a:gd name="T16" fmla="*/ 20 w 20"/>
                <a:gd name="T17" fmla="*/ 42 h 43"/>
                <a:gd name="T18" fmla="*/ 14 w 20"/>
                <a:gd name="T19" fmla="*/ 43 h 43"/>
                <a:gd name="T20" fmla="*/ 8 w 20"/>
                <a:gd name="T21" fmla="*/ 41 h 43"/>
                <a:gd name="T22" fmla="*/ 5 w 20"/>
                <a:gd name="T23" fmla="*/ 32 h 43"/>
                <a:gd name="T24" fmla="*/ 5 w 20"/>
                <a:gd name="T25" fmla="*/ 14 h 43"/>
                <a:gd name="T26" fmla="*/ 0 w 20"/>
                <a:gd name="T27" fmla="*/ 14 h 43"/>
                <a:gd name="T28" fmla="*/ 0 w 20"/>
                <a:gd name="T29" fmla="*/ 9 h 43"/>
                <a:gd name="T30" fmla="*/ 5 w 20"/>
                <a:gd name="T31" fmla="*/ 9 h 43"/>
                <a:gd name="T32" fmla="*/ 5 w 20"/>
                <a:gd name="T33" fmla="*/ 2 h 43"/>
                <a:gd name="T34" fmla="*/ 11 w 20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6" y="38"/>
                  </a:cubicBezTo>
                  <a:cubicBezTo>
                    <a:pt x="17" y="38"/>
                    <a:pt x="19" y="38"/>
                    <a:pt x="19" y="38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3"/>
                    <a:pt x="17" y="43"/>
                    <a:pt x="14" y="43"/>
                  </a:cubicBezTo>
                  <a:cubicBezTo>
                    <a:pt x="11" y="43"/>
                    <a:pt x="9" y="42"/>
                    <a:pt x="8" y="41"/>
                  </a:cubicBezTo>
                  <a:cubicBezTo>
                    <a:pt x="6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1" name="Freeform 29"/>
            <p:cNvSpPr>
              <a:spLocks noEditPoints="1"/>
            </p:cNvSpPr>
            <p:nvPr userDrawn="1"/>
          </p:nvSpPr>
          <p:spPr bwMode="auto">
            <a:xfrm>
              <a:off x="654" y="2920"/>
              <a:ext cx="76" cy="81"/>
            </a:xfrm>
            <a:custGeom>
              <a:avLst/>
              <a:gdLst>
                <a:gd name="T0" fmla="*/ 6 w 32"/>
                <a:gd name="T1" fmla="*/ 17 h 34"/>
                <a:gd name="T2" fmla="*/ 16 w 32"/>
                <a:gd name="T3" fmla="*/ 30 h 34"/>
                <a:gd name="T4" fmla="*/ 26 w 32"/>
                <a:gd name="T5" fmla="*/ 17 h 34"/>
                <a:gd name="T6" fmla="*/ 16 w 32"/>
                <a:gd name="T7" fmla="*/ 4 h 34"/>
                <a:gd name="T8" fmla="*/ 6 w 32"/>
                <a:gd name="T9" fmla="*/ 17 h 34"/>
                <a:gd name="T10" fmla="*/ 32 w 32"/>
                <a:gd name="T11" fmla="*/ 17 h 34"/>
                <a:gd name="T12" fmla="*/ 16 w 32"/>
                <a:gd name="T13" fmla="*/ 34 h 34"/>
                <a:gd name="T14" fmla="*/ 0 w 32"/>
                <a:gd name="T15" fmla="*/ 17 h 34"/>
                <a:gd name="T16" fmla="*/ 17 w 32"/>
                <a:gd name="T17" fmla="*/ 0 h 34"/>
                <a:gd name="T18" fmla="*/ 32 w 32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4">
                  <a:moveTo>
                    <a:pt x="6" y="17"/>
                  </a:moveTo>
                  <a:cubicBezTo>
                    <a:pt x="6" y="24"/>
                    <a:pt x="10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1"/>
                    <a:pt x="24" y="4"/>
                    <a:pt x="16" y="4"/>
                  </a:cubicBezTo>
                  <a:cubicBezTo>
                    <a:pt x="9" y="4"/>
                    <a:pt x="6" y="11"/>
                    <a:pt x="6" y="17"/>
                  </a:cubicBezTo>
                  <a:moveTo>
                    <a:pt x="32" y="17"/>
                  </a:moveTo>
                  <a:cubicBezTo>
                    <a:pt x="32" y="29"/>
                    <a:pt x="24" y="34"/>
                    <a:pt x="16" y="34"/>
                  </a:cubicBezTo>
                  <a:cubicBezTo>
                    <a:pt x="7" y="34"/>
                    <a:pt x="0" y="28"/>
                    <a:pt x="0" y="17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6" y="0"/>
                    <a:pt x="32" y="7"/>
                    <a:pt x="32" y="17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2" name="Freeform 30"/>
            <p:cNvSpPr>
              <a:spLocks/>
            </p:cNvSpPr>
            <p:nvPr userDrawn="1"/>
          </p:nvSpPr>
          <p:spPr bwMode="auto">
            <a:xfrm>
              <a:off x="746" y="2920"/>
              <a:ext cx="40" cy="79"/>
            </a:xfrm>
            <a:custGeom>
              <a:avLst/>
              <a:gdLst>
                <a:gd name="T0" fmla="*/ 1 w 17"/>
                <a:gd name="T1" fmla="*/ 11 h 33"/>
                <a:gd name="T2" fmla="*/ 0 w 17"/>
                <a:gd name="T3" fmla="*/ 0 h 33"/>
                <a:gd name="T4" fmla="*/ 6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7 w 17"/>
                <a:gd name="T21" fmla="*/ 16 h 33"/>
                <a:gd name="T22" fmla="*/ 7 w 17"/>
                <a:gd name="T23" fmla="*/ 33 h 33"/>
                <a:gd name="T24" fmla="*/ 1 w 17"/>
                <a:gd name="T25" fmla="*/ 33 h 33"/>
                <a:gd name="T26" fmla="*/ 1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1" y="11"/>
                  </a:moveTo>
                  <a:cubicBezTo>
                    <a:pt x="1" y="7"/>
                    <a:pt x="1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1" y="5"/>
                    <a:pt x="8" y="9"/>
                    <a:pt x="7" y="13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3" name="Freeform 31"/>
            <p:cNvSpPr>
              <a:spLocks/>
            </p:cNvSpPr>
            <p:nvPr userDrawn="1"/>
          </p:nvSpPr>
          <p:spPr bwMode="auto">
            <a:xfrm>
              <a:off x="793" y="2920"/>
              <a:ext cx="74" cy="117"/>
            </a:xfrm>
            <a:custGeom>
              <a:avLst/>
              <a:gdLst>
                <a:gd name="T0" fmla="*/ 7 w 31"/>
                <a:gd name="T1" fmla="*/ 0 h 49"/>
                <a:gd name="T2" fmla="*/ 14 w 31"/>
                <a:gd name="T3" fmla="*/ 20 h 49"/>
                <a:gd name="T4" fmla="*/ 16 w 31"/>
                <a:gd name="T5" fmla="*/ 27 h 49"/>
                <a:gd name="T6" fmla="*/ 16 w 31"/>
                <a:gd name="T7" fmla="*/ 27 h 49"/>
                <a:gd name="T8" fmla="*/ 18 w 31"/>
                <a:gd name="T9" fmla="*/ 20 h 49"/>
                <a:gd name="T10" fmla="*/ 25 w 31"/>
                <a:gd name="T11" fmla="*/ 0 h 49"/>
                <a:gd name="T12" fmla="*/ 31 w 31"/>
                <a:gd name="T13" fmla="*/ 0 h 49"/>
                <a:gd name="T14" fmla="*/ 22 w 31"/>
                <a:gd name="T15" fmla="*/ 24 h 49"/>
                <a:gd name="T16" fmla="*/ 11 w 31"/>
                <a:gd name="T17" fmla="*/ 45 h 49"/>
                <a:gd name="T18" fmla="*/ 4 w 31"/>
                <a:gd name="T19" fmla="*/ 49 h 49"/>
                <a:gd name="T20" fmla="*/ 2 w 31"/>
                <a:gd name="T21" fmla="*/ 43 h 49"/>
                <a:gd name="T22" fmla="*/ 7 w 31"/>
                <a:gd name="T23" fmla="*/ 41 h 49"/>
                <a:gd name="T24" fmla="*/ 12 w 31"/>
                <a:gd name="T25" fmla="*/ 34 h 49"/>
                <a:gd name="T26" fmla="*/ 13 w 31"/>
                <a:gd name="T27" fmla="*/ 32 h 49"/>
                <a:gd name="T28" fmla="*/ 12 w 31"/>
                <a:gd name="T29" fmla="*/ 31 h 49"/>
                <a:gd name="T30" fmla="*/ 0 w 31"/>
                <a:gd name="T31" fmla="*/ 0 h 49"/>
                <a:gd name="T32" fmla="*/ 7 w 31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9">
                  <a:moveTo>
                    <a:pt x="7" y="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22"/>
                    <a:pt x="16" y="25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5"/>
                    <a:pt x="18" y="22"/>
                    <a:pt x="18" y="2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35"/>
                    <a:pt x="15" y="41"/>
                    <a:pt x="11" y="45"/>
                  </a:cubicBezTo>
                  <a:cubicBezTo>
                    <a:pt x="8" y="47"/>
                    <a:pt x="5" y="48"/>
                    <a:pt x="4" y="4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2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4" name="Freeform 32"/>
            <p:cNvSpPr>
              <a:spLocks/>
            </p:cNvSpPr>
            <p:nvPr userDrawn="1"/>
          </p:nvSpPr>
          <p:spPr bwMode="auto">
            <a:xfrm>
              <a:off x="895" y="2889"/>
              <a:ext cx="81" cy="110"/>
            </a:xfrm>
            <a:custGeom>
              <a:avLst/>
              <a:gdLst>
                <a:gd name="T0" fmla="*/ 0 w 81"/>
                <a:gd name="T1" fmla="*/ 0 h 110"/>
                <a:gd name="T2" fmla="*/ 0 w 81"/>
                <a:gd name="T3" fmla="*/ 15 h 110"/>
                <a:gd name="T4" fmla="*/ 33 w 81"/>
                <a:gd name="T5" fmla="*/ 15 h 110"/>
                <a:gd name="T6" fmla="*/ 33 w 81"/>
                <a:gd name="T7" fmla="*/ 110 h 110"/>
                <a:gd name="T8" fmla="*/ 48 w 81"/>
                <a:gd name="T9" fmla="*/ 110 h 110"/>
                <a:gd name="T10" fmla="*/ 48 w 81"/>
                <a:gd name="T11" fmla="*/ 15 h 110"/>
                <a:gd name="T12" fmla="*/ 81 w 81"/>
                <a:gd name="T13" fmla="*/ 15 h 110"/>
                <a:gd name="T14" fmla="*/ 81 w 81"/>
                <a:gd name="T15" fmla="*/ 0 h 110"/>
                <a:gd name="T16" fmla="*/ 0 w 8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lnTo>
                    <a:pt x="0" y="15"/>
                  </a:lnTo>
                  <a:lnTo>
                    <a:pt x="33" y="15"/>
                  </a:lnTo>
                  <a:lnTo>
                    <a:pt x="33" y="110"/>
                  </a:lnTo>
                  <a:lnTo>
                    <a:pt x="48" y="110"/>
                  </a:lnTo>
                  <a:lnTo>
                    <a:pt x="48" y="15"/>
                  </a:lnTo>
                  <a:lnTo>
                    <a:pt x="81" y="15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5" name="Freeform 33"/>
            <p:cNvSpPr>
              <a:spLocks/>
            </p:cNvSpPr>
            <p:nvPr userDrawn="1"/>
          </p:nvSpPr>
          <p:spPr bwMode="auto">
            <a:xfrm>
              <a:off x="976" y="2920"/>
              <a:ext cx="40" cy="79"/>
            </a:xfrm>
            <a:custGeom>
              <a:avLst/>
              <a:gdLst>
                <a:gd name="T0" fmla="*/ 0 w 17"/>
                <a:gd name="T1" fmla="*/ 11 h 33"/>
                <a:gd name="T2" fmla="*/ 0 w 17"/>
                <a:gd name="T3" fmla="*/ 0 h 33"/>
                <a:gd name="T4" fmla="*/ 5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6 w 17"/>
                <a:gd name="T21" fmla="*/ 16 h 33"/>
                <a:gd name="T22" fmla="*/ 6 w 17"/>
                <a:gd name="T23" fmla="*/ 33 h 33"/>
                <a:gd name="T24" fmla="*/ 0 w 17"/>
                <a:gd name="T25" fmla="*/ 33 h 33"/>
                <a:gd name="T26" fmla="*/ 0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6" name="Freeform 34"/>
            <p:cNvSpPr>
              <a:spLocks noEditPoints="1"/>
            </p:cNvSpPr>
            <p:nvPr userDrawn="1"/>
          </p:nvSpPr>
          <p:spPr bwMode="auto">
            <a:xfrm>
              <a:off x="1028" y="2889"/>
              <a:ext cx="16" cy="110"/>
            </a:xfrm>
            <a:custGeom>
              <a:avLst/>
              <a:gdLst>
                <a:gd name="T0" fmla="*/ 0 w 7"/>
                <a:gd name="T1" fmla="*/ 13 h 46"/>
                <a:gd name="T2" fmla="*/ 6 w 7"/>
                <a:gd name="T3" fmla="*/ 13 h 46"/>
                <a:gd name="T4" fmla="*/ 6 w 7"/>
                <a:gd name="T5" fmla="*/ 46 h 46"/>
                <a:gd name="T6" fmla="*/ 0 w 7"/>
                <a:gd name="T7" fmla="*/ 46 h 46"/>
                <a:gd name="T8" fmla="*/ 0 w 7"/>
                <a:gd name="T9" fmla="*/ 13 h 46"/>
                <a:gd name="T10" fmla="*/ 7 w 7"/>
                <a:gd name="T11" fmla="*/ 4 h 46"/>
                <a:gd name="T12" fmla="*/ 3 w 7"/>
                <a:gd name="T13" fmla="*/ 8 h 46"/>
                <a:gd name="T14" fmla="*/ 0 w 7"/>
                <a:gd name="T15" fmla="*/ 4 h 46"/>
                <a:gd name="T16" fmla="*/ 3 w 7"/>
                <a:gd name="T17" fmla="*/ 0 h 46"/>
                <a:gd name="T18" fmla="*/ 7 w 7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6">
                  <a:moveTo>
                    <a:pt x="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3"/>
                  </a:lnTo>
                  <a:close/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7" name="Freeform 35"/>
            <p:cNvSpPr>
              <a:spLocks noEditPoints="1"/>
            </p:cNvSpPr>
            <p:nvPr userDrawn="1"/>
          </p:nvSpPr>
          <p:spPr bwMode="auto">
            <a:xfrm>
              <a:off x="1063" y="2885"/>
              <a:ext cx="76" cy="116"/>
            </a:xfrm>
            <a:custGeom>
              <a:avLst/>
              <a:gdLst>
                <a:gd name="T0" fmla="*/ 6 w 32"/>
                <a:gd name="T1" fmla="*/ 35 h 49"/>
                <a:gd name="T2" fmla="*/ 7 w 32"/>
                <a:gd name="T3" fmla="*/ 37 h 49"/>
                <a:gd name="T4" fmla="*/ 16 w 32"/>
                <a:gd name="T5" fmla="*/ 44 h 49"/>
                <a:gd name="T6" fmla="*/ 26 w 32"/>
                <a:gd name="T7" fmla="*/ 32 h 49"/>
                <a:gd name="T8" fmla="*/ 16 w 32"/>
                <a:gd name="T9" fmla="*/ 19 h 49"/>
                <a:gd name="T10" fmla="*/ 7 w 32"/>
                <a:gd name="T11" fmla="*/ 27 h 49"/>
                <a:gd name="T12" fmla="*/ 6 w 32"/>
                <a:gd name="T13" fmla="*/ 29 h 49"/>
                <a:gd name="T14" fmla="*/ 6 w 32"/>
                <a:gd name="T15" fmla="*/ 35 h 49"/>
                <a:gd name="T16" fmla="*/ 0 w 32"/>
                <a:gd name="T17" fmla="*/ 48 h 49"/>
                <a:gd name="T18" fmla="*/ 1 w 32"/>
                <a:gd name="T19" fmla="*/ 40 h 49"/>
                <a:gd name="T20" fmla="*/ 1 w 32"/>
                <a:gd name="T21" fmla="*/ 0 h 49"/>
                <a:gd name="T22" fmla="*/ 6 w 32"/>
                <a:gd name="T23" fmla="*/ 0 h 49"/>
                <a:gd name="T24" fmla="*/ 6 w 32"/>
                <a:gd name="T25" fmla="*/ 21 h 49"/>
                <a:gd name="T26" fmla="*/ 7 w 32"/>
                <a:gd name="T27" fmla="*/ 21 h 49"/>
                <a:gd name="T28" fmla="*/ 18 w 32"/>
                <a:gd name="T29" fmla="*/ 15 h 49"/>
                <a:gd name="T30" fmla="*/ 32 w 32"/>
                <a:gd name="T31" fmla="*/ 32 h 49"/>
                <a:gd name="T32" fmla="*/ 17 w 32"/>
                <a:gd name="T33" fmla="*/ 49 h 49"/>
                <a:gd name="T34" fmla="*/ 6 w 32"/>
                <a:gd name="T35" fmla="*/ 43 h 49"/>
                <a:gd name="T36" fmla="*/ 6 w 32"/>
                <a:gd name="T37" fmla="*/ 43 h 49"/>
                <a:gd name="T38" fmla="*/ 5 w 32"/>
                <a:gd name="T39" fmla="*/ 48 h 49"/>
                <a:gd name="T40" fmla="*/ 0 w 32"/>
                <a:gd name="T4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6" y="35"/>
                  </a:moveTo>
                  <a:cubicBezTo>
                    <a:pt x="6" y="36"/>
                    <a:pt x="7" y="37"/>
                    <a:pt x="7" y="37"/>
                  </a:cubicBezTo>
                  <a:cubicBezTo>
                    <a:pt x="8" y="42"/>
                    <a:pt x="11" y="44"/>
                    <a:pt x="16" y="44"/>
                  </a:cubicBezTo>
                  <a:cubicBezTo>
                    <a:pt x="22" y="44"/>
                    <a:pt x="26" y="39"/>
                    <a:pt x="26" y="32"/>
                  </a:cubicBezTo>
                  <a:cubicBezTo>
                    <a:pt x="26" y="25"/>
                    <a:pt x="22" y="19"/>
                    <a:pt x="16" y="19"/>
                  </a:cubicBezTo>
                  <a:cubicBezTo>
                    <a:pt x="12" y="19"/>
                    <a:pt x="8" y="22"/>
                    <a:pt x="7" y="27"/>
                  </a:cubicBezTo>
                  <a:cubicBezTo>
                    <a:pt x="7" y="28"/>
                    <a:pt x="6" y="28"/>
                    <a:pt x="6" y="29"/>
                  </a:cubicBezTo>
                  <a:lnTo>
                    <a:pt x="6" y="35"/>
                  </a:lnTo>
                  <a:close/>
                  <a:moveTo>
                    <a:pt x="0" y="48"/>
                  </a:moveTo>
                  <a:cubicBezTo>
                    <a:pt x="0" y="46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7"/>
                    <a:pt x="13" y="15"/>
                    <a:pt x="18" y="15"/>
                  </a:cubicBezTo>
                  <a:cubicBezTo>
                    <a:pt x="26" y="15"/>
                    <a:pt x="32" y="22"/>
                    <a:pt x="32" y="32"/>
                  </a:cubicBezTo>
                  <a:cubicBezTo>
                    <a:pt x="32" y="43"/>
                    <a:pt x="24" y="49"/>
                    <a:pt x="17" y="49"/>
                  </a:cubicBezTo>
                  <a:cubicBezTo>
                    <a:pt x="12" y="49"/>
                    <a:pt x="8" y="47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8"/>
                    <a:pt x="5" y="48"/>
                    <a:pt x="5" y="48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8" name="Freeform 36"/>
            <p:cNvSpPr>
              <a:spLocks/>
            </p:cNvSpPr>
            <p:nvPr userDrawn="1"/>
          </p:nvSpPr>
          <p:spPr bwMode="auto">
            <a:xfrm>
              <a:off x="1156" y="2920"/>
              <a:ext cx="66" cy="81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8 h 34"/>
                <a:gd name="T8" fmla="*/ 22 w 28"/>
                <a:gd name="T9" fmla="*/ 28 h 34"/>
                <a:gd name="T10" fmla="*/ 11 w 28"/>
                <a:gd name="T11" fmla="*/ 34 h 34"/>
                <a:gd name="T12" fmla="*/ 0 w 28"/>
                <a:gd name="T13" fmla="*/ 20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9 h 34"/>
                <a:gd name="T20" fmla="*/ 13 w 28"/>
                <a:gd name="T21" fmla="*/ 29 h 34"/>
                <a:gd name="T22" fmla="*/ 21 w 28"/>
                <a:gd name="T23" fmla="*/ 24 h 34"/>
                <a:gd name="T24" fmla="*/ 22 w 28"/>
                <a:gd name="T25" fmla="*/ 21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8"/>
                    <a:pt x="28" y="31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31"/>
                    <a:pt x="17" y="34"/>
                    <a:pt x="11" y="34"/>
                  </a:cubicBezTo>
                  <a:cubicBezTo>
                    <a:pt x="6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3" y="29"/>
                  </a:cubicBezTo>
                  <a:cubicBezTo>
                    <a:pt x="17" y="29"/>
                    <a:pt x="20" y="26"/>
                    <a:pt x="21" y="24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9" name="Freeform 37"/>
            <p:cNvSpPr>
              <a:spLocks/>
            </p:cNvSpPr>
            <p:nvPr userDrawn="1"/>
          </p:nvSpPr>
          <p:spPr bwMode="auto">
            <a:xfrm>
              <a:off x="1243" y="2920"/>
              <a:ext cx="67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0" name="Freeform 38"/>
            <p:cNvSpPr>
              <a:spLocks noEditPoints="1"/>
            </p:cNvSpPr>
            <p:nvPr userDrawn="1"/>
          </p:nvSpPr>
          <p:spPr bwMode="auto">
            <a:xfrm>
              <a:off x="1326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6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1" name="Rectangle 39"/>
            <p:cNvSpPr>
              <a:spLocks noChangeArrowheads="1"/>
            </p:cNvSpPr>
            <p:nvPr userDrawn="1"/>
          </p:nvSpPr>
          <p:spPr bwMode="auto">
            <a:xfrm>
              <a:off x="1407" y="2885"/>
              <a:ext cx="14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2" name="Rectangle 40"/>
            <p:cNvSpPr>
              <a:spLocks noChangeArrowheads="1"/>
            </p:cNvSpPr>
            <p:nvPr userDrawn="1"/>
          </p:nvSpPr>
          <p:spPr bwMode="auto">
            <a:xfrm>
              <a:off x="-1518" y="2889"/>
              <a:ext cx="14" cy="110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3" name="Freeform 41"/>
            <p:cNvSpPr>
              <a:spLocks/>
            </p:cNvSpPr>
            <p:nvPr userDrawn="1"/>
          </p:nvSpPr>
          <p:spPr bwMode="auto">
            <a:xfrm>
              <a:off x="-1482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4" name="Freeform 42"/>
            <p:cNvSpPr>
              <a:spLocks noEditPoints="1"/>
            </p:cNvSpPr>
            <p:nvPr userDrawn="1"/>
          </p:nvSpPr>
          <p:spPr bwMode="auto">
            <a:xfrm>
              <a:off x="-139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6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5" name="Freeform 43"/>
            <p:cNvSpPr>
              <a:spLocks noEditPoints="1"/>
            </p:cNvSpPr>
            <p:nvPr userDrawn="1"/>
          </p:nvSpPr>
          <p:spPr bwMode="auto">
            <a:xfrm>
              <a:off x="-1309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7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6" name="Freeform 44"/>
            <p:cNvSpPr>
              <a:spLocks noEditPoints="1"/>
            </p:cNvSpPr>
            <p:nvPr userDrawn="1"/>
          </p:nvSpPr>
          <p:spPr bwMode="auto">
            <a:xfrm>
              <a:off x="-1224" y="2920"/>
              <a:ext cx="76" cy="112"/>
            </a:xfrm>
            <a:custGeom>
              <a:avLst/>
              <a:gdLst>
                <a:gd name="T0" fmla="*/ 7 w 32"/>
                <a:gd name="T1" fmla="*/ 20 h 47"/>
                <a:gd name="T2" fmla="*/ 7 w 32"/>
                <a:gd name="T3" fmla="*/ 22 h 47"/>
                <a:gd name="T4" fmla="*/ 16 w 32"/>
                <a:gd name="T5" fmla="*/ 30 h 47"/>
                <a:gd name="T6" fmla="*/ 26 w 32"/>
                <a:gd name="T7" fmla="*/ 17 h 47"/>
                <a:gd name="T8" fmla="*/ 16 w 32"/>
                <a:gd name="T9" fmla="*/ 4 h 47"/>
                <a:gd name="T10" fmla="*/ 7 w 32"/>
                <a:gd name="T11" fmla="*/ 12 h 47"/>
                <a:gd name="T12" fmla="*/ 7 w 32"/>
                <a:gd name="T13" fmla="*/ 14 h 47"/>
                <a:gd name="T14" fmla="*/ 7 w 32"/>
                <a:gd name="T15" fmla="*/ 20 h 47"/>
                <a:gd name="T16" fmla="*/ 1 w 32"/>
                <a:gd name="T17" fmla="*/ 11 h 47"/>
                <a:gd name="T18" fmla="*/ 0 w 32"/>
                <a:gd name="T19" fmla="*/ 0 h 47"/>
                <a:gd name="T20" fmla="*/ 6 w 32"/>
                <a:gd name="T21" fmla="*/ 0 h 47"/>
                <a:gd name="T22" fmla="*/ 6 w 32"/>
                <a:gd name="T23" fmla="*/ 6 h 47"/>
                <a:gd name="T24" fmla="*/ 6 w 32"/>
                <a:gd name="T25" fmla="*/ 6 h 47"/>
                <a:gd name="T26" fmla="*/ 18 w 32"/>
                <a:gd name="T27" fmla="*/ 0 h 47"/>
                <a:gd name="T28" fmla="*/ 32 w 32"/>
                <a:gd name="T29" fmla="*/ 16 h 47"/>
                <a:gd name="T30" fmla="*/ 17 w 32"/>
                <a:gd name="T31" fmla="*/ 34 h 47"/>
                <a:gd name="T32" fmla="*/ 7 w 32"/>
                <a:gd name="T33" fmla="*/ 29 h 47"/>
                <a:gd name="T34" fmla="*/ 7 w 32"/>
                <a:gd name="T35" fmla="*/ 29 h 47"/>
                <a:gd name="T36" fmla="*/ 7 w 32"/>
                <a:gd name="T37" fmla="*/ 47 h 47"/>
                <a:gd name="T38" fmla="*/ 1 w 32"/>
                <a:gd name="T39" fmla="*/ 47 h 47"/>
                <a:gd name="T40" fmla="*/ 1 w 32"/>
                <a:gd name="T41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7">
                  <a:moveTo>
                    <a:pt x="7" y="20"/>
                  </a:moveTo>
                  <a:cubicBezTo>
                    <a:pt x="7" y="21"/>
                    <a:pt x="7" y="22"/>
                    <a:pt x="7" y="22"/>
                  </a:cubicBezTo>
                  <a:cubicBezTo>
                    <a:pt x="8" y="27"/>
                    <a:pt x="12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0"/>
                    <a:pt x="22" y="4"/>
                    <a:pt x="16" y="4"/>
                  </a:cubicBezTo>
                  <a:cubicBezTo>
                    <a:pt x="12" y="4"/>
                    <a:pt x="8" y="7"/>
                    <a:pt x="7" y="12"/>
                  </a:cubicBezTo>
                  <a:cubicBezTo>
                    <a:pt x="7" y="13"/>
                    <a:pt x="7" y="14"/>
                    <a:pt x="7" y="14"/>
                  </a:cubicBezTo>
                  <a:lnTo>
                    <a:pt x="7" y="20"/>
                  </a:lnTo>
                  <a:close/>
                  <a:moveTo>
                    <a:pt x="1" y="11"/>
                  </a:moveTo>
                  <a:cubicBezTo>
                    <a:pt x="1" y="7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2"/>
                    <a:pt x="12" y="0"/>
                    <a:pt x="18" y="0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2" y="28"/>
                    <a:pt x="25" y="34"/>
                    <a:pt x="17" y="34"/>
                  </a:cubicBezTo>
                  <a:cubicBezTo>
                    <a:pt x="12" y="34"/>
                    <a:pt x="9" y="32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" y="47"/>
                    <a:pt x="1" y="47"/>
                    <a:pt x="1" y="4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7" name="Freeform 45"/>
            <p:cNvSpPr>
              <a:spLocks noEditPoints="1"/>
            </p:cNvSpPr>
            <p:nvPr userDrawn="1"/>
          </p:nvSpPr>
          <p:spPr bwMode="auto">
            <a:xfrm>
              <a:off x="-1137" y="2920"/>
              <a:ext cx="69" cy="81"/>
            </a:xfrm>
            <a:custGeom>
              <a:avLst/>
              <a:gdLst>
                <a:gd name="T0" fmla="*/ 24 w 29"/>
                <a:gd name="T1" fmla="*/ 14 h 34"/>
                <a:gd name="T2" fmla="*/ 15 w 29"/>
                <a:gd name="T3" fmla="*/ 4 h 34"/>
                <a:gd name="T4" fmla="*/ 6 w 29"/>
                <a:gd name="T5" fmla="*/ 14 h 34"/>
                <a:gd name="T6" fmla="*/ 24 w 29"/>
                <a:gd name="T7" fmla="*/ 14 h 34"/>
                <a:gd name="T8" fmla="*/ 6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6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6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6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2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8" name="Freeform 46"/>
            <p:cNvSpPr>
              <a:spLocks/>
            </p:cNvSpPr>
            <p:nvPr userDrawn="1"/>
          </p:nvSpPr>
          <p:spPr bwMode="auto">
            <a:xfrm>
              <a:off x="-1051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9" name="Freeform 47"/>
            <p:cNvSpPr>
              <a:spLocks noEditPoints="1"/>
            </p:cNvSpPr>
            <p:nvPr userDrawn="1"/>
          </p:nvSpPr>
          <p:spPr bwMode="auto">
            <a:xfrm>
              <a:off x="-968" y="2885"/>
              <a:ext cx="75" cy="116"/>
            </a:xfrm>
            <a:custGeom>
              <a:avLst/>
              <a:gdLst>
                <a:gd name="T0" fmla="*/ 25 w 32"/>
                <a:gd name="T1" fmla="*/ 29 h 49"/>
                <a:gd name="T2" fmla="*/ 25 w 32"/>
                <a:gd name="T3" fmla="*/ 26 h 49"/>
                <a:gd name="T4" fmla="*/ 16 w 32"/>
                <a:gd name="T5" fmla="*/ 19 h 49"/>
                <a:gd name="T6" fmla="*/ 6 w 32"/>
                <a:gd name="T7" fmla="*/ 32 h 49"/>
                <a:gd name="T8" fmla="*/ 16 w 32"/>
                <a:gd name="T9" fmla="*/ 44 h 49"/>
                <a:gd name="T10" fmla="*/ 25 w 32"/>
                <a:gd name="T11" fmla="*/ 37 h 49"/>
                <a:gd name="T12" fmla="*/ 25 w 32"/>
                <a:gd name="T13" fmla="*/ 35 h 49"/>
                <a:gd name="T14" fmla="*/ 25 w 32"/>
                <a:gd name="T15" fmla="*/ 29 h 49"/>
                <a:gd name="T16" fmla="*/ 31 w 32"/>
                <a:gd name="T17" fmla="*/ 0 h 49"/>
                <a:gd name="T18" fmla="*/ 31 w 32"/>
                <a:gd name="T19" fmla="*/ 40 h 49"/>
                <a:gd name="T20" fmla="*/ 32 w 32"/>
                <a:gd name="T21" fmla="*/ 48 h 49"/>
                <a:gd name="T22" fmla="*/ 26 w 32"/>
                <a:gd name="T23" fmla="*/ 48 h 49"/>
                <a:gd name="T24" fmla="*/ 26 w 32"/>
                <a:gd name="T25" fmla="*/ 43 h 49"/>
                <a:gd name="T26" fmla="*/ 26 w 32"/>
                <a:gd name="T27" fmla="*/ 43 h 49"/>
                <a:gd name="T28" fmla="*/ 15 w 32"/>
                <a:gd name="T29" fmla="*/ 49 h 49"/>
                <a:gd name="T30" fmla="*/ 0 w 32"/>
                <a:gd name="T31" fmla="*/ 32 h 49"/>
                <a:gd name="T32" fmla="*/ 15 w 32"/>
                <a:gd name="T33" fmla="*/ 15 h 49"/>
                <a:gd name="T34" fmla="*/ 25 w 32"/>
                <a:gd name="T35" fmla="*/ 20 h 49"/>
                <a:gd name="T36" fmla="*/ 25 w 32"/>
                <a:gd name="T37" fmla="*/ 20 h 49"/>
                <a:gd name="T38" fmla="*/ 25 w 32"/>
                <a:gd name="T39" fmla="*/ 0 h 49"/>
                <a:gd name="T40" fmla="*/ 31 w 32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2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5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0" name="Freeform 48"/>
            <p:cNvSpPr>
              <a:spLocks noEditPoints="1"/>
            </p:cNvSpPr>
            <p:nvPr userDrawn="1"/>
          </p:nvSpPr>
          <p:spPr bwMode="auto">
            <a:xfrm>
              <a:off x="-878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8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8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1" name="Freeform 49"/>
            <p:cNvSpPr>
              <a:spLocks/>
            </p:cNvSpPr>
            <p:nvPr userDrawn="1"/>
          </p:nvSpPr>
          <p:spPr bwMode="auto">
            <a:xfrm>
              <a:off x="-793" y="2920"/>
              <a:ext cx="69" cy="79"/>
            </a:xfrm>
            <a:custGeom>
              <a:avLst/>
              <a:gdLst>
                <a:gd name="T0" fmla="*/ 1 w 29"/>
                <a:gd name="T1" fmla="*/ 9 h 33"/>
                <a:gd name="T2" fmla="*/ 0 w 29"/>
                <a:gd name="T3" fmla="*/ 0 h 33"/>
                <a:gd name="T4" fmla="*/ 6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7 w 29"/>
                <a:gd name="T25" fmla="*/ 14 h 33"/>
                <a:gd name="T26" fmla="*/ 7 w 29"/>
                <a:gd name="T27" fmla="*/ 33 h 33"/>
                <a:gd name="T28" fmla="*/ 1 w 29"/>
                <a:gd name="T29" fmla="*/ 33 h 33"/>
                <a:gd name="T30" fmla="*/ 1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22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2" name="Freeform 50"/>
            <p:cNvSpPr>
              <a:spLocks/>
            </p:cNvSpPr>
            <p:nvPr userDrawn="1"/>
          </p:nvSpPr>
          <p:spPr bwMode="auto">
            <a:xfrm>
              <a:off x="-713" y="2899"/>
              <a:ext cx="45" cy="102"/>
            </a:xfrm>
            <a:custGeom>
              <a:avLst/>
              <a:gdLst>
                <a:gd name="T0" fmla="*/ 11 w 19"/>
                <a:gd name="T1" fmla="*/ 0 h 43"/>
                <a:gd name="T2" fmla="*/ 11 w 19"/>
                <a:gd name="T3" fmla="*/ 9 h 43"/>
                <a:gd name="T4" fmla="*/ 19 w 19"/>
                <a:gd name="T5" fmla="*/ 9 h 43"/>
                <a:gd name="T6" fmla="*/ 19 w 19"/>
                <a:gd name="T7" fmla="*/ 14 h 43"/>
                <a:gd name="T8" fmla="*/ 11 w 19"/>
                <a:gd name="T9" fmla="*/ 14 h 43"/>
                <a:gd name="T10" fmla="*/ 11 w 19"/>
                <a:gd name="T11" fmla="*/ 32 h 43"/>
                <a:gd name="T12" fmla="*/ 15 w 19"/>
                <a:gd name="T13" fmla="*/ 38 h 43"/>
                <a:gd name="T14" fmla="*/ 19 w 19"/>
                <a:gd name="T15" fmla="*/ 38 h 43"/>
                <a:gd name="T16" fmla="*/ 19 w 19"/>
                <a:gd name="T17" fmla="*/ 42 h 43"/>
                <a:gd name="T18" fmla="*/ 14 w 19"/>
                <a:gd name="T19" fmla="*/ 43 h 43"/>
                <a:gd name="T20" fmla="*/ 7 w 19"/>
                <a:gd name="T21" fmla="*/ 41 h 43"/>
                <a:gd name="T22" fmla="*/ 5 w 19"/>
                <a:gd name="T23" fmla="*/ 32 h 43"/>
                <a:gd name="T24" fmla="*/ 5 w 19"/>
                <a:gd name="T25" fmla="*/ 14 h 43"/>
                <a:gd name="T26" fmla="*/ 0 w 19"/>
                <a:gd name="T27" fmla="*/ 14 h 43"/>
                <a:gd name="T28" fmla="*/ 0 w 19"/>
                <a:gd name="T29" fmla="*/ 9 h 43"/>
                <a:gd name="T30" fmla="*/ 5 w 19"/>
                <a:gd name="T31" fmla="*/ 9 h 43"/>
                <a:gd name="T32" fmla="*/ 5 w 19"/>
                <a:gd name="T33" fmla="*/ 2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5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6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3" name="Freeform 51"/>
            <p:cNvSpPr>
              <a:spLocks/>
            </p:cNvSpPr>
            <p:nvPr userDrawn="1"/>
          </p:nvSpPr>
          <p:spPr bwMode="auto">
            <a:xfrm>
              <a:off x="-642" y="3082"/>
              <a:ext cx="83" cy="109"/>
            </a:xfrm>
            <a:custGeom>
              <a:avLst/>
              <a:gdLst>
                <a:gd name="T0" fmla="*/ 0 w 35"/>
                <a:gd name="T1" fmla="*/ 46 h 46"/>
                <a:gd name="T2" fmla="*/ 0 w 35"/>
                <a:gd name="T3" fmla="*/ 0 h 46"/>
                <a:gd name="T4" fmla="*/ 7 w 35"/>
                <a:gd name="T5" fmla="*/ 0 h 46"/>
                <a:gd name="T6" fmla="*/ 22 w 35"/>
                <a:gd name="T7" fmla="*/ 23 h 46"/>
                <a:gd name="T8" fmla="*/ 30 w 35"/>
                <a:gd name="T9" fmla="*/ 38 h 46"/>
                <a:gd name="T10" fmla="*/ 30 w 35"/>
                <a:gd name="T11" fmla="*/ 38 h 46"/>
                <a:gd name="T12" fmla="*/ 29 w 35"/>
                <a:gd name="T13" fmla="*/ 19 h 46"/>
                <a:gd name="T14" fmla="*/ 29 w 35"/>
                <a:gd name="T15" fmla="*/ 0 h 46"/>
                <a:gd name="T16" fmla="*/ 35 w 35"/>
                <a:gd name="T17" fmla="*/ 0 h 46"/>
                <a:gd name="T18" fmla="*/ 35 w 35"/>
                <a:gd name="T19" fmla="*/ 46 h 46"/>
                <a:gd name="T20" fmla="*/ 29 w 35"/>
                <a:gd name="T21" fmla="*/ 46 h 46"/>
                <a:gd name="T22" fmla="*/ 14 w 35"/>
                <a:gd name="T23" fmla="*/ 23 h 46"/>
                <a:gd name="T24" fmla="*/ 6 w 35"/>
                <a:gd name="T25" fmla="*/ 7 h 46"/>
                <a:gd name="T26" fmla="*/ 6 w 35"/>
                <a:gd name="T27" fmla="*/ 7 h 46"/>
                <a:gd name="T28" fmla="*/ 6 w 35"/>
                <a:gd name="T29" fmla="*/ 26 h 46"/>
                <a:gd name="T30" fmla="*/ 6 w 35"/>
                <a:gd name="T31" fmla="*/ 46 h 46"/>
                <a:gd name="T32" fmla="*/ 0 w 35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9"/>
                    <a:pt x="28" y="33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2"/>
                    <a:pt x="29" y="26"/>
                    <a:pt x="29" y="1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1" y="18"/>
                    <a:pt x="8" y="12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3"/>
                    <a:pt x="6" y="19"/>
                    <a:pt x="6" y="26"/>
                  </a:cubicBezTo>
                  <a:cubicBezTo>
                    <a:pt x="6" y="46"/>
                    <a:pt x="6" y="46"/>
                    <a:pt x="6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4" name="Freeform 52"/>
            <p:cNvSpPr>
              <a:spLocks noEditPoints="1"/>
            </p:cNvSpPr>
            <p:nvPr userDrawn="1"/>
          </p:nvSpPr>
          <p:spPr bwMode="auto">
            <a:xfrm>
              <a:off x="-542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7 w 29"/>
                <a:gd name="T5" fmla="*/ 28 h 34"/>
                <a:gd name="T6" fmla="*/ 28 w 29"/>
                <a:gd name="T7" fmla="*/ 32 h 34"/>
                <a:gd name="T8" fmla="*/ 17 w 29"/>
                <a:gd name="T9" fmla="*/ 34 h 34"/>
                <a:gd name="T10" fmla="*/ 0 w 29"/>
                <a:gd name="T11" fmla="*/ 18 h 34"/>
                <a:gd name="T12" fmla="*/ 16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4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4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5" y="33"/>
                    <a:pt x="22" y="34"/>
                    <a:pt x="17" y="34"/>
                  </a:cubicBezTo>
                  <a:cubicBezTo>
                    <a:pt x="7" y="34"/>
                    <a:pt x="0" y="28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4" y="14"/>
                  </a:moveTo>
                  <a:cubicBezTo>
                    <a:pt x="24" y="10"/>
                    <a:pt x="22" y="5"/>
                    <a:pt x="15" y="5"/>
                  </a:cubicBezTo>
                  <a:cubicBezTo>
                    <a:pt x="9" y="5"/>
                    <a:pt x="7" y="10"/>
                    <a:pt x="6" y="14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5" name="Freeform 53"/>
            <p:cNvSpPr>
              <a:spLocks/>
            </p:cNvSpPr>
            <p:nvPr userDrawn="1"/>
          </p:nvSpPr>
          <p:spPr bwMode="auto">
            <a:xfrm>
              <a:off x="-464" y="3113"/>
              <a:ext cx="114" cy="78"/>
            </a:xfrm>
            <a:custGeom>
              <a:avLst/>
              <a:gdLst>
                <a:gd name="T0" fmla="*/ 6 w 48"/>
                <a:gd name="T1" fmla="*/ 0 h 33"/>
                <a:gd name="T2" fmla="*/ 11 w 48"/>
                <a:gd name="T3" fmla="*/ 17 h 33"/>
                <a:gd name="T4" fmla="*/ 13 w 48"/>
                <a:gd name="T5" fmla="*/ 27 h 33"/>
                <a:gd name="T6" fmla="*/ 13 w 48"/>
                <a:gd name="T7" fmla="*/ 27 h 33"/>
                <a:gd name="T8" fmla="*/ 16 w 48"/>
                <a:gd name="T9" fmla="*/ 17 h 33"/>
                <a:gd name="T10" fmla="*/ 21 w 48"/>
                <a:gd name="T11" fmla="*/ 0 h 33"/>
                <a:gd name="T12" fmla="*/ 26 w 48"/>
                <a:gd name="T13" fmla="*/ 0 h 33"/>
                <a:gd name="T14" fmla="*/ 32 w 48"/>
                <a:gd name="T15" fmla="*/ 16 h 33"/>
                <a:gd name="T16" fmla="*/ 34 w 48"/>
                <a:gd name="T17" fmla="*/ 27 h 33"/>
                <a:gd name="T18" fmla="*/ 35 w 48"/>
                <a:gd name="T19" fmla="*/ 27 h 33"/>
                <a:gd name="T20" fmla="*/ 37 w 48"/>
                <a:gd name="T21" fmla="*/ 16 h 33"/>
                <a:gd name="T22" fmla="*/ 42 w 48"/>
                <a:gd name="T23" fmla="*/ 0 h 33"/>
                <a:gd name="T24" fmla="*/ 48 w 48"/>
                <a:gd name="T25" fmla="*/ 0 h 33"/>
                <a:gd name="T26" fmla="*/ 37 w 48"/>
                <a:gd name="T27" fmla="*/ 33 h 33"/>
                <a:gd name="T28" fmla="*/ 32 w 48"/>
                <a:gd name="T29" fmla="*/ 33 h 33"/>
                <a:gd name="T30" fmla="*/ 27 w 48"/>
                <a:gd name="T31" fmla="*/ 17 h 33"/>
                <a:gd name="T32" fmla="*/ 24 w 48"/>
                <a:gd name="T33" fmla="*/ 6 h 33"/>
                <a:gd name="T34" fmla="*/ 24 w 48"/>
                <a:gd name="T35" fmla="*/ 6 h 33"/>
                <a:gd name="T36" fmla="*/ 21 w 48"/>
                <a:gd name="T37" fmla="*/ 17 h 33"/>
                <a:gd name="T38" fmla="*/ 15 w 48"/>
                <a:gd name="T39" fmla="*/ 33 h 33"/>
                <a:gd name="T40" fmla="*/ 10 w 48"/>
                <a:gd name="T41" fmla="*/ 33 h 33"/>
                <a:gd name="T42" fmla="*/ 0 w 48"/>
                <a:gd name="T43" fmla="*/ 0 h 33"/>
                <a:gd name="T44" fmla="*/ 6 w 48"/>
                <a:gd name="T4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3">
                  <a:moveTo>
                    <a:pt x="6" y="0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20"/>
                    <a:pt x="12" y="24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4"/>
                    <a:pt x="15" y="20"/>
                    <a:pt x="16" y="1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20"/>
                    <a:pt x="34" y="24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3"/>
                    <a:pt x="25" y="10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6" name="Freeform 54"/>
            <p:cNvSpPr>
              <a:spLocks/>
            </p:cNvSpPr>
            <p:nvPr userDrawn="1"/>
          </p:nvSpPr>
          <p:spPr bwMode="auto">
            <a:xfrm>
              <a:off x="-308" y="3079"/>
              <a:ext cx="67" cy="112"/>
            </a:xfrm>
            <a:custGeom>
              <a:avLst/>
              <a:gdLst>
                <a:gd name="T0" fmla="*/ 1 w 28"/>
                <a:gd name="T1" fmla="*/ 40 h 47"/>
                <a:gd name="T2" fmla="*/ 12 w 28"/>
                <a:gd name="T3" fmla="*/ 43 h 47"/>
                <a:gd name="T4" fmla="*/ 22 w 28"/>
                <a:gd name="T5" fmla="*/ 35 h 47"/>
                <a:gd name="T6" fmla="*/ 13 w 28"/>
                <a:gd name="T7" fmla="*/ 26 h 47"/>
                <a:gd name="T8" fmla="*/ 1 w 28"/>
                <a:gd name="T9" fmla="*/ 13 h 47"/>
                <a:gd name="T10" fmla="*/ 16 w 28"/>
                <a:gd name="T11" fmla="*/ 0 h 47"/>
                <a:gd name="T12" fmla="*/ 26 w 28"/>
                <a:gd name="T13" fmla="*/ 3 h 47"/>
                <a:gd name="T14" fmla="*/ 24 w 28"/>
                <a:gd name="T15" fmla="*/ 7 h 47"/>
                <a:gd name="T16" fmla="*/ 16 w 28"/>
                <a:gd name="T17" fmla="*/ 5 h 47"/>
                <a:gd name="T18" fmla="*/ 7 w 28"/>
                <a:gd name="T19" fmla="*/ 12 h 47"/>
                <a:gd name="T20" fmla="*/ 16 w 28"/>
                <a:gd name="T21" fmla="*/ 21 h 47"/>
                <a:gd name="T22" fmla="*/ 28 w 28"/>
                <a:gd name="T23" fmla="*/ 34 h 47"/>
                <a:gd name="T24" fmla="*/ 12 w 28"/>
                <a:gd name="T25" fmla="*/ 47 h 47"/>
                <a:gd name="T26" fmla="*/ 0 w 28"/>
                <a:gd name="T27" fmla="*/ 45 h 47"/>
                <a:gd name="T28" fmla="*/ 1 w 28"/>
                <a:gd name="T2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47">
                  <a:moveTo>
                    <a:pt x="1" y="40"/>
                  </a:moveTo>
                  <a:cubicBezTo>
                    <a:pt x="4" y="41"/>
                    <a:pt x="8" y="43"/>
                    <a:pt x="12" y="43"/>
                  </a:cubicBezTo>
                  <a:cubicBezTo>
                    <a:pt x="18" y="43"/>
                    <a:pt x="22" y="39"/>
                    <a:pt x="22" y="35"/>
                  </a:cubicBezTo>
                  <a:cubicBezTo>
                    <a:pt x="22" y="31"/>
                    <a:pt x="19" y="28"/>
                    <a:pt x="13" y="26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1" y="6"/>
                    <a:pt x="7" y="0"/>
                    <a:pt x="16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0" y="5"/>
                    <a:pt x="16" y="5"/>
                  </a:cubicBezTo>
                  <a:cubicBezTo>
                    <a:pt x="9" y="5"/>
                    <a:pt x="7" y="9"/>
                    <a:pt x="7" y="12"/>
                  </a:cubicBezTo>
                  <a:cubicBezTo>
                    <a:pt x="7" y="16"/>
                    <a:pt x="10" y="18"/>
                    <a:pt x="16" y="21"/>
                  </a:cubicBezTo>
                  <a:cubicBezTo>
                    <a:pt x="24" y="24"/>
                    <a:pt x="28" y="28"/>
                    <a:pt x="28" y="34"/>
                  </a:cubicBezTo>
                  <a:cubicBezTo>
                    <a:pt x="28" y="41"/>
                    <a:pt x="22" y="47"/>
                    <a:pt x="12" y="47"/>
                  </a:cubicBezTo>
                  <a:cubicBezTo>
                    <a:pt x="7" y="47"/>
                    <a:pt x="2" y="46"/>
                    <a:pt x="0" y="45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7" name="Freeform 55"/>
            <p:cNvSpPr>
              <a:spLocks noEditPoints="1"/>
            </p:cNvSpPr>
            <p:nvPr userDrawn="1"/>
          </p:nvSpPr>
          <p:spPr bwMode="auto">
            <a:xfrm>
              <a:off x="-227" y="3110"/>
              <a:ext cx="76" cy="83"/>
            </a:xfrm>
            <a:custGeom>
              <a:avLst/>
              <a:gdLst>
                <a:gd name="T0" fmla="*/ 32 w 32"/>
                <a:gd name="T1" fmla="*/ 17 h 35"/>
                <a:gd name="T2" fmla="*/ 15 w 32"/>
                <a:gd name="T3" fmla="*/ 35 h 35"/>
                <a:gd name="T4" fmla="*/ 0 w 32"/>
                <a:gd name="T5" fmla="*/ 18 h 35"/>
                <a:gd name="T6" fmla="*/ 16 w 32"/>
                <a:gd name="T7" fmla="*/ 0 h 35"/>
                <a:gd name="T8" fmla="*/ 32 w 32"/>
                <a:gd name="T9" fmla="*/ 17 h 35"/>
                <a:gd name="T10" fmla="*/ 6 w 32"/>
                <a:gd name="T11" fmla="*/ 17 h 35"/>
                <a:gd name="T12" fmla="*/ 16 w 32"/>
                <a:gd name="T13" fmla="*/ 30 h 35"/>
                <a:gd name="T14" fmla="*/ 26 w 32"/>
                <a:gd name="T15" fmla="*/ 17 h 35"/>
                <a:gd name="T16" fmla="*/ 16 w 32"/>
                <a:gd name="T17" fmla="*/ 5 h 35"/>
                <a:gd name="T18" fmla="*/ 6 w 32"/>
                <a:gd name="T1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32" y="17"/>
                  </a:moveTo>
                  <a:cubicBezTo>
                    <a:pt x="32" y="29"/>
                    <a:pt x="23" y="35"/>
                    <a:pt x="15" y="35"/>
                  </a:cubicBezTo>
                  <a:cubicBezTo>
                    <a:pt x="6" y="35"/>
                    <a:pt x="0" y="28"/>
                    <a:pt x="0" y="18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7"/>
                  </a:cubicBezTo>
                  <a:close/>
                  <a:moveTo>
                    <a:pt x="6" y="17"/>
                  </a:moveTo>
                  <a:cubicBezTo>
                    <a:pt x="6" y="25"/>
                    <a:pt x="10" y="30"/>
                    <a:pt x="16" y="30"/>
                  </a:cubicBezTo>
                  <a:cubicBezTo>
                    <a:pt x="21" y="30"/>
                    <a:pt x="26" y="25"/>
                    <a:pt x="26" y="17"/>
                  </a:cubicBezTo>
                  <a:cubicBezTo>
                    <a:pt x="26" y="12"/>
                    <a:pt x="23" y="5"/>
                    <a:pt x="16" y="5"/>
                  </a:cubicBezTo>
                  <a:cubicBezTo>
                    <a:pt x="9" y="5"/>
                    <a:pt x="6" y="11"/>
                    <a:pt x="6" y="17"/>
                  </a:cubicBez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8" name="Freeform 56"/>
            <p:cNvSpPr>
              <a:spLocks/>
            </p:cNvSpPr>
            <p:nvPr userDrawn="1"/>
          </p:nvSpPr>
          <p:spPr bwMode="auto">
            <a:xfrm>
              <a:off x="-135" y="3113"/>
              <a:ext cx="66" cy="80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7 h 34"/>
                <a:gd name="T8" fmla="*/ 22 w 28"/>
                <a:gd name="T9" fmla="*/ 27 h 34"/>
                <a:gd name="T10" fmla="*/ 11 w 28"/>
                <a:gd name="T11" fmla="*/ 34 h 34"/>
                <a:gd name="T12" fmla="*/ 0 w 28"/>
                <a:gd name="T13" fmla="*/ 19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8 h 34"/>
                <a:gd name="T20" fmla="*/ 13 w 28"/>
                <a:gd name="T21" fmla="*/ 29 h 34"/>
                <a:gd name="T22" fmla="*/ 21 w 28"/>
                <a:gd name="T23" fmla="*/ 23 h 34"/>
                <a:gd name="T24" fmla="*/ 22 w 28"/>
                <a:gd name="T25" fmla="*/ 20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7"/>
                    <a:pt x="28" y="30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30"/>
                    <a:pt x="17" y="34"/>
                    <a:pt x="11" y="34"/>
                  </a:cubicBezTo>
                  <a:cubicBezTo>
                    <a:pt x="6" y="34"/>
                    <a:pt x="0" y="31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4"/>
                    <a:pt x="8" y="29"/>
                    <a:pt x="13" y="29"/>
                  </a:cubicBezTo>
                  <a:cubicBezTo>
                    <a:pt x="17" y="29"/>
                    <a:pt x="20" y="26"/>
                    <a:pt x="21" y="23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9" name="Freeform 57"/>
            <p:cNvSpPr>
              <a:spLocks/>
            </p:cNvSpPr>
            <p:nvPr userDrawn="1"/>
          </p:nvSpPr>
          <p:spPr bwMode="auto">
            <a:xfrm>
              <a:off x="-54" y="3091"/>
              <a:ext cx="45" cy="100"/>
            </a:xfrm>
            <a:custGeom>
              <a:avLst/>
              <a:gdLst>
                <a:gd name="T0" fmla="*/ 11 w 19"/>
                <a:gd name="T1" fmla="*/ 0 h 42"/>
                <a:gd name="T2" fmla="*/ 11 w 19"/>
                <a:gd name="T3" fmla="*/ 9 h 42"/>
                <a:gd name="T4" fmla="*/ 19 w 19"/>
                <a:gd name="T5" fmla="*/ 9 h 42"/>
                <a:gd name="T6" fmla="*/ 19 w 19"/>
                <a:gd name="T7" fmla="*/ 14 h 42"/>
                <a:gd name="T8" fmla="*/ 11 w 19"/>
                <a:gd name="T9" fmla="*/ 14 h 42"/>
                <a:gd name="T10" fmla="*/ 11 w 19"/>
                <a:gd name="T11" fmla="*/ 31 h 42"/>
                <a:gd name="T12" fmla="*/ 15 w 19"/>
                <a:gd name="T13" fmla="*/ 38 h 42"/>
                <a:gd name="T14" fmla="*/ 19 w 19"/>
                <a:gd name="T15" fmla="*/ 37 h 42"/>
                <a:gd name="T16" fmla="*/ 19 w 19"/>
                <a:gd name="T17" fmla="*/ 42 h 42"/>
                <a:gd name="T18" fmla="*/ 14 w 19"/>
                <a:gd name="T19" fmla="*/ 42 h 42"/>
                <a:gd name="T20" fmla="*/ 7 w 19"/>
                <a:gd name="T21" fmla="*/ 40 h 42"/>
                <a:gd name="T22" fmla="*/ 5 w 19"/>
                <a:gd name="T23" fmla="*/ 31 h 42"/>
                <a:gd name="T24" fmla="*/ 5 w 19"/>
                <a:gd name="T25" fmla="*/ 14 h 42"/>
                <a:gd name="T26" fmla="*/ 0 w 19"/>
                <a:gd name="T27" fmla="*/ 14 h 42"/>
                <a:gd name="T28" fmla="*/ 0 w 19"/>
                <a:gd name="T29" fmla="*/ 9 h 42"/>
                <a:gd name="T30" fmla="*/ 5 w 19"/>
                <a:gd name="T31" fmla="*/ 9 h 42"/>
                <a:gd name="T32" fmla="*/ 5 w 19"/>
                <a:gd name="T33" fmla="*/ 1 h 42"/>
                <a:gd name="T34" fmla="*/ 11 w 1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2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5"/>
                    <a:pt x="12" y="38"/>
                    <a:pt x="15" y="38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1" y="42"/>
                    <a:pt x="9" y="42"/>
                    <a:pt x="7" y="40"/>
                  </a:cubicBezTo>
                  <a:cubicBezTo>
                    <a:pt x="5" y="38"/>
                    <a:pt x="5" y="35"/>
                    <a:pt x="5" y="3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0" name="Freeform 58"/>
            <p:cNvSpPr>
              <a:spLocks/>
            </p:cNvSpPr>
            <p:nvPr userDrawn="1"/>
          </p:nvSpPr>
          <p:spPr bwMode="auto">
            <a:xfrm>
              <a:off x="7" y="3077"/>
              <a:ext cx="67" cy="114"/>
            </a:xfrm>
            <a:custGeom>
              <a:avLst/>
              <a:gdLst>
                <a:gd name="T0" fmla="*/ 0 w 28"/>
                <a:gd name="T1" fmla="*/ 0 h 48"/>
                <a:gd name="T2" fmla="*/ 6 w 28"/>
                <a:gd name="T3" fmla="*/ 0 h 48"/>
                <a:gd name="T4" fmla="*/ 6 w 28"/>
                <a:gd name="T5" fmla="*/ 20 h 48"/>
                <a:gd name="T6" fmla="*/ 6 w 28"/>
                <a:gd name="T7" fmla="*/ 20 h 48"/>
                <a:gd name="T8" fmla="*/ 10 w 28"/>
                <a:gd name="T9" fmla="*/ 16 h 48"/>
                <a:gd name="T10" fmla="*/ 16 w 28"/>
                <a:gd name="T11" fmla="*/ 14 h 48"/>
                <a:gd name="T12" fmla="*/ 28 w 28"/>
                <a:gd name="T13" fmla="*/ 28 h 48"/>
                <a:gd name="T14" fmla="*/ 28 w 28"/>
                <a:gd name="T15" fmla="*/ 48 h 48"/>
                <a:gd name="T16" fmla="*/ 22 w 28"/>
                <a:gd name="T17" fmla="*/ 48 h 48"/>
                <a:gd name="T18" fmla="*/ 22 w 28"/>
                <a:gd name="T19" fmla="*/ 29 h 48"/>
                <a:gd name="T20" fmla="*/ 14 w 28"/>
                <a:gd name="T21" fmla="*/ 19 h 48"/>
                <a:gd name="T22" fmla="*/ 6 w 28"/>
                <a:gd name="T23" fmla="*/ 25 h 48"/>
                <a:gd name="T24" fmla="*/ 6 w 28"/>
                <a:gd name="T25" fmla="*/ 28 h 48"/>
                <a:gd name="T26" fmla="*/ 6 w 28"/>
                <a:gd name="T27" fmla="*/ 48 h 48"/>
                <a:gd name="T28" fmla="*/ 0 w 28"/>
                <a:gd name="T29" fmla="*/ 48 h 48"/>
                <a:gd name="T30" fmla="*/ 0 w 28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7"/>
                    <a:pt x="10" y="16"/>
                  </a:cubicBezTo>
                  <a:cubicBezTo>
                    <a:pt x="12" y="15"/>
                    <a:pt x="14" y="14"/>
                    <a:pt x="16" y="14"/>
                  </a:cubicBezTo>
                  <a:cubicBezTo>
                    <a:pt x="21" y="14"/>
                    <a:pt x="28" y="17"/>
                    <a:pt x="28" y="2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0" y="19"/>
                    <a:pt x="14" y="19"/>
                  </a:cubicBezTo>
                  <a:cubicBezTo>
                    <a:pt x="10" y="19"/>
                    <a:pt x="7" y="22"/>
                    <a:pt x="6" y="25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1" name="Freeform 59"/>
            <p:cNvSpPr>
              <a:spLocks/>
            </p:cNvSpPr>
            <p:nvPr userDrawn="1"/>
          </p:nvSpPr>
          <p:spPr bwMode="auto">
            <a:xfrm>
              <a:off x="116" y="3082"/>
              <a:ext cx="130" cy="109"/>
            </a:xfrm>
            <a:custGeom>
              <a:avLst/>
              <a:gdLst>
                <a:gd name="T0" fmla="*/ 11 w 55"/>
                <a:gd name="T1" fmla="*/ 46 h 46"/>
                <a:gd name="T2" fmla="*/ 0 w 55"/>
                <a:gd name="T3" fmla="*/ 0 h 46"/>
                <a:gd name="T4" fmla="*/ 6 w 55"/>
                <a:gd name="T5" fmla="*/ 0 h 46"/>
                <a:gd name="T6" fmla="*/ 11 w 55"/>
                <a:gd name="T7" fmla="*/ 23 h 46"/>
                <a:gd name="T8" fmla="*/ 15 w 55"/>
                <a:gd name="T9" fmla="*/ 39 h 46"/>
                <a:gd name="T10" fmla="*/ 15 w 55"/>
                <a:gd name="T11" fmla="*/ 39 h 46"/>
                <a:gd name="T12" fmla="*/ 18 w 55"/>
                <a:gd name="T13" fmla="*/ 23 h 46"/>
                <a:gd name="T14" fmla="*/ 25 w 55"/>
                <a:gd name="T15" fmla="*/ 0 h 46"/>
                <a:gd name="T16" fmla="*/ 31 w 55"/>
                <a:gd name="T17" fmla="*/ 0 h 46"/>
                <a:gd name="T18" fmla="*/ 36 w 55"/>
                <a:gd name="T19" fmla="*/ 23 h 46"/>
                <a:gd name="T20" fmla="*/ 39 w 55"/>
                <a:gd name="T21" fmla="*/ 39 h 46"/>
                <a:gd name="T22" fmla="*/ 40 w 55"/>
                <a:gd name="T23" fmla="*/ 39 h 46"/>
                <a:gd name="T24" fmla="*/ 43 w 55"/>
                <a:gd name="T25" fmla="*/ 23 h 46"/>
                <a:gd name="T26" fmla="*/ 49 w 55"/>
                <a:gd name="T27" fmla="*/ 0 h 46"/>
                <a:gd name="T28" fmla="*/ 55 w 55"/>
                <a:gd name="T29" fmla="*/ 0 h 46"/>
                <a:gd name="T30" fmla="*/ 42 w 55"/>
                <a:gd name="T31" fmla="*/ 46 h 46"/>
                <a:gd name="T32" fmla="*/ 36 w 55"/>
                <a:gd name="T33" fmla="*/ 46 h 46"/>
                <a:gd name="T34" fmla="*/ 30 w 55"/>
                <a:gd name="T35" fmla="*/ 22 h 46"/>
                <a:gd name="T36" fmla="*/ 27 w 55"/>
                <a:gd name="T37" fmla="*/ 7 h 46"/>
                <a:gd name="T38" fmla="*/ 27 w 55"/>
                <a:gd name="T39" fmla="*/ 7 h 46"/>
                <a:gd name="T40" fmla="*/ 24 w 55"/>
                <a:gd name="T41" fmla="*/ 22 h 46"/>
                <a:gd name="T42" fmla="*/ 17 w 55"/>
                <a:gd name="T43" fmla="*/ 46 h 46"/>
                <a:gd name="T44" fmla="*/ 11 w 55"/>
                <a:gd name="T4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6">
                  <a:moveTo>
                    <a:pt x="11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9"/>
                    <a:pt x="14" y="35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4"/>
                    <a:pt x="17" y="29"/>
                    <a:pt x="18" y="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9"/>
                    <a:pt x="39" y="34"/>
                    <a:pt x="3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4"/>
                    <a:pt x="42" y="29"/>
                    <a:pt x="43" y="2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6"/>
                    <a:pt x="28" y="12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2"/>
                    <a:pt x="26" y="16"/>
                    <a:pt x="24" y="22"/>
                  </a:cubicBezTo>
                  <a:cubicBezTo>
                    <a:pt x="17" y="46"/>
                    <a:pt x="17" y="46"/>
                    <a:pt x="17" y="46"/>
                  </a:cubicBezTo>
                  <a:lnTo>
                    <a:pt x="11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2" name="Freeform 60"/>
            <p:cNvSpPr>
              <a:spLocks noEditPoints="1"/>
            </p:cNvSpPr>
            <p:nvPr userDrawn="1"/>
          </p:nvSpPr>
          <p:spPr bwMode="auto">
            <a:xfrm>
              <a:off x="249" y="3110"/>
              <a:ext cx="61" cy="83"/>
            </a:xfrm>
            <a:custGeom>
              <a:avLst/>
              <a:gdLst>
                <a:gd name="T0" fmla="*/ 21 w 26"/>
                <a:gd name="T1" fmla="*/ 34 h 35"/>
                <a:gd name="T2" fmla="*/ 20 w 26"/>
                <a:gd name="T3" fmla="*/ 30 h 35"/>
                <a:gd name="T4" fmla="*/ 20 w 26"/>
                <a:gd name="T5" fmla="*/ 30 h 35"/>
                <a:gd name="T6" fmla="*/ 10 w 26"/>
                <a:gd name="T7" fmla="*/ 35 h 35"/>
                <a:gd name="T8" fmla="*/ 0 w 26"/>
                <a:gd name="T9" fmla="*/ 25 h 35"/>
                <a:gd name="T10" fmla="*/ 20 w 26"/>
                <a:gd name="T11" fmla="*/ 13 h 35"/>
                <a:gd name="T12" fmla="*/ 20 w 26"/>
                <a:gd name="T13" fmla="*/ 12 h 35"/>
                <a:gd name="T14" fmla="*/ 12 w 26"/>
                <a:gd name="T15" fmla="*/ 5 h 35"/>
                <a:gd name="T16" fmla="*/ 4 w 26"/>
                <a:gd name="T17" fmla="*/ 7 h 35"/>
                <a:gd name="T18" fmla="*/ 2 w 26"/>
                <a:gd name="T19" fmla="*/ 3 h 35"/>
                <a:gd name="T20" fmla="*/ 13 w 26"/>
                <a:gd name="T21" fmla="*/ 0 h 35"/>
                <a:gd name="T22" fmla="*/ 26 w 26"/>
                <a:gd name="T23" fmla="*/ 14 h 35"/>
                <a:gd name="T24" fmla="*/ 26 w 26"/>
                <a:gd name="T25" fmla="*/ 26 h 35"/>
                <a:gd name="T26" fmla="*/ 26 w 26"/>
                <a:gd name="T27" fmla="*/ 34 h 35"/>
                <a:gd name="T28" fmla="*/ 21 w 26"/>
                <a:gd name="T29" fmla="*/ 34 h 35"/>
                <a:gd name="T30" fmla="*/ 20 w 26"/>
                <a:gd name="T31" fmla="*/ 17 h 35"/>
                <a:gd name="T32" fmla="*/ 6 w 26"/>
                <a:gd name="T33" fmla="*/ 24 h 35"/>
                <a:gd name="T34" fmla="*/ 12 w 26"/>
                <a:gd name="T35" fmla="*/ 30 h 35"/>
                <a:gd name="T36" fmla="*/ 20 w 26"/>
                <a:gd name="T37" fmla="*/ 25 h 35"/>
                <a:gd name="T38" fmla="*/ 20 w 26"/>
                <a:gd name="T39" fmla="*/ 23 h 35"/>
                <a:gd name="T40" fmla="*/ 20 w 26"/>
                <a:gd name="T4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21" y="34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5" y="35"/>
                    <a:pt x="10" y="35"/>
                  </a:cubicBezTo>
                  <a:cubicBezTo>
                    <a:pt x="3" y="35"/>
                    <a:pt x="0" y="30"/>
                    <a:pt x="0" y="25"/>
                  </a:cubicBezTo>
                  <a:cubicBezTo>
                    <a:pt x="0" y="17"/>
                    <a:pt x="7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19" y="5"/>
                    <a:pt x="12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9"/>
                    <a:pt x="26" y="32"/>
                    <a:pt x="26" y="34"/>
                  </a:cubicBezTo>
                  <a:lnTo>
                    <a:pt x="21" y="34"/>
                  </a:lnTo>
                  <a:close/>
                  <a:moveTo>
                    <a:pt x="20" y="17"/>
                  </a:moveTo>
                  <a:cubicBezTo>
                    <a:pt x="13" y="17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5"/>
                  </a:cubicBezTo>
                  <a:cubicBezTo>
                    <a:pt x="20" y="24"/>
                    <a:pt x="20" y="23"/>
                    <a:pt x="20" y="23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3" name="Rectangle 61"/>
            <p:cNvSpPr>
              <a:spLocks noChangeArrowheads="1"/>
            </p:cNvSpPr>
            <p:nvPr userDrawn="1"/>
          </p:nvSpPr>
          <p:spPr bwMode="auto">
            <a:xfrm>
              <a:off x="332" y="3077"/>
              <a:ext cx="14" cy="114"/>
            </a:xfrm>
            <a:prstGeom prst="rect">
              <a:avLst/>
            </a:pr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4" name="Freeform 62"/>
            <p:cNvSpPr>
              <a:spLocks noEditPoints="1"/>
            </p:cNvSpPr>
            <p:nvPr userDrawn="1"/>
          </p:nvSpPr>
          <p:spPr bwMode="auto">
            <a:xfrm>
              <a:off x="365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6 w 29"/>
                <a:gd name="T5" fmla="*/ 28 h 34"/>
                <a:gd name="T6" fmla="*/ 27 w 29"/>
                <a:gd name="T7" fmla="*/ 32 h 34"/>
                <a:gd name="T8" fmla="*/ 16 w 29"/>
                <a:gd name="T9" fmla="*/ 34 h 34"/>
                <a:gd name="T10" fmla="*/ 0 w 29"/>
                <a:gd name="T11" fmla="*/ 18 h 34"/>
                <a:gd name="T12" fmla="*/ 15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3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3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8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3" y="14"/>
                  </a:moveTo>
                  <a:cubicBezTo>
                    <a:pt x="23" y="10"/>
                    <a:pt x="22" y="5"/>
                    <a:pt x="15" y="5"/>
                  </a:cubicBezTo>
                  <a:cubicBezTo>
                    <a:pt x="9" y="5"/>
                    <a:pt x="6" y="10"/>
                    <a:pt x="6" y="14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5" name="Freeform 63"/>
            <p:cNvSpPr>
              <a:spLocks/>
            </p:cNvSpPr>
            <p:nvPr userDrawn="1"/>
          </p:nvSpPr>
          <p:spPr bwMode="auto">
            <a:xfrm>
              <a:off x="445" y="3110"/>
              <a:ext cx="50" cy="81"/>
            </a:xfrm>
            <a:custGeom>
              <a:avLst/>
              <a:gdLst>
                <a:gd name="T0" fmla="*/ 1 w 21"/>
                <a:gd name="T1" fmla="*/ 28 h 34"/>
                <a:gd name="T2" fmla="*/ 9 w 21"/>
                <a:gd name="T3" fmla="*/ 30 h 34"/>
                <a:gd name="T4" fmla="*/ 16 w 21"/>
                <a:gd name="T5" fmla="*/ 25 h 34"/>
                <a:gd name="T6" fmla="*/ 10 w 21"/>
                <a:gd name="T7" fmla="*/ 19 h 34"/>
                <a:gd name="T8" fmla="*/ 1 w 21"/>
                <a:gd name="T9" fmla="*/ 10 h 34"/>
                <a:gd name="T10" fmla="*/ 12 w 21"/>
                <a:gd name="T11" fmla="*/ 0 h 34"/>
                <a:gd name="T12" fmla="*/ 20 w 21"/>
                <a:gd name="T13" fmla="*/ 2 h 34"/>
                <a:gd name="T14" fmla="*/ 19 w 21"/>
                <a:gd name="T15" fmla="*/ 7 h 34"/>
                <a:gd name="T16" fmla="*/ 12 w 21"/>
                <a:gd name="T17" fmla="*/ 5 h 34"/>
                <a:gd name="T18" fmla="*/ 7 w 21"/>
                <a:gd name="T19" fmla="*/ 9 h 34"/>
                <a:gd name="T20" fmla="*/ 13 w 21"/>
                <a:gd name="T21" fmla="*/ 15 h 34"/>
                <a:gd name="T22" fmla="*/ 21 w 21"/>
                <a:gd name="T23" fmla="*/ 25 h 34"/>
                <a:gd name="T24" fmla="*/ 9 w 21"/>
                <a:gd name="T25" fmla="*/ 34 h 34"/>
                <a:gd name="T26" fmla="*/ 0 w 21"/>
                <a:gd name="T27" fmla="*/ 32 h 34"/>
                <a:gd name="T28" fmla="*/ 1 w 21"/>
                <a:gd name="T2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4">
                  <a:moveTo>
                    <a:pt x="1" y="28"/>
                  </a:moveTo>
                  <a:cubicBezTo>
                    <a:pt x="3" y="29"/>
                    <a:pt x="6" y="30"/>
                    <a:pt x="9" y="30"/>
                  </a:cubicBezTo>
                  <a:cubicBezTo>
                    <a:pt x="14" y="30"/>
                    <a:pt x="16" y="28"/>
                    <a:pt x="16" y="25"/>
                  </a:cubicBezTo>
                  <a:cubicBezTo>
                    <a:pt x="16" y="22"/>
                    <a:pt x="14" y="21"/>
                    <a:pt x="10" y="19"/>
                  </a:cubicBezTo>
                  <a:cubicBezTo>
                    <a:pt x="4" y="17"/>
                    <a:pt x="1" y="14"/>
                    <a:pt x="1" y="10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5" y="5"/>
                    <a:pt x="12" y="5"/>
                  </a:cubicBezTo>
                  <a:cubicBezTo>
                    <a:pt x="9" y="5"/>
                    <a:pt x="7" y="7"/>
                    <a:pt x="7" y="9"/>
                  </a:cubicBezTo>
                  <a:cubicBezTo>
                    <a:pt x="7" y="12"/>
                    <a:pt x="9" y="13"/>
                    <a:pt x="13" y="15"/>
                  </a:cubicBezTo>
                  <a:cubicBezTo>
                    <a:pt x="19" y="17"/>
                    <a:pt x="21" y="20"/>
                    <a:pt x="21" y="25"/>
                  </a:cubicBezTo>
                  <a:cubicBezTo>
                    <a:pt x="21" y="30"/>
                    <a:pt x="17" y="34"/>
                    <a:pt x="9" y="34"/>
                  </a:cubicBezTo>
                  <a:cubicBezTo>
                    <a:pt x="6" y="34"/>
                    <a:pt x="2" y="34"/>
                    <a:pt x="0" y="32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0" y="1983788"/>
            <a:ext cx="12192000" cy="0"/>
            <a:chOff x="0" y="1983788"/>
            <a:chExt cx="12192000" cy="0"/>
          </a:xfrm>
        </p:grpSpPr>
        <p:cxnSp>
          <p:nvCxnSpPr>
            <p:cNvPr id="85" name="Straight Connector 84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 userDrawn="1"/>
        </p:nvGrpSpPr>
        <p:grpSpPr>
          <a:xfrm>
            <a:off x="0" y="5605828"/>
            <a:ext cx="12192000" cy="0"/>
            <a:chOff x="0" y="1983788"/>
            <a:chExt cx="12192000" cy="0"/>
          </a:xfrm>
        </p:grpSpPr>
        <p:cxnSp>
          <p:nvCxnSpPr>
            <p:cNvPr id="88" name="Straight Connector 87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76325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38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24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/>
          <p:cNvSpPr/>
          <p:nvPr userDrawn="1"/>
        </p:nvSpPr>
        <p:spPr>
          <a:xfrm>
            <a:off x="234314" y="184461"/>
            <a:ext cx="11723371" cy="6489078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0" y="7199998"/>
                </a:moveTo>
                <a:lnTo>
                  <a:pt x="10331996" y="7199998"/>
                </a:lnTo>
                <a:lnTo>
                  <a:pt x="10331996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2437510"/>
            <a:ext cx="12192000" cy="2237992"/>
            <a:chOff x="0" y="1772815"/>
            <a:chExt cx="12252960" cy="72869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0" y="1772815"/>
              <a:ext cx="6096000" cy="72869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6156960" y="1772815"/>
              <a:ext cx="6096000" cy="7286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29" y="3191293"/>
            <a:ext cx="5748533" cy="144000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5505" y="3191293"/>
            <a:ext cx="5722180" cy="1440000"/>
          </a:xfrm>
          <a:prstGeom prst="rect">
            <a:avLst/>
          </a:prstGeom>
        </p:spPr>
        <p:txBody>
          <a:bodyPr anchor="b"/>
          <a:lstStyle>
            <a:lvl1pPr marL="0" indent="0" algn="ctr">
              <a:buFont typeface="Wingdings 3" panose="05040102010807070707" pitchFamily="18" charset="2"/>
              <a:buNone/>
              <a:defRPr lang="en-AU" altLang="en-US" sz="18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4755198" y="726350"/>
            <a:ext cx="2681604" cy="1189672"/>
            <a:chOff x="1344" y="1078"/>
            <a:chExt cx="2076" cy="921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078"/>
              <a:ext cx="20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427" y="1248"/>
              <a:ext cx="1943" cy="259"/>
            </a:xfrm>
            <a:custGeom>
              <a:avLst/>
              <a:gdLst>
                <a:gd name="T0" fmla="*/ 5981 w 5981"/>
                <a:gd name="T1" fmla="*/ 793 h 793"/>
                <a:gd name="T2" fmla="*/ 5981 w 5981"/>
                <a:gd name="T3" fmla="*/ 793 h 793"/>
                <a:gd name="T4" fmla="*/ 2990 w 5981"/>
                <a:gd name="T5" fmla="*/ 0 h 793"/>
                <a:gd name="T6" fmla="*/ 0 w 5981"/>
                <a:gd name="T7" fmla="*/ 793 h 793"/>
                <a:gd name="T8" fmla="*/ 2990 w 5981"/>
                <a:gd name="T9" fmla="*/ 159 h 793"/>
                <a:gd name="T10" fmla="*/ 5981 w 598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1" h="793">
                  <a:moveTo>
                    <a:pt x="5981" y="793"/>
                  </a:moveTo>
                  <a:lnTo>
                    <a:pt x="5981" y="793"/>
                  </a:lnTo>
                  <a:cubicBezTo>
                    <a:pt x="5136" y="294"/>
                    <a:pt x="4105" y="0"/>
                    <a:pt x="2990" y="0"/>
                  </a:cubicBezTo>
                  <a:cubicBezTo>
                    <a:pt x="1876" y="0"/>
                    <a:pt x="844" y="294"/>
                    <a:pt x="0" y="793"/>
                  </a:cubicBezTo>
                  <a:cubicBezTo>
                    <a:pt x="858" y="343"/>
                    <a:pt x="1885" y="159"/>
                    <a:pt x="2990" y="159"/>
                  </a:cubicBezTo>
                  <a:cubicBezTo>
                    <a:pt x="4095" y="159"/>
                    <a:pt x="5123" y="343"/>
                    <a:pt x="5981" y="793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301" y="1076"/>
              <a:ext cx="114" cy="98"/>
            </a:xfrm>
            <a:custGeom>
              <a:avLst/>
              <a:gdLst>
                <a:gd name="T0" fmla="*/ 0 w 352"/>
                <a:gd name="T1" fmla="*/ 0 h 300"/>
                <a:gd name="T2" fmla="*/ 0 w 352"/>
                <a:gd name="T3" fmla="*/ 0 h 300"/>
                <a:gd name="T4" fmla="*/ 176 w 352"/>
                <a:gd name="T5" fmla="*/ 300 h 300"/>
                <a:gd name="T6" fmla="*/ 352 w 352"/>
                <a:gd name="T7" fmla="*/ 0 h 300"/>
                <a:gd name="T8" fmla="*/ 0 w 352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00">
                  <a:moveTo>
                    <a:pt x="0" y="0"/>
                  </a:moveTo>
                  <a:lnTo>
                    <a:pt x="0" y="0"/>
                  </a:lnTo>
                  <a:lnTo>
                    <a:pt x="176" y="300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778" y="1470"/>
              <a:ext cx="47" cy="212"/>
            </a:xfrm>
            <a:custGeom>
              <a:avLst/>
              <a:gdLst>
                <a:gd name="T0" fmla="*/ 146 w 146"/>
                <a:gd name="T1" fmla="*/ 649 h 649"/>
                <a:gd name="T2" fmla="*/ 146 w 146"/>
                <a:gd name="T3" fmla="*/ 649 h 649"/>
                <a:gd name="T4" fmla="*/ 0 w 146"/>
                <a:gd name="T5" fmla="*/ 649 h 649"/>
                <a:gd name="T6" fmla="*/ 0 w 146"/>
                <a:gd name="T7" fmla="*/ 0 h 649"/>
                <a:gd name="T8" fmla="*/ 146 w 146"/>
                <a:gd name="T9" fmla="*/ 0 h 649"/>
                <a:gd name="T10" fmla="*/ 146 w 146"/>
                <a:gd name="T11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649">
                  <a:moveTo>
                    <a:pt x="146" y="649"/>
                  </a:moveTo>
                  <a:lnTo>
                    <a:pt x="146" y="649"/>
                  </a:lnTo>
                  <a:lnTo>
                    <a:pt x="0" y="64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649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1992" y="1468"/>
              <a:ext cx="151" cy="214"/>
            </a:xfrm>
            <a:custGeom>
              <a:avLst/>
              <a:gdLst>
                <a:gd name="T0" fmla="*/ 145 w 466"/>
                <a:gd name="T1" fmla="*/ 308 h 654"/>
                <a:gd name="T2" fmla="*/ 145 w 466"/>
                <a:gd name="T3" fmla="*/ 308 h 654"/>
                <a:gd name="T4" fmla="*/ 194 w 466"/>
                <a:gd name="T5" fmla="*/ 312 h 654"/>
                <a:gd name="T6" fmla="*/ 321 w 466"/>
                <a:gd name="T7" fmla="*/ 207 h 654"/>
                <a:gd name="T8" fmla="*/ 206 w 466"/>
                <a:gd name="T9" fmla="*/ 112 h 654"/>
                <a:gd name="T10" fmla="*/ 145 w 466"/>
                <a:gd name="T11" fmla="*/ 117 h 654"/>
                <a:gd name="T12" fmla="*/ 145 w 466"/>
                <a:gd name="T13" fmla="*/ 308 h 654"/>
                <a:gd name="T14" fmla="*/ 0 w 466"/>
                <a:gd name="T15" fmla="*/ 53 h 654"/>
                <a:gd name="T16" fmla="*/ 0 w 466"/>
                <a:gd name="T17" fmla="*/ 53 h 654"/>
                <a:gd name="T18" fmla="*/ 198 w 466"/>
                <a:gd name="T19" fmla="*/ 0 h 654"/>
                <a:gd name="T20" fmla="*/ 398 w 466"/>
                <a:gd name="T21" fmla="*/ 53 h 654"/>
                <a:gd name="T22" fmla="*/ 466 w 466"/>
                <a:gd name="T23" fmla="*/ 202 h 654"/>
                <a:gd name="T24" fmla="*/ 407 w 466"/>
                <a:gd name="T25" fmla="*/ 357 h 654"/>
                <a:gd name="T26" fmla="*/ 195 w 466"/>
                <a:gd name="T27" fmla="*/ 425 h 654"/>
                <a:gd name="T28" fmla="*/ 145 w 466"/>
                <a:gd name="T29" fmla="*/ 421 h 654"/>
                <a:gd name="T30" fmla="*/ 145 w 466"/>
                <a:gd name="T31" fmla="*/ 654 h 654"/>
                <a:gd name="T32" fmla="*/ 0 w 466"/>
                <a:gd name="T33" fmla="*/ 654 h 654"/>
                <a:gd name="T34" fmla="*/ 0 w 466"/>
                <a:gd name="T35" fmla="*/ 5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654">
                  <a:moveTo>
                    <a:pt x="145" y="308"/>
                  </a:moveTo>
                  <a:lnTo>
                    <a:pt x="145" y="308"/>
                  </a:lnTo>
                  <a:cubicBezTo>
                    <a:pt x="158" y="311"/>
                    <a:pt x="173" y="312"/>
                    <a:pt x="194" y="312"/>
                  </a:cubicBezTo>
                  <a:cubicBezTo>
                    <a:pt x="272" y="312"/>
                    <a:pt x="321" y="273"/>
                    <a:pt x="321" y="207"/>
                  </a:cubicBezTo>
                  <a:cubicBezTo>
                    <a:pt x="321" y="148"/>
                    <a:pt x="280" y="112"/>
                    <a:pt x="206" y="112"/>
                  </a:cubicBezTo>
                  <a:cubicBezTo>
                    <a:pt x="176" y="112"/>
                    <a:pt x="156" y="114"/>
                    <a:pt x="145" y="117"/>
                  </a:cubicBezTo>
                  <a:lnTo>
                    <a:pt x="145" y="308"/>
                  </a:ln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45" y="46"/>
                    <a:pt x="109" y="0"/>
                    <a:pt x="198" y="0"/>
                  </a:cubicBezTo>
                  <a:cubicBezTo>
                    <a:pt x="289" y="0"/>
                    <a:pt x="354" y="17"/>
                    <a:pt x="398" y="53"/>
                  </a:cubicBezTo>
                  <a:cubicBezTo>
                    <a:pt x="439" y="85"/>
                    <a:pt x="466" y="139"/>
                    <a:pt x="466" y="202"/>
                  </a:cubicBezTo>
                  <a:cubicBezTo>
                    <a:pt x="466" y="267"/>
                    <a:pt x="446" y="321"/>
                    <a:pt x="407" y="357"/>
                  </a:cubicBezTo>
                  <a:cubicBezTo>
                    <a:pt x="357" y="403"/>
                    <a:pt x="282" y="425"/>
                    <a:pt x="195" y="425"/>
                  </a:cubicBezTo>
                  <a:cubicBezTo>
                    <a:pt x="176" y="425"/>
                    <a:pt x="159" y="424"/>
                    <a:pt x="145" y="421"/>
                  </a:cubicBezTo>
                  <a:lnTo>
                    <a:pt x="145" y="654"/>
                  </a:lnTo>
                  <a:lnTo>
                    <a:pt x="0" y="65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262" y="1470"/>
              <a:ext cx="193" cy="212"/>
            </a:xfrm>
            <a:custGeom>
              <a:avLst/>
              <a:gdLst>
                <a:gd name="T0" fmla="*/ 362 w 593"/>
                <a:gd name="T1" fmla="*/ 373 h 649"/>
                <a:gd name="T2" fmla="*/ 362 w 593"/>
                <a:gd name="T3" fmla="*/ 373 h 649"/>
                <a:gd name="T4" fmla="*/ 322 w 593"/>
                <a:gd name="T5" fmla="*/ 235 h 649"/>
                <a:gd name="T6" fmla="*/ 290 w 593"/>
                <a:gd name="T7" fmla="*/ 110 h 649"/>
                <a:gd name="T8" fmla="*/ 287 w 593"/>
                <a:gd name="T9" fmla="*/ 110 h 649"/>
                <a:gd name="T10" fmla="*/ 258 w 593"/>
                <a:gd name="T11" fmla="*/ 235 h 649"/>
                <a:gd name="T12" fmla="*/ 219 w 593"/>
                <a:gd name="T13" fmla="*/ 373 h 649"/>
                <a:gd name="T14" fmla="*/ 362 w 593"/>
                <a:gd name="T15" fmla="*/ 373 h 649"/>
                <a:gd name="T16" fmla="*/ 198 w 593"/>
                <a:gd name="T17" fmla="*/ 483 h 649"/>
                <a:gd name="T18" fmla="*/ 198 w 593"/>
                <a:gd name="T19" fmla="*/ 483 h 649"/>
                <a:gd name="T20" fmla="*/ 152 w 593"/>
                <a:gd name="T21" fmla="*/ 649 h 649"/>
                <a:gd name="T22" fmla="*/ 0 w 593"/>
                <a:gd name="T23" fmla="*/ 649 h 649"/>
                <a:gd name="T24" fmla="*/ 198 w 593"/>
                <a:gd name="T25" fmla="*/ 0 h 649"/>
                <a:gd name="T26" fmla="*/ 390 w 593"/>
                <a:gd name="T27" fmla="*/ 0 h 649"/>
                <a:gd name="T28" fmla="*/ 593 w 593"/>
                <a:gd name="T29" fmla="*/ 649 h 649"/>
                <a:gd name="T30" fmla="*/ 435 w 593"/>
                <a:gd name="T31" fmla="*/ 649 h 649"/>
                <a:gd name="T32" fmla="*/ 385 w 593"/>
                <a:gd name="T33" fmla="*/ 483 h 649"/>
                <a:gd name="T34" fmla="*/ 198 w 593"/>
                <a:gd name="T35" fmla="*/ 48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3" h="649">
                  <a:moveTo>
                    <a:pt x="362" y="373"/>
                  </a:moveTo>
                  <a:lnTo>
                    <a:pt x="362" y="373"/>
                  </a:lnTo>
                  <a:lnTo>
                    <a:pt x="322" y="235"/>
                  </a:lnTo>
                  <a:cubicBezTo>
                    <a:pt x="311" y="196"/>
                    <a:pt x="300" y="147"/>
                    <a:pt x="290" y="110"/>
                  </a:cubicBezTo>
                  <a:lnTo>
                    <a:pt x="287" y="110"/>
                  </a:lnTo>
                  <a:cubicBezTo>
                    <a:pt x="279" y="148"/>
                    <a:pt x="268" y="197"/>
                    <a:pt x="258" y="235"/>
                  </a:cubicBezTo>
                  <a:lnTo>
                    <a:pt x="219" y="373"/>
                  </a:lnTo>
                  <a:lnTo>
                    <a:pt x="362" y="373"/>
                  </a:lnTo>
                  <a:close/>
                  <a:moveTo>
                    <a:pt x="198" y="483"/>
                  </a:moveTo>
                  <a:lnTo>
                    <a:pt x="198" y="483"/>
                  </a:lnTo>
                  <a:lnTo>
                    <a:pt x="152" y="649"/>
                  </a:lnTo>
                  <a:lnTo>
                    <a:pt x="0" y="649"/>
                  </a:lnTo>
                  <a:lnTo>
                    <a:pt x="198" y="0"/>
                  </a:lnTo>
                  <a:lnTo>
                    <a:pt x="390" y="0"/>
                  </a:lnTo>
                  <a:lnTo>
                    <a:pt x="593" y="649"/>
                  </a:lnTo>
                  <a:lnTo>
                    <a:pt x="435" y="649"/>
                  </a:lnTo>
                  <a:lnTo>
                    <a:pt x="385" y="483"/>
                  </a:lnTo>
                  <a:lnTo>
                    <a:pt x="198" y="48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2608" y="1468"/>
              <a:ext cx="159" cy="214"/>
            </a:xfrm>
            <a:custGeom>
              <a:avLst/>
              <a:gdLst>
                <a:gd name="T0" fmla="*/ 145 w 490"/>
                <a:gd name="T1" fmla="*/ 293 h 654"/>
                <a:gd name="T2" fmla="*/ 145 w 490"/>
                <a:gd name="T3" fmla="*/ 293 h 654"/>
                <a:gd name="T4" fmla="*/ 203 w 490"/>
                <a:gd name="T5" fmla="*/ 293 h 654"/>
                <a:gd name="T6" fmla="*/ 320 w 490"/>
                <a:gd name="T7" fmla="*/ 200 h 654"/>
                <a:gd name="T8" fmla="*/ 212 w 490"/>
                <a:gd name="T9" fmla="*/ 110 h 654"/>
                <a:gd name="T10" fmla="*/ 145 w 490"/>
                <a:gd name="T11" fmla="*/ 115 h 654"/>
                <a:gd name="T12" fmla="*/ 145 w 490"/>
                <a:gd name="T13" fmla="*/ 293 h 654"/>
                <a:gd name="T14" fmla="*/ 0 w 490"/>
                <a:gd name="T15" fmla="*/ 54 h 654"/>
                <a:gd name="T16" fmla="*/ 0 w 490"/>
                <a:gd name="T17" fmla="*/ 54 h 654"/>
                <a:gd name="T18" fmla="*/ 195 w 490"/>
                <a:gd name="T19" fmla="*/ 0 h 654"/>
                <a:gd name="T20" fmla="*/ 405 w 490"/>
                <a:gd name="T21" fmla="*/ 52 h 654"/>
                <a:gd name="T22" fmla="*/ 466 w 490"/>
                <a:gd name="T23" fmla="*/ 188 h 654"/>
                <a:gd name="T24" fmla="*/ 351 w 490"/>
                <a:gd name="T25" fmla="*/ 347 h 654"/>
                <a:gd name="T26" fmla="*/ 351 w 490"/>
                <a:gd name="T27" fmla="*/ 350 h 654"/>
                <a:gd name="T28" fmla="*/ 438 w 490"/>
                <a:gd name="T29" fmla="*/ 470 h 654"/>
                <a:gd name="T30" fmla="*/ 490 w 490"/>
                <a:gd name="T31" fmla="*/ 654 h 654"/>
                <a:gd name="T32" fmla="*/ 340 w 490"/>
                <a:gd name="T33" fmla="*/ 654 h 654"/>
                <a:gd name="T34" fmla="*/ 296 w 490"/>
                <a:gd name="T35" fmla="*/ 503 h 654"/>
                <a:gd name="T36" fmla="*/ 189 w 490"/>
                <a:gd name="T37" fmla="*/ 399 h 654"/>
                <a:gd name="T38" fmla="*/ 145 w 490"/>
                <a:gd name="T39" fmla="*/ 399 h 654"/>
                <a:gd name="T40" fmla="*/ 145 w 490"/>
                <a:gd name="T41" fmla="*/ 654 h 654"/>
                <a:gd name="T42" fmla="*/ 0 w 490"/>
                <a:gd name="T43" fmla="*/ 654 h 654"/>
                <a:gd name="T44" fmla="*/ 0 w 490"/>
                <a:gd name="T45" fmla="*/ 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654">
                  <a:moveTo>
                    <a:pt x="145" y="293"/>
                  </a:moveTo>
                  <a:lnTo>
                    <a:pt x="145" y="293"/>
                  </a:lnTo>
                  <a:lnTo>
                    <a:pt x="203" y="293"/>
                  </a:lnTo>
                  <a:cubicBezTo>
                    <a:pt x="276" y="293"/>
                    <a:pt x="320" y="256"/>
                    <a:pt x="320" y="200"/>
                  </a:cubicBezTo>
                  <a:cubicBezTo>
                    <a:pt x="320" y="141"/>
                    <a:pt x="279" y="110"/>
                    <a:pt x="212" y="110"/>
                  </a:cubicBezTo>
                  <a:cubicBezTo>
                    <a:pt x="176" y="110"/>
                    <a:pt x="156" y="112"/>
                    <a:pt x="145" y="115"/>
                  </a:cubicBezTo>
                  <a:lnTo>
                    <a:pt x="145" y="293"/>
                  </a:lnTo>
                  <a:close/>
                  <a:moveTo>
                    <a:pt x="0" y="54"/>
                  </a:moveTo>
                  <a:lnTo>
                    <a:pt x="0" y="54"/>
                  </a:lnTo>
                  <a:cubicBezTo>
                    <a:pt x="47" y="46"/>
                    <a:pt x="116" y="0"/>
                    <a:pt x="195" y="0"/>
                  </a:cubicBezTo>
                  <a:cubicBezTo>
                    <a:pt x="292" y="0"/>
                    <a:pt x="359" y="15"/>
                    <a:pt x="405" y="52"/>
                  </a:cubicBezTo>
                  <a:cubicBezTo>
                    <a:pt x="445" y="83"/>
                    <a:pt x="466" y="128"/>
                    <a:pt x="466" y="188"/>
                  </a:cubicBezTo>
                  <a:cubicBezTo>
                    <a:pt x="466" y="270"/>
                    <a:pt x="407" y="327"/>
                    <a:pt x="351" y="347"/>
                  </a:cubicBezTo>
                  <a:lnTo>
                    <a:pt x="351" y="350"/>
                  </a:lnTo>
                  <a:cubicBezTo>
                    <a:pt x="397" y="368"/>
                    <a:pt x="422" y="411"/>
                    <a:pt x="438" y="470"/>
                  </a:cubicBezTo>
                  <a:cubicBezTo>
                    <a:pt x="458" y="544"/>
                    <a:pt x="478" y="629"/>
                    <a:pt x="490" y="654"/>
                  </a:cubicBezTo>
                  <a:lnTo>
                    <a:pt x="340" y="654"/>
                  </a:lnTo>
                  <a:cubicBezTo>
                    <a:pt x="330" y="636"/>
                    <a:pt x="314" y="583"/>
                    <a:pt x="296" y="503"/>
                  </a:cubicBezTo>
                  <a:cubicBezTo>
                    <a:pt x="277" y="421"/>
                    <a:pt x="249" y="400"/>
                    <a:pt x="189" y="399"/>
                  </a:cubicBezTo>
                  <a:lnTo>
                    <a:pt x="145" y="399"/>
                  </a:lnTo>
                  <a:lnTo>
                    <a:pt x="145" y="654"/>
                  </a:lnTo>
                  <a:lnTo>
                    <a:pt x="0" y="6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901" y="1470"/>
              <a:ext cx="162" cy="212"/>
            </a:xfrm>
            <a:custGeom>
              <a:avLst/>
              <a:gdLst>
                <a:gd name="T0" fmla="*/ 175 w 499"/>
                <a:gd name="T1" fmla="*/ 123 h 649"/>
                <a:gd name="T2" fmla="*/ 175 w 499"/>
                <a:gd name="T3" fmla="*/ 123 h 649"/>
                <a:gd name="T4" fmla="*/ 0 w 499"/>
                <a:gd name="T5" fmla="*/ 123 h 649"/>
                <a:gd name="T6" fmla="*/ 0 w 499"/>
                <a:gd name="T7" fmla="*/ 0 h 649"/>
                <a:gd name="T8" fmla="*/ 499 w 499"/>
                <a:gd name="T9" fmla="*/ 0 h 649"/>
                <a:gd name="T10" fmla="*/ 499 w 499"/>
                <a:gd name="T11" fmla="*/ 123 h 649"/>
                <a:gd name="T12" fmla="*/ 321 w 499"/>
                <a:gd name="T13" fmla="*/ 123 h 649"/>
                <a:gd name="T14" fmla="*/ 321 w 499"/>
                <a:gd name="T15" fmla="*/ 649 h 649"/>
                <a:gd name="T16" fmla="*/ 175 w 499"/>
                <a:gd name="T17" fmla="*/ 649 h 649"/>
                <a:gd name="T18" fmla="*/ 175 w 499"/>
                <a:gd name="T19" fmla="*/ 12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649">
                  <a:moveTo>
                    <a:pt x="175" y="123"/>
                  </a:moveTo>
                  <a:lnTo>
                    <a:pt x="175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23"/>
                  </a:lnTo>
                  <a:lnTo>
                    <a:pt x="321" y="123"/>
                  </a:lnTo>
                  <a:lnTo>
                    <a:pt x="321" y="649"/>
                  </a:lnTo>
                  <a:lnTo>
                    <a:pt x="175" y="649"/>
                  </a:lnTo>
                  <a:lnTo>
                    <a:pt x="175" y="12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983" y="1787"/>
              <a:ext cx="47" cy="78"/>
            </a:xfrm>
            <a:custGeom>
              <a:avLst/>
              <a:gdLst>
                <a:gd name="T0" fmla="*/ 31 w 146"/>
                <a:gd name="T1" fmla="*/ 119 h 239"/>
                <a:gd name="T2" fmla="*/ 31 w 146"/>
                <a:gd name="T3" fmla="*/ 119 h 239"/>
                <a:gd name="T4" fmla="*/ 56 w 146"/>
                <a:gd name="T5" fmla="*/ 122 h 239"/>
                <a:gd name="T6" fmla="*/ 115 w 146"/>
                <a:gd name="T7" fmla="*/ 71 h 239"/>
                <a:gd name="T8" fmla="*/ 60 w 146"/>
                <a:gd name="T9" fmla="*/ 25 h 239"/>
                <a:gd name="T10" fmla="*/ 31 w 146"/>
                <a:gd name="T11" fmla="*/ 27 h 239"/>
                <a:gd name="T12" fmla="*/ 31 w 146"/>
                <a:gd name="T13" fmla="*/ 119 h 239"/>
                <a:gd name="T14" fmla="*/ 0 w 146"/>
                <a:gd name="T15" fmla="*/ 5 h 239"/>
                <a:gd name="T16" fmla="*/ 0 w 146"/>
                <a:gd name="T17" fmla="*/ 5 h 239"/>
                <a:gd name="T18" fmla="*/ 59 w 146"/>
                <a:gd name="T19" fmla="*/ 0 h 239"/>
                <a:gd name="T20" fmla="*/ 125 w 146"/>
                <a:gd name="T21" fmla="*/ 20 h 239"/>
                <a:gd name="T22" fmla="*/ 146 w 146"/>
                <a:gd name="T23" fmla="*/ 70 h 239"/>
                <a:gd name="T24" fmla="*/ 128 w 146"/>
                <a:gd name="T25" fmla="*/ 120 h 239"/>
                <a:gd name="T26" fmla="*/ 55 w 146"/>
                <a:gd name="T27" fmla="*/ 146 h 239"/>
                <a:gd name="T28" fmla="*/ 31 w 146"/>
                <a:gd name="T29" fmla="*/ 144 h 239"/>
                <a:gd name="T30" fmla="*/ 31 w 146"/>
                <a:gd name="T31" fmla="*/ 239 h 239"/>
                <a:gd name="T32" fmla="*/ 0 w 146"/>
                <a:gd name="T33" fmla="*/ 239 h 239"/>
                <a:gd name="T34" fmla="*/ 0 w 146"/>
                <a:gd name="T3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9">
                  <a:moveTo>
                    <a:pt x="31" y="119"/>
                  </a:moveTo>
                  <a:lnTo>
                    <a:pt x="31" y="119"/>
                  </a:lnTo>
                  <a:cubicBezTo>
                    <a:pt x="37" y="121"/>
                    <a:pt x="46" y="122"/>
                    <a:pt x="56" y="122"/>
                  </a:cubicBezTo>
                  <a:cubicBezTo>
                    <a:pt x="93" y="122"/>
                    <a:pt x="115" y="104"/>
                    <a:pt x="115" y="71"/>
                  </a:cubicBezTo>
                  <a:cubicBezTo>
                    <a:pt x="115" y="40"/>
                    <a:pt x="93" y="25"/>
                    <a:pt x="60" y="25"/>
                  </a:cubicBezTo>
                  <a:cubicBezTo>
                    <a:pt x="46" y="25"/>
                    <a:pt x="36" y="26"/>
                    <a:pt x="31" y="27"/>
                  </a:cubicBezTo>
                  <a:lnTo>
                    <a:pt x="31" y="119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3"/>
                    <a:pt x="34" y="0"/>
                    <a:pt x="59" y="0"/>
                  </a:cubicBezTo>
                  <a:cubicBezTo>
                    <a:pt x="89" y="0"/>
                    <a:pt x="111" y="7"/>
                    <a:pt x="125" y="20"/>
                  </a:cubicBezTo>
                  <a:cubicBezTo>
                    <a:pt x="138" y="31"/>
                    <a:pt x="146" y="49"/>
                    <a:pt x="146" y="70"/>
                  </a:cubicBezTo>
                  <a:cubicBezTo>
                    <a:pt x="146" y="91"/>
                    <a:pt x="140" y="108"/>
                    <a:pt x="128" y="120"/>
                  </a:cubicBezTo>
                  <a:cubicBezTo>
                    <a:pt x="112" y="138"/>
                    <a:pt x="85" y="146"/>
                    <a:pt x="55" y="146"/>
                  </a:cubicBezTo>
                  <a:cubicBezTo>
                    <a:pt x="46" y="146"/>
                    <a:pt x="38" y="146"/>
                    <a:pt x="31" y="144"/>
                  </a:cubicBezTo>
                  <a:lnTo>
                    <a:pt x="31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041" y="1809"/>
              <a:ext cx="28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30 w 85"/>
                <a:gd name="T11" fmla="*/ 37 h 174"/>
                <a:gd name="T12" fmla="*/ 77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5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7" y="15"/>
                    <a:pt x="56" y="0"/>
                    <a:pt x="77" y="0"/>
                  </a:cubicBezTo>
                  <a:cubicBezTo>
                    <a:pt x="80" y="0"/>
                    <a:pt x="83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5" y="29"/>
                  </a:cubicBezTo>
                  <a:cubicBezTo>
                    <a:pt x="53" y="29"/>
                    <a:pt x="38" y="46"/>
                    <a:pt x="33" y="69"/>
                  </a:cubicBezTo>
                  <a:cubicBezTo>
                    <a:pt x="33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077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100" y="1809"/>
              <a:ext cx="44" cy="58"/>
            </a:xfrm>
            <a:custGeom>
              <a:avLst/>
              <a:gdLst>
                <a:gd name="T0" fmla="*/ 133 w 134"/>
                <a:gd name="T1" fmla="*/ 168 h 178"/>
                <a:gd name="T2" fmla="*/ 133 w 134"/>
                <a:gd name="T3" fmla="*/ 168 h 178"/>
                <a:gd name="T4" fmla="*/ 84 w 134"/>
                <a:gd name="T5" fmla="*/ 178 h 178"/>
                <a:gd name="T6" fmla="*/ 0 w 134"/>
                <a:gd name="T7" fmla="*/ 91 h 178"/>
                <a:gd name="T8" fmla="*/ 91 w 134"/>
                <a:gd name="T9" fmla="*/ 0 h 178"/>
                <a:gd name="T10" fmla="*/ 134 w 134"/>
                <a:gd name="T11" fmla="*/ 9 h 178"/>
                <a:gd name="T12" fmla="*/ 127 w 134"/>
                <a:gd name="T13" fmla="*/ 33 h 178"/>
                <a:gd name="T14" fmla="*/ 91 w 134"/>
                <a:gd name="T15" fmla="*/ 25 h 178"/>
                <a:gd name="T16" fmla="*/ 31 w 134"/>
                <a:gd name="T17" fmla="*/ 89 h 178"/>
                <a:gd name="T18" fmla="*/ 90 w 134"/>
                <a:gd name="T19" fmla="*/ 153 h 178"/>
                <a:gd name="T20" fmla="*/ 128 w 134"/>
                <a:gd name="T21" fmla="*/ 145 h 178"/>
                <a:gd name="T22" fmla="*/ 133 w 134"/>
                <a:gd name="T23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78">
                  <a:moveTo>
                    <a:pt x="133" y="168"/>
                  </a:moveTo>
                  <a:lnTo>
                    <a:pt x="133" y="168"/>
                  </a:lnTo>
                  <a:cubicBezTo>
                    <a:pt x="125" y="172"/>
                    <a:pt x="107" y="178"/>
                    <a:pt x="84" y="178"/>
                  </a:cubicBezTo>
                  <a:cubicBezTo>
                    <a:pt x="33" y="178"/>
                    <a:pt x="0" y="143"/>
                    <a:pt x="0" y="91"/>
                  </a:cubicBezTo>
                  <a:cubicBezTo>
                    <a:pt x="0" y="38"/>
                    <a:pt x="35" y="0"/>
                    <a:pt x="91" y="0"/>
                  </a:cubicBezTo>
                  <a:cubicBezTo>
                    <a:pt x="109" y="0"/>
                    <a:pt x="126" y="5"/>
                    <a:pt x="134" y="9"/>
                  </a:cubicBezTo>
                  <a:lnTo>
                    <a:pt x="127" y="33"/>
                  </a:lnTo>
                  <a:cubicBezTo>
                    <a:pt x="120" y="29"/>
                    <a:pt x="108" y="25"/>
                    <a:pt x="91" y="25"/>
                  </a:cubicBezTo>
                  <a:cubicBezTo>
                    <a:pt x="52" y="25"/>
                    <a:pt x="31" y="54"/>
                    <a:pt x="31" y="89"/>
                  </a:cubicBezTo>
                  <a:cubicBezTo>
                    <a:pt x="31" y="129"/>
                    <a:pt x="56" y="153"/>
                    <a:pt x="90" y="153"/>
                  </a:cubicBezTo>
                  <a:cubicBezTo>
                    <a:pt x="108" y="153"/>
                    <a:pt x="119" y="149"/>
                    <a:pt x="128" y="145"/>
                  </a:cubicBezTo>
                  <a:lnTo>
                    <a:pt x="133" y="168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152" y="1788"/>
              <a:ext cx="13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179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2238" y="1809"/>
              <a:ext cx="52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2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0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4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8" y="243"/>
                    <a:pt x="15" y="234"/>
                  </a:cubicBezTo>
                  <a:lnTo>
                    <a:pt x="22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0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32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8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2379" y="1809"/>
              <a:ext cx="47" cy="56"/>
            </a:xfrm>
            <a:custGeom>
              <a:avLst/>
              <a:gdLst>
                <a:gd name="T0" fmla="*/ 2 w 146"/>
                <a:gd name="T1" fmla="*/ 50 h 174"/>
                <a:gd name="T2" fmla="*/ 2 w 146"/>
                <a:gd name="T3" fmla="*/ 50 h 174"/>
                <a:gd name="T4" fmla="*/ 0 w 146"/>
                <a:gd name="T5" fmla="*/ 4 h 174"/>
                <a:gd name="T6" fmla="*/ 28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6 w 146"/>
                <a:gd name="T19" fmla="*/ 174 h 174"/>
                <a:gd name="T20" fmla="*/ 116 w 146"/>
                <a:gd name="T21" fmla="*/ 76 h 174"/>
                <a:gd name="T22" fmla="*/ 76 w 146"/>
                <a:gd name="T23" fmla="*/ 26 h 174"/>
                <a:gd name="T24" fmla="*/ 35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2 w 146"/>
                <a:gd name="T31" fmla="*/ 174 h 174"/>
                <a:gd name="T32" fmla="*/ 2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2438" y="1784"/>
              <a:ext cx="52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1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1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22"/>
            <p:cNvSpPr>
              <a:spLocks noEditPoints="1"/>
            </p:cNvSpPr>
            <p:nvPr/>
          </p:nvSpPr>
          <p:spPr bwMode="auto">
            <a:xfrm>
              <a:off x="2527" y="1787"/>
              <a:ext cx="50" cy="78"/>
            </a:xfrm>
            <a:custGeom>
              <a:avLst/>
              <a:gdLst>
                <a:gd name="T0" fmla="*/ 30 w 154"/>
                <a:gd name="T1" fmla="*/ 113 h 239"/>
                <a:gd name="T2" fmla="*/ 30 w 154"/>
                <a:gd name="T3" fmla="*/ 113 h 239"/>
                <a:gd name="T4" fmla="*/ 62 w 154"/>
                <a:gd name="T5" fmla="*/ 113 h 239"/>
                <a:gd name="T6" fmla="*/ 115 w 154"/>
                <a:gd name="T7" fmla="*/ 68 h 239"/>
                <a:gd name="T8" fmla="*/ 61 w 154"/>
                <a:gd name="T9" fmla="*/ 24 h 239"/>
                <a:gd name="T10" fmla="*/ 30 w 154"/>
                <a:gd name="T11" fmla="*/ 27 h 239"/>
                <a:gd name="T12" fmla="*/ 30 w 154"/>
                <a:gd name="T13" fmla="*/ 113 h 239"/>
                <a:gd name="T14" fmla="*/ 0 w 154"/>
                <a:gd name="T15" fmla="*/ 5 h 239"/>
                <a:gd name="T16" fmla="*/ 0 w 154"/>
                <a:gd name="T17" fmla="*/ 5 h 239"/>
                <a:gd name="T18" fmla="*/ 59 w 154"/>
                <a:gd name="T19" fmla="*/ 0 h 239"/>
                <a:gd name="T20" fmla="*/ 127 w 154"/>
                <a:gd name="T21" fmla="*/ 20 h 239"/>
                <a:gd name="T22" fmla="*/ 146 w 154"/>
                <a:gd name="T23" fmla="*/ 65 h 239"/>
                <a:gd name="T24" fmla="*/ 101 w 154"/>
                <a:gd name="T25" fmla="*/ 125 h 239"/>
                <a:gd name="T26" fmla="*/ 101 w 154"/>
                <a:gd name="T27" fmla="*/ 126 h 239"/>
                <a:gd name="T28" fmla="*/ 136 w 154"/>
                <a:gd name="T29" fmla="*/ 174 h 239"/>
                <a:gd name="T30" fmla="*/ 154 w 154"/>
                <a:gd name="T31" fmla="*/ 239 h 239"/>
                <a:gd name="T32" fmla="*/ 123 w 154"/>
                <a:gd name="T33" fmla="*/ 239 h 239"/>
                <a:gd name="T34" fmla="*/ 107 w 154"/>
                <a:gd name="T35" fmla="*/ 183 h 239"/>
                <a:gd name="T36" fmla="*/ 59 w 154"/>
                <a:gd name="T37" fmla="*/ 137 h 239"/>
                <a:gd name="T38" fmla="*/ 30 w 154"/>
                <a:gd name="T39" fmla="*/ 137 h 239"/>
                <a:gd name="T40" fmla="*/ 30 w 154"/>
                <a:gd name="T41" fmla="*/ 239 h 239"/>
                <a:gd name="T42" fmla="*/ 0 w 154"/>
                <a:gd name="T43" fmla="*/ 239 h 239"/>
                <a:gd name="T44" fmla="*/ 0 w 154"/>
                <a:gd name="T4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239">
                  <a:moveTo>
                    <a:pt x="30" y="113"/>
                  </a:moveTo>
                  <a:lnTo>
                    <a:pt x="30" y="113"/>
                  </a:lnTo>
                  <a:lnTo>
                    <a:pt x="62" y="113"/>
                  </a:lnTo>
                  <a:cubicBezTo>
                    <a:pt x="94" y="113"/>
                    <a:pt x="115" y="95"/>
                    <a:pt x="115" y="68"/>
                  </a:cubicBezTo>
                  <a:cubicBezTo>
                    <a:pt x="115" y="38"/>
                    <a:pt x="93" y="24"/>
                    <a:pt x="61" y="24"/>
                  </a:cubicBezTo>
                  <a:cubicBezTo>
                    <a:pt x="46" y="24"/>
                    <a:pt x="35" y="25"/>
                    <a:pt x="30" y="27"/>
                  </a:cubicBezTo>
                  <a:lnTo>
                    <a:pt x="30" y="113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2"/>
                    <a:pt x="37" y="0"/>
                    <a:pt x="59" y="0"/>
                  </a:cubicBezTo>
                  <a:cubicBezTo>
                    <a:pt x="91" y="0"/>
                    <a:pt x="112" y="6"/>
                    <a:pt x="127" y="20"/>
                  </a:cubicBezTo>
                  <a:cubicBezTo>
                    <a:pt x="139" y="30"/>
                    <a:pt x="146" y="46"/>
                    <a:pt x="146" y="65"/>
                  </a:cubicBezTo>
                  <a:cubicBezTo>
                    <a:pt x="146" y="96"/>
                    <a:pt x="126" y="117"/>
                    <a:pt x="101" y="125"/>
                  </a:cubicBezTo>
                  <a:lnTo>
                    <a:pt x="101" y="126"/>
                  </a:lnTo>
                  <a:cubicBezTo>
                    <a:pt x="119" y="133"/>
                    <a:pt x="130" y="150"/>
                    <a:pt x="136" y="174"/>
                  </a:cubicBezTo>
                  <a:cubicBezTo>
                    <a:pt x="144" y="207"/>
                    <a:pt x="149" y="230"/>
                    <a:pt x="154" y="239"/>
                  </a:cubicBezTo>
                  <a:lnTo>
                    <a:pt x="123" y="239"/>
                  </a:lnTo>
                  <a:cubicBezTo>
                    <a:pt x="119" y="233"/>
                    <a:pt x="113" y="212"/>
                    <a:pt x="107" y="183"/>
                  </a:cubicBezTo>
                  <a:cubicBezTo>
                    <a:pt x="100" y="150"/>
                    <a:pt x="87" y="138"/>
                    <a:pt x="59" y="137"/>
                  </a:cubicBezTo>
                  <a:lnTo>
                    <a:pt x="30" y="137"/>
                  </a:lnTo>
                  <a:lnTo>
                    <a:pt x="30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2583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2641" y="1809"/>
              <a:ext cx="51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3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1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5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9" y="243"/>
                    <a:pt x="15" y="234"/>
                  </a:cubicBezTo>
                  <a:lnTo>
                    <a:pt x="23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1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2707" y="1810"/>
              <a:ext cx="47" cy="57"/>
            </a:xfrm>
            <a:custGeom>
              <a:avLst/>
              <a:gdLst>
                <a:gd name="T0" fmla="*/ 144 w 145"/>
                <a:gd name="T1" fmla="*/ 124 h 174"/>
                <a:gd name="T2" fmla="*/ 144 w 145"/>
                <a:gd name="T3" fmla="*/ 124 h 174"/>
                <a:gd name="T4" fmla="*/ 145 w 145"/>
                <a:gd name="T5" fmla="*/ 170 h 174"/>
                <a:gd name="T6" fmla="*/ 118 w 145"/>
                <a:gd name="T7" fmla="*/ 170 h 174"/>
                <a:gd name="T8" fmla="*/ 116 w 145"/>
                <a:gd name="T9" fmla="*/ 142 h 174"/>
                <a:gd name="T10" fmla="*/ 115 w 145"/>
                <a:gd name="T11" fmla="*/ 142 h 174"/>
                <a:gd name="T12" fmla="*/ 59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10 w 145"/>
                <a:gd name="T25" fmla="*/ 120 h 174"/>
                <a:gd name="T26" fmla="*/ 113 w 145"/>
                <a:gd name="T27" fmla="*/ 104 h 174"/>
                <a:gd name="T28" fmla="*/ 113 w 145"/>
                <a:gd name="T29" fmla="*/ 0 h 174"/>
                <a:gd name="T30" fmla="*/ 144 w 145"/>
                <a:gd name="T31" fmla="*/ 0 h 174"/>
                <a:gd name="T32" fmla="*/ 144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4" y="124"/>
                  </a:moveTo>
                  <a:lnTo>
                    <a:pt x="144" y="124"/>
                  </a:lnTo>
                  <a:cubicBezTo>
                    <a:pt x="144" y="141"/>
                    <a:pt x="144" y="157"/>
                    <a:pt x="145" y="170"/>
                  </a:cubicBezTo>
                  <a:lnTo>
                    <a:pt x="118" y="170"/>
                  </a:lnTo>
                  <a:lnTo>
                    <a:pt x="116" y="142"/>
                  </a:lnTo>
                  <a:lnTo>
                    <a:pt x="115" y="142"/>
                  </a:lnTo>
                  <a:cubicBezTo>
                    <a:pt x="107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90" y="148"/>
                    <a:pt x="104" y="134"/>
                    <a:pt x="110" y="120"/>
                  </a:cubicBezTo>
                  <a:cubicBezTo>
                    <a:pt x="112" y="116"/>
                    <a:pt x="113" y="110"/>
                    <a:pt x="113" y="104"/>
                  </a:cubicBezTo>
                  <a:lnTo>
                    <a:pt x="113" y="0"/>
                  </a:lnTo>
                  <a:lnTo>
                    <a:pt x="144" y="0"/>
                  </a:lnTo>
                  <a:lnTo>
                    <a:pt x="144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2769" y="1784"/>
              <a:ext cx="10" cy="81"/>
            </a:xfrm>
            <a:custGeom>
              <a:avLst/>
              <a:gdLst>
                <a:gd name="T0" fmla="*/ 0 w 31"/>
                <a:gd name="T1" fmla="*/ 0 h 250"/>
                <a:gd name="T2" fmla="*/ 0 w 31"/>
                <a:gd name="T3" fmla="*/ 0 h 250"/>
                <a:gd name="T4" fmla="*/ 31 w 31"/>
                <a:gd name="T5" fmla="*/ 0 h 250"/>
                <a:gd name="T6" fmla="*/ 31 w 31"/>
                <a:gd name="T7" fmla="*/ 250 h 250"/>
                <a:gd name="T8" fmla="*/ 0 w 31"/>
                <a:gd name="T9" fmla="*/ 250 h 250"/>
                <a:gd name="T10" fmla="*/ 0 w 31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50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79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1 w 136"/>
                <a:gd name="T7" fmla="*/ 155 h 178"/>
                <a:gd name="T8" fmla="*/ 102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6 w 136"/>
                <a:gd name="T19" fmla="*/ 153 h 178"/>
                <a:gd name="T20" fmla="*/ 105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3 w 136"/>
                <a:gd name="T27" fmla="*/ 66 h 178"/>
                <a:gd name="T28" fmla="*/ 103 w 136"/>
                <a:gd name="T29" fmla="*/ 62 h 178"/>
                <a:gd name="T30" fmla="*/ 64 w 136"/>
                <a:gd name="T31" fmla="*/ 23 h 178"/>
                <a:gd name="T32" fmla="*/ 20 w 136"/>
                <a:gd name="T33" fmla="*/ 36 h 178"/>
                <a:gd name="T34" fmla="*/ 13 w 136"/>
                <a:gd name="T35" fmla="*/ 15 h 178"/>
                <a:gd name="T36" fmla="*/ 69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70" y="87"/>
                    <a:pt x="31" y="93"/>
                    <a:pt x="31" y="126"/>
                  </a:cubicBezTo>
                  <a:cubicBezTo>
                    <a:pt x="31" y="146"/>
                    <a:pt x="45" y="155"/>
                    <a:pt x="61" y="155"/>
                  </a:cubicBezTo>
                  <a:cubicBezTo>
                    <a:pt x="83" y="155"/>
                    <a:pt x="97" y="141"/>
                    <a:pt x="102" y="127"/>
                  </a:cubicBezTo>
                  <a:cubicBezTo>
                    <a:pt x="103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6" y="153"/>
                  </a:lnTo>
                  <a:lnTo>
                    <a:pt x="105" y="153"/>
                  </a:lnTo>
                  <a:cubicBezTo>
                    <a:pt x="95" y="166"/>
                    <a:pt x="77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3" y="66"/>
                  </a:cubicBezTo>
                  <a:lnTo>
                    <a:pt x="103" y="62"/>
                  </a:lnTo>
                  <a:cubicBezTo>
                    <a:pt x="103" y="48"/>
                    <a:pt x="99" y="23"/>
                    <a:pt x="64" y="23"/>
                  </a:cubicBezTo>
                  <a:cubicBezTo>
                    <a:pt x="48" y="23"/>
                    <a:pt x="32" y="28"/>
                    <a:pt x="20" y="36"/>
                  </a:cubicBezTo>
                  <a:lnTo>
                    <a:pt x="13" y="15"/>
                  </a:lnTo>
                  <a:cubicBezTo>
                    <a:pt x="27" y="6"/>
                    <a:pt x="47" y="0"/>
                    <a:pt x="69" y="0"/>
                  </a:cubicBezTo>
                  <a:cubicBezTo>
                    <a:pt x="121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842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881" y="1809"/>
              <a:ext cx="54" cy="58"/>
            </a:xfrm>
            <a:custGeom>
              <a:avLst/>
              <a:gdLst>
                <a:gd name="T0" fmla="*/ 32 w 167"/>
                <a:gd name="T1" fmla="*/ 89 h 178"/>
                <a:gd name="T2" fmla="*/ 32 w 167"/>
                <a:gd name="T3" fmla="*/ 89 h 178"/>
                <a:gd name="T4" fmla="*/ 83 w 167"/>
                <a:gd name="T5" fmla="*/ 155 h 178"/>
                <a:gd name="T6" fmla="*/ 135 w 167"/>
                <a:gd name="T7" fmla="*/ 89 h 178"/>
                <a:gd name="T8" fmla="*/ 84 w 167"/>
                <a:gd name="T9" fmla="*/ 23 h 178"/>
                <a:gd name="T10" fmla="*/ 32 w 167"/>
                <a:gd name="T11" fmla="*/ 89 h 178"/>
                <a:gd name="T12" fmla="*/ 167 w 167"/>
                <a:gd name="T13" fmla="*/ 88 h 178"/>
                <a:gd name="T14" fmla="*/ 167 w 167"/>
                <a:gd name="T15" fmla="*/ 88 h 178"/>
                <a:gd name="T16" fmla="*/ 82 w 167"/>
                <a:gd name="T17" fmla="*/ 178 h 178"/>
                <a:gd name="T18" fmla="*/ 0 w 167"/>
                <a:gd name="T19" fmla="*/ 91 h 178"/>
                <a:gd name="T20" fmla="*/ 85 w 167"/>
                <a:gd name="T21" fmla="*/ 0 h 178"/>
                <a:gd name="T22" fmla="*/ 167 w 167"/>
                <a:gd name="T2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78">
                  <a:moveTo>
                    <a:pt x="32" y="89"/>
                  </a:moveTo>
                  <a:lnTo>
                    <a:pt x="32" y="89"/>
                  </a:lnTo>
                  <a:cubicBezTo>
                    <a:pt x="32" y="127"/>
                    <a:pt x="53" y="155"/>
                    <a:pt x="83" y="155"/>
                  </a:cubicBezTo>
                  <a:cubicBezTo>
                    <a:pt x="113" y="155"/>
                    <a:pt x="135" y="127"/>
                    <a:pt x="135" y="89"/>
                  </a:cubicBezTo>
                  <a:cubicBezTo>
                    <a:pt x="135" y="60"/>
                    <a:pt x="121" y="23"/>
                    <a:pt x="84" y="23"/>
                  </a:cubicBezTo>
                  <a:cubicBezTo>
                    <a:pt x="48" y="23"/>
                    <a:pt x="32" y="57"/>
                    <a:pt x="32" y="89"/>
                  </a:cubicBezTo>
                  <a:close/>
                  <a:moveTo>
                    <a:pt x="167" y="88"/>
                  </a:moveTo>
                  <a:lnTo>
                    <a:pt x="167" y="88"/>
                  </a:lnTo>
                  <a:cubicBezTo>
                    <a:pt x="167" y="151"/>
                    <a:pt x="123" y="178"/>
                    <a:pt x="82" y="178"/>
                  </a:cubicBezTo>
                  <a:cubicBezTo>
                    <a:pt x="36" y="178"/>
                    <a:pt x="0" y="144"/>
                    <a:pt x="0" y="91"/>
                  </a:cubicBezTo>
                  <a:cubicBezTo>
                    <a:pt x="0" y="34"/>
                    <a:pt x="38" y="0"/>
                    <a:pt x="85" y="0"/>
                  </a:cubicBezTo>
                  <a:cubicBezTo>
                    <a:pt x="134" y="0"/>
                    <a:pt x="167" y="36"/>
                    <a:pt x="167" y="88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2947" y="1809"/>
              <a:ext cx="27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29 w 85"/>
                <a:gd name="T11" fmla="*/ 37 h 174"/>
                <a:gd name="T12" fmla="*/ 76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4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29" y="37"/>
                  </a:lnTo>
                  <a:cubicBezTo>
                    <a:pt x="37" y="15"/>
                    <a:pt x="55" y="0"/>
                    <a:pt x="76" y="0"/>
                  </a:cubicBezTo>
                  <a:cubicBezTo>
                    <a:pt x="80" y="0"/>
                    <a:pt x="82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4" y="29"/>
                  </a:cubicBezTo>
                  <a:cubicBezTo>
                    <a:pt x="53" y="29"/>
                    <a:pt x="37" y="46"/>
                    <a:pt x="33" y="69"/>
                  </a:cubicBezTo>
                  <a:cubicBezTo>
                    <a:pt x="32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2980" y="1810"/>
              <a:ext cx="52" cy="81"/>
            </a:xfrm>
            <a:custGeom>
              <a:avLst/>
              <a:gdLst>
                <a:gd name="T0" fmla="*/ 34 w 160"/>
                <a:gd name="T1" fmla="*/ 0 h 248"/>
                <a:gd name="T2" fmla="*/ 34 w 160"/>
                <a:gd name="T3" fmla="*/ 0 h 248"/>
                <a:gd name="T4" fmla="*/ 71 w 160"/>
                <a:gd name="T5" fmla="*/ 101 h 248"/>
                <a:gd name="T6" fmla="*/ 82 w 160"/>
                <a:gd name="T7" fmla="*/ 135 h 248"/>
                <a:gd name="T8" fmla="*/ 82 w 160"/>
                <a:gd name="T9" fmla="*/ 135 h 248"/>
                <a:gd name="T10" fmla="*/ 93 w 160"/>
                <a:gd name="T11" fmla="*/ 100 h 248"/>
                <a:gd name="T12" fmla="*/ 127 w 160"/>
                <a:gd name="T13" fmla="*/ 0 h 248"/>
                <a:gd name="T14" fmla="*/ 160 w 160"/>
                <a:gd name="T15" fmla="*/ 0 h 248"/>
                <a:gd name="T16" fmla="*/ 113 w 160"/>
                <a:gd name="T17" fmla="*/ 121 h 248"/>
                <a:gd name="T18" fmla="*/ 55 w 160"/>
                <a:gd name="T19" fmla="*/ 228 h 248"/>
                <a:gd name="T20" fmla="*/ 17 w 160"/>
                <a:gd name="T21" fmla="*/ 248 h 248"/>
                <a:gd name="T22" fmla="*/ 9 w 160"/>
                <a:gd name="T23" fmla="*/ 222 h 248"/>
                <a:gd name="T24" fmla="*/ 36 w 160"/>
                <a:gd name="T25" fmla="*/ 207 h 248"/>
                <a:gd name="T26" fmla="*/ 62 w 160"/>
                <a:gd name="T27" fmla="*/ 172 h 248"/>
                <a:gd name="T28" fmla="*/ 65 w 160"/>
                <a:gd name="T29" fmla="*/ 165 h 248"/>
                <a:gd name="T30" fmla="*/ 63 w 160"/>
                <a:gd name="T31" fmla="*/ 157 h 248"/>
                <a:gd name="T32" fmla="*/ 0 w 160"/>
                <a:gd name="T33" fmla="*/ 0 h 248"/>
                <a:gd name="T34" fmla="*/ 34 w 160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48">
                  <a:moveTo>
                    <a:pt x="34" y="0"/>
                  </a:moveTo>
                  <a:lnTo>
                    <a:pt x="34" y="0"/>
                  </a:lnTo>
                  <a:lnTo>
                    <a:pt x="71" y="101"/>
                  </a:lnTo>
                  <a:cubicBezTo>
                    <a:pt x="75" y="112"/>
                    <a:pt x="79" y="125"/>
                    <a:pt x="82" y="135"/>
                  </a:cubicBezTo>
                  <a:lnTo>
                    <a:pt x="82" y="135"/>
                  </a:lnTo>
                  <a:cubicBezTo>
                    <a:pt x="86" y="125"/>
                    <a:pt x="89" y="112"/>
                    <a:pt x="93" y="100"/>
                  </a:cubicBezTo>
                  <a:lnTo>
                    <a:pt x="127" y="0"/>
                  </a:lnTo>
                  <a:lnTo>
                    <a:pt x="160" y="0"/>
                  </a:lnTo>
                  <a:lnTo>
                    <a:pt x="113" y="121"/>
                  </a:lnTo>
                  <a:cubicBezTo>
                    <a:pt x="91" y="180"/>
                    <a:pt x="76" y="210"/>
                    <a:pt x="55" y="228"/>
                  </a:cubicBezTo>
                  <a:cubicBezTo>
                    <a:pt x="40" y="241"/>
                    <a:pt x="25" y="247"/>
                    <a:pt x="17" y="248"/>
                  </a:cubicBezTo>
                  <a:lnTo>
                    <a:pt x="9" y="222"/>
                  </a:lnTo>
                  <a:cubicBezTo>
                    <a:pt x="17" y="220"/>
                    <a:pt x="27" y="215"/>
                    <a:pt x="36" y="207"/>
                  </a:cubicBezTo>
                  <a:cubicBezTo>
                    <a:pt x="45" y="200"/>
                    <a:pt x="55" y="188"/>
                    <a:pt x="62" y="172"/>
                  </a:cubicBezTo>
                  <a:cubicBezTo>
                    <a:pt x="64" y="169"/>
                    <a:pt x="65" y="167"/>
                    <a:pt x="65" y="165"/>
                  </a:cubicBezTo>
                  <a:cubicBezTo>
                    <a:pt x="65" y="163"/>
                    <a:pt x="64" y="161"/>
                    <a:pt x="63" y="157"/>
                  </a:cubicBez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3051" y="1788"/>
              <a:ext cx="57" cy="77"/>
            </a:xfrm>
            <a:custGeom>
              <a:avLst/>
              <a:gdLst>
                <a:gd name="T0" fmla="*/ 0 w 176"/>
                <a:gd name="T1" fmla="*/ 0 h 237"/>
                <a:gd name="T2" fmla="*/ 0 w 176"/>
                <a:gd name="T3" fmla="*/ 0 h 237"/>
                <a:gd name="T4" fmla="*/ 0 w 176"/>
                <a:gd name="T5" fmla="*/ 26 h 237"/>
                <a:gd name="T6" fmla="*/ 72 w 176"/>
                <a:gd name="T7" fmla="*/ 26 h 237"/>
                <a:gd name="T8" fmla="*/ 72 w 176"/>
                <a:gd name="T9" fmla="*/ 237 h 237"/>
                <a:gd name="T10" fmla="*/ 103 w 176"/>
                <a:gd name="T11" fmla="*/ 237 h 237"/>
                <a:gd name="T12" fmla="*/ 103 w 176"/>
                <a:gd name="T13" fmla="*/ 26 h 237"/>
                <a:gd name="T14" fmla="*/ 176 w 176"/>
                <a:gd name="T15" fmla="*/ 26 h 237"/>
                <a:gd name="T16" fmla="*/ 176 w 176"/>
                <a:gd name="T17" fmla="*/ 0 h 237"/>
                <a:gd name="T18" fmla="*/ 0 w 17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7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72" y="26"/>
                  </a:lnTo>
                  <a:lnTo>
                    <a:pt x="72" y="237"/>
                  </a:lnTo>
                  <a:lnTo>
                    <a:pt x="103" y="237"/>
                  </a:lnTo>
                  <a:lnTo>
                    <a:pt x="103" y="26"/>
                  </a:lnTo>
                  <a:lnTo>
                    <a:pt x="176" y="26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3108" y="1809"/>
              <a:ext cx="28" cy="56"/>
            </a:xfrm>
            <a:custGeom>
              <a:avLst/>
              <a:gdLst>
                <a:gd name="T0" fmla="*/ 2 w 86"/>
                <a:gd name="T1" fmla="*/ 57 h 174"/>
                <a:gd name="T2" fmla="*/ 2 w 86"/>
                <a:gd name="T3" fmla="*/ 57 h 174"/>
                <a:gd name="T4" fmla="*/ 0 w 86"/>
                <a:gd name="T5" fmla="*/ 4 h 174"/>
                <a:gd name="T6" fmla="*/ 27 w 86"/>
                <a:gd name="T7" fmla="*/ 4 h 174"/>
                <a:gd name="T8" fmla="*/ 28 w 86"/>
                <a:gd name="T9" fmla="*/ 37 h 174"/>
                <a:gd name="T10" fmla="*/ 30 w 86"/>
                <a:gd name="T11" fmla="*/ 37 h 174"/>
                <a:gd name="T12" fmla="*/ 77 w 86"/>
                <a:gd name="T13" fmla="*/ 0 h 174"/>
                <a:gd name="T14" fmla="*/ 86 w 86"/>
                <a:gd name="T15" fmla="*/ 1 h 174"/>
                <a:gd name="T16" fmla="*/ 86 w 86"/>
                <a:gd name="T17" fmla="*/ 30 h 174"/>
                <a:gd name="T18" fmla="*/ 75 w 86"/>
                <a:gd name="T19" fmla="*/ 29 h 174"/>
                <a:gd name="T20" fmla="*/ 34 w 86"/>
                <a:gd name="T21" fmla="*/ 69 h 174"/>
                <a:gd name="T22" fmla="*/ 32 w 86"/>
                <a:gd name="T23" fmla="*/ 84 h 174"/>
                <a:gd name="T24" fmla="*/ 32 w 86"/>
                <a:gd name="T25" fmla="*/ 174 h 174"/>
                <a:gd name="T26" fmla="*/ 2 w 86"/>
                <a:gd name="T27" fmla="*/ 174 h 174"/>
                <a:gd name="T28" fmla="*/ 2 w 86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74">
                  <a:moveTo>
                    <a:pt x="2" y="57"/>
                  </a:moveTo>
                  <a:lnTo>
                    <a:pt x="2" y="57"/>
                  </a:lnTo>
                  <a:cubicBezTo>
                    <a:pt x="2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8" y="15"/>
                    <a:pt x="56" y="0"/>
                    <a:pt x="77" y="0"/>
                  </a:cubicBezTo>
                  <a:cubicBezTo>
                    <a:pt x="81" y="0"/>
                    <a:pt x="83" y="0"/>
                    <a:pt x="86" y="1"/>
                  </a:cubicBezTo>
                  <a:lnTo>
                    <a:pt x="86" y="30"/>
                  </a:lnTo>
                  <a:cubicBezTo>
                    <a:pt x="83" y="30"/>
                    <a:pt x="79" y="29"/>
                    <a:pt x="75" y="29"/>
                  </a:cubicBezTo>
                  <a:cubicBezTo>
                    <a:pt x="53" y="29"/>
                    <a:pt x="38" y="46"/>
                    <a:pt x="34" y="69"/>
                  </a:cubicBezTo>
                  <a:cubicBezTo>
                    <a:pt x="33" y="73"/>
                    <a:pt x="32" y="78"/>
                    <a:pt x="32" y="84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3145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8 w 39"/>
                <a:gd name="T13" fmla="*/ 19 h 237"/>
                <a:gd name="T14" fmla="*/ 38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19 w 39"/>
                <a:gd name="T21" fmla="*/ 0 h 237"/>
                <a:gd name="T22" fmla="*/ 38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8" y="8"/>
                    <a:pt x="38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3171" y="1784"/>
              <a:ext cx="53" cy="83"/>
            </a:xfrm>
            <a:custGeom>
              <a:avLst/>
              <a:gdLst>
                <a:gd name="T0" fmla="*/ 32 w 163"/>
                <a:gd name="T1" fmla="*/ 182 h 254"/>
                <a:gd name="T2" fmla="*/ 32 w 163"/>
                <a:gd name="T3" fmla="*/ 182 h 254"/>
                <a:gd name="T4" fmla="*/ 33 w 163"/>
                <a:gd name="T5" fmla="*/ 193 h 254"/>
                <a:gd name="T6" fmla="*/ 80 w 163"/>
                <a:gd name="T7" fmla="*/ 230 h 254"/>
                <a:gd name="T8" fmla="*/ 132 w 163"/>
                <a:gd name="T9" fmla="*/ 164 h 254"/>
                <a:gd name="T10" fmla="*/ 81 w 163"/>
                <a:gd name="T11" fmla="*/ 101 h 254"/>
                <a:gd name="T12" fmla="*/ 34 w 163"/>
                <a:gd name="T13" fmla="*/ 139 h 254"/>
                <a:gd name="T14" fmla="*/ 32 w 163"/>
                <a:gd name="T15" fmla="*/ 151 h 254"/>
                <a:gd name="T16" fmla="*/ 32 w 163"/>
                <a:gd name="T17" fmla="*/ 182 h 254"/>
                <a:gd name="T18" fmla="*/ 0 w 163"/>
                <a:gd name="T19" fmla="*/ 250 h 254"/>
                <a:gd name="T20" fmla="*/ 0 w 163"/>
                <a:gd name="T21" fmla="*/ 250 h 254"/>
                <a:gd name="T22" fmla="*/ 1 w 163"/>
                <a:gd name="T23" fmla="*/ 206 h 254"/>
                <a:gd name="T24" fmla="*/ 1 w 163"/>
                <a:gd name="T25" fmla="*/ 0 h 254"/>
                <a:gd name="T26" fmla="*/ 32 w 163"/>
                <a:gd name="T27" fmla="*/ 0 h 254"/>
                <a:gd name="T28" fmla="*/ 32 w 163"/>
                <a:gd name="T29" fmla="*/ 107 h 254"/>
                <a:gd name="T30" fmla="*/ 33 w 163"/>
                <a:gd name="T31" fmla="*/ 107 h 254"/>
                <a:gd name="T32" fmla="*/ 91 w 163"/>
                <a:gd name="T33" fmla="*/ 76 h 254"/>
                <a:gd name="T34" fmla="*/ 163 w 163"/>
                <a:gd name="T35" fmla="*/ 163 h 254"/>
                <a:gd name="T36" fmla="*/ 86 w 163"/>
                <a:gd name="T37" fmla="*/ 254 h 254"/>
                <a:gd name="T38" fmla="*/ 29 w 163"/>
                <a:gd name="T39" fmla="*/ 222 h 254"/>
                <a:gd name="T40" fmla="*/ 28 w 163"/>
                <a:gd name="T41" fmla="*/ 222 h 254"/>
                <a:gd name="T42" fmla="*/ 27 w 163"/>
                <a:gd name="T43" fmla="*/ 250 h 254"/>
                <a:gd name="T44" fmla="*/ 0 w 163"/>
                <a:gd name="T45" fmla="*/ 2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254">
                  <a:moveTo>
                    <a:pt x="32" y="182"/>
                  </a:moveTo>
                  <a:lnTo>
                    <a:pt x="32" y="182"/>
                  </a:lnTo>
                  <a:cubicBezTo>
                    <a:pt x="32" y="186"/>
                    <a:pt x="33" y="190"/>
                    <a:pt x="33" y="193"/>
                  </a:cubicBezTo>
                  <a:cubicBezTo>
                    <a:pt x="39" y="215"/>
                    <a:pt x="57" y="230"/>
                    <a:pt x="80" y="230"/>
                  </a:cubicBezTo>
                  <a:cubicBezTo>
                    <a:pt x="112" y="230"/>
                    <a:pt x="132" y="203"/>
                    <a:pt x="132" y="164"/>
                  </a:cubicBezTo>
                  <a:cubicBezTo>
                    <a:pt x="132" y="130"/>
                    <a:pt x="114" y="101"/>
                    <a:pt x="81" y="101"/>
                  </a:cubicBezTo>
                  <a:cubicBezTo>
                    <a:pt x="60" y="101"/>
                    <a:pt x="40" y="115"/>
                    <a:pt x="34" y="139"/>
                  </a:cubicBezTo>
                  <a:cubicBezTo>
                    <a:pt x="33" y="142"/>
                    <a:pt x="32" y="147"/>
                    <a:pt x="32" y="151"/>
                  </a:cubicBezTo>
                  <a:lnTo>
                    <a:pt x="32" y="182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cubicBezTo>
                    <a:pt x="1" y="239"/>
                    <a:pt x="1" y="221"/>
                    <a:pt x="1" y="206"/>
                  </a:cubicBezTo>
                  <a:lnTo>
                    <a:pt x="1" y="0"/>
                  </a:lnTo>
                  <a:lnTo>
                    <a:pt x="32" y="0"/>
                  </a:lnTo>
                  <a:lnTo>
                    <a:pt x="32" y="107"/>
                  </a:lnTo>
                  <a:lnTo>
                    <a:pt x="33" y="107"/>
                  </a:lnTo>
                  <a:cubicBezTo>
                    <a:pt x="44" y="88"/>
                    <a:pt x="63" y="76"/>
                    <a:pt x="91" y="76"/>
                  </a:cubicBezTo>
                  <a:cubicBezTo>
                    <a:pt x="133" y="76"/>
                    <a:pt x="163" y="111"/>
                    <a:pt x="163" y="163"/>
                  </a:cubicBezTo>
                  <a:cubicBezTo>
                    <a:pt x="163" y="224"/>
                    <a:pt x="124" y="254"/>
                    <a:pt x="86" y="254"/>
                  </a:cubicBezTo>
                  <a:cubicBezTo>
                    <a:pt x="62" y="254"/>
                    <a:pt x="42" y="245"/>
                    <a:pt x="29" y="222"/>
                  </a:cubicBezTo>
                  <a:lnTo>
                    <a:pt x="28" y="222"/>
                  </a:lnTo>
                  <a:lnTo>
                    <a:pt x="2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3235" y="1810"/>
              <a:ext cx="48" cy="57"/>
            </a:xfrm>
            <a:custGeom>
              <a:avLst/>
              <a:gdLst>
                <a:gd name="T0" fmla="*/ 143 w 145"/>
                <a:gd name="T1" fmla="*/ 124 h 174"/>
                <a:gd name="T2" fmla="*/ 143 w 145"/>
                <a:gd name="T3" fmla="*/ 124 h 174"/>
                <a:gd name="T4" fmla="*/ 145 w 145"/>
                <a:gd name="T5" fmla="*/ 170 h 174"/>
                <a:gd name="T6" fmla="*/ 117 w 145"/>
                <a:gd name="T7" fmla="*/ 170 h 174"/>
                <a:gd name="T8" fmla="*/ 115 w 145"/>
                <a:gd name="T9" fmla="*/ 143 h 174"/>
                <a:gd name="T10" fmla="*/ 115 w 145"/>
                <a:gd name="T11" fmla="*/ 143 h 174"/>
                <a:gd name="T12" fmla="*/ 58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09 w 145"/>
                <a:gd name="T25" fmla="*/ 120 h 174"/>
                <a:gd name="T26" fmla="*/ 112 w 145"/>
                <a:gd name="T27" fmla="*/ 105 h 174"/>
                <a:gd name="T28" fmla="*/ 112 w 145"/>
                <a:gd name="T29" fmla="*/ 0 h 174"/>
                <a:gd name="T30" fmla="*/ 143 w 145"/>
                <a:gd name="T31" fmla="*/ 0 h 174"/>
                <a:gd name="T32" fmla="*/ 143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3" y="124"/>
                  </a:moveTo>
                  <a:lnTo>
                    <a:pt x="143" y="124"/>
                  </a:lnTo>
                  <a:cubicBezTo>
                    <a:pt x="143" y="141"/>
                    <a:pt x="144" y="157"/>
                    <a:pt x="145" y="170"/>
                  </a:cubicBezTo>
                  <a:lnTo>
                    <a:pt x="117" y="170"/>
                  </a:lnTo>
                  <a:lnTo>
                    <a:pt x="115" y="143"/>
                  </a:lnTo>
                  <a:lnTo>
                    <a:pt x="115" y="143"/>
                  </a:lnTo>
                  <a:cubicBezTo>
                    <a:pt x="107" y="156"/>
                    <a:pt x="89" y="174"/>
                    <a:pt x="58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6"/>
                    <a:pt x="112" y="110"/>
                    <a:pt x="112" y="105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3297" y="1809"/>
              <a:ext cx="48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6" y="26"/>
                    <a:pt x="40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3356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9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3414" y="1784"/>
              <a:ext cx="10" cy="81"/>
            </a:xfrm>
            <a:custGeom>
              <a:avLst/>
              <a:gdLst>
                <a:gd name="T0" fmla="*/ 0 w 31"/>
                <a:gd name="T1" fmla="*/ 250 h 250"/>
                <a:gd name="T2" fmla="*/ 0 w 31"/>
                <a:gd name="T3" fmla="*/ 250 h 250"/>
                <a:gd name="T4" fmla="*/ 31 w 31"/>
                <a:gd name="T5" fmla="*/ 250 h 250"/>
                <a:gd name="T6" fmla="*/ 31 w 31"/>
                <a:gd name="T7" fmla="*/ 0 h 250"/>
                <a:gd name="T8" fmla="*/ 0 w 31"/>
                <a:gd name="T9" fmla="*/ 0 h 250"/>
                <a:gd name="T10" fmla="*/ 0 w 31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250"/>
                  </a:moveTo>
                  <a:lnTo>
                    <a:pt x="0" y="250"/>
                  </a:lnTo>
                  <a:lnTo>
                    <a:pt x="31" y="25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344" y="1788"/>
              <a:ext cx="10" cy="77"/>
            </a:xfrm>
            <a:custGeom>
              <a:avLst/>
              <a:gdLst>
                <a:gd name="T0" fmla="*/ 0 w 30"/>
                <a:gd name="T1" fmla="*/ 237 h 237"/>
                <a:gd name="T2" fmla="*/ 0 w 30"/>
                <a:gd name="T3" fmla="*/ 237 h 237"/>
                <a:gd name="T4" fmla="*/ 30 w 30"/>
                <a:gd name="T5" fmla="*/ 237 h 237"/>
                <a:gd name="T6" fmla="*/ 30 w 30"/>
                <a:gd name="T7" fmla="*/ 0 h 237"/>
                <a:gd name="T8" fmla="*/ 0 w 30"/>
                <a:gd name="T9" fmla="*/ 0 h 237"/>
                <a:gd name="T10" fmla="*/ 0 w 30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7">
                  <a:moveTo>
                    <a:pt x="0" y="237"/>
                  </a:moveTo>
                  <a:lnTo>
                    <a:pt x="0" y="237"/>
                  </a:lnTo>
                  <a:lnTo>
                    <a:pt x="30" y="23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369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428" y="1784"/>
              <a:ext cx="53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2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1492" y="1809"/>
              <a:ext cx="49" cy="58"/>
            </a:xfrm>
            <a:custGeom>
              <a:avLst/>
              <a:gdLst>
                <a:gd name="T0" fmla="*/ 121 w 150"/>
                <a:gd name="T1" fmla="*/ 73 h 178"/>
                <a:gd name="T2" fmla="*/ 121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1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1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1553" y="1809"/>
              <a:ext cx="52" cy="79"/>
            </a:xfrm>
            <a:custGeom>
              <a:avLst/>
              <a:gdLst>
                <a:gd name="T0" fmla="*/ 32 w 162"/>
                <a:gd name="T1" fmla="*/ 105 h 244"/>
                <a:gd name="T2" fmla="*/ 32 w 162"/>
                <a:gd name="T3" fmla="*/ 105 h 244"/>
                <a:gd name="T4" fmla="*/ 33 w 162"/>
                <a:gd name="T5" fmla="*/ 118 h 244"/>
                <a:gd name="T6" fmla="*/ 79 w 162"/>
                <a:gd name="T7" fmla="*/ 154 h 244"/>
                <a:gd name="T8" fmla="*/ 131 w 162"/>
                <a:gd name="T9" fmla="*/ 88 h 244"/>
                <a:gd name="T10" fmla="*/ 80 w 162"/>
                <a:gd name="T11" fmla="*/ 25 h 244"/>
                <a:gd name="T12" fmla="*/ 34 w 162"/>
                <a:gd name="T13" fmla="*/ 63 h 244"/>
                <a:gd name="T14" fmla="*/ 32 w 162"/>
                <a:gd name="T15" fmla="*/ 76 h 244"/>
                <a:gd name="T16" fmla="*/ 32 w 162"/>
                <a:gd name="T17" fmla="*/ 105 h 244"/>
                <a:gd name="T18" fmla="*/ 1 w 162"/>
                <a:gd name="T19" fmla="*/ 60 h 244"/>
                <a:gd name="T20" fmla="*/ 1 w 162"/>
                <a:gd name="T21" fmla="*/ 60 h 244"/>
                <a:gd name="T22" fmla="*/ 0 w 162"/>
                <a:gd name="T23" fmla="*/ 4 h 244"/>
                <a:gd name="T24" fmla="*/ 27 w 162"/>
                <a:gd name="T25" fmla="*/ 4 h 244"/>
                <a:gd name="T26" fmla="*/ 29 w 162"/>
                <a:gd name="T27" fmla="*/ 33 h 244"/>
                <a:gd name="T28" fmla="*/ 29 w 162"/>
                <a:gd name="T29" fmla="*/ 33 h 244"/>
                <a:gd name="T30" fmla="*/ 90 w 162"/>
                <a:gd name="T31" fmla="*/ 0 h 244"/>
                <a:gd name="T32" fmla="*/ 162 w 162"/>
                <a:gd name="T33" fmla="*/ 87 h 244"/>
                <a:gd name="T34" fmla="*/ 85 w 162"/>
                <a:gd name="T35" fmla="*/ 178 h 244"/>
                <a:gd name="T36" fmla="*/ 32 w 162"/>
                <a:gd name="T37" fmla="*/ 151 h 244"/>
                <a:gd name="T38" fmla="*/ 32 w 162"/>
                <a:gd name="T39" fmla="*/ 151 h 244"/>
                <a:gd name="T40" fmla="*/ 32 w 162"/>
                <a:gd name="T41" fmla="*/ 244 h 244"/>
                <a:gd name="T42" fmla="*/ 1 w 162"/>
                <a:gd name="T43" fmla="*/ 244 h 244"/>
                <a:gd name="T44" fmla="*/ 1 w 162"/>
                <a:gd name="T45" fmla="*/ 6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44">
                  <a:moveTo>
                    <a:pt x="32" y="105"/>
                  </a:moveTo>
                  <a:lnTo>
                    <a:pt x="32" y="105"/>
                  </a:lnTo>
                  <a:cubicBezTo>
                    <a:pt x="32" y="110"/>
                    <a:pt x="32" y="114"/>
                    <a:pt x="33" y="118"/>
                  </a:cubicBezTo>
                  <a:cubicBezTo>
                    <a:pt x="39" y="139"/>
                    <a:pt x="57" y="154"/>
                    <a:pt x="79" y="154"/>
                  </a:cubicBezTo>
                  <a:cubicBezTo>
                    <a:pt x="112" y="154"/>
                    <a:pt x="131" y="127"/>
                    <a:pt x="131" y="88"/>
                  </a:cubicBezTo>
                  <a:cubicBezTo>
                    <a:pt x="131" y="54"/>
                    <a:pt x="113" y="25"/>
                    <a:pt x="80" y="25"/>
                  </a:cubicBezTo>
                  <a:cubicBezTo>
                    <a:pt x="59" y="25"/>
                    <a:pt x="40" y="40"/>
                    <a:pt x="34" y="63"/>
                  </a:cubicBezTo>
                  <a:cubicBezTo>
                    <a:pt x="33" y="67"/>
                    <a:pt x="32" y="72"/>
                    <a:pt x="32" y="76"/>
                  </a:cubicBezTo>
                  <a:lnTo>
                    <a:pt x="32" y="105"/>
                  </a:lnTo>
                  <a:close/>
                  <a:moveTo>
                    <a:pt x="1" y="60"/>
                  </a:moveTo>
                  <a:lnTo>
                    <a:pt x="1" y="60"/>
                  </a:lnTo>
                  <a:cubicBezTo>
                    <a:pt x="1" y="38"/>
                    <a:pt x="0" y="20"/>
                    <a:pt x="0" y="4"/>
                  </a:cubicBezTo>
                  <a:lnTo>
                    <a:pt x="27" y="4"/>
                  </a:lnTo>
                  <a:lnTo>
                    <a:pt x="29" y="33"/>
                  </a:lnTo>
                  <a:lnTo>
                    <a:pt x="29" y="33"/>
                  </a:lnTo>
                  <a:cubicBezTo>
                    <a:pt x="42" y="12"/>
                    <a:pt x="62" y="0"/>
                    <a:pt x="90" y="0"/>
                  </a:cubicBezTo>
                  <a:cubicBezTo>
                    <a:pt x="131" y="0"/>
                    <a:pt x="162" y="35"/>
                    <a:pt x="162" y="87"/>
                  </a:cubicBezTo>
                  <a:cubicBezTo>
                    <a:pt x="162" y="148"/>
                    <a:pt x="125" y="178"/>
                    <a:pt x="85" y="178"/>
                  </a:cubicBezTo>
                  <a:cubicBezTo>
                    <a:pt x="62" y="178"/>
                    <a:pt x="42" y="168"/>
                    <a:pt x="32" y="151"/>
                  </a:cubicBezTo>
                  <a:lnTo>
                    <a:pt x="32" y="151"/>
                  </a:lnTo>
                  <a:lnTo>
                    <a:pt x="32" y="244"/>
                  </a:lnTo>
                  <a:lnTo>
                    <a:pt x="1" y="244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614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675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29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29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1733" y="1784"/>
              <a:ext cx="53" cy="83"/>
            </a:xfrm>
            <a:custGeom>
              <a:avLst/>
              <a:gdLst>
                <a:gd name="T0" fmla="*/ 129 w 162"/>
                <a:gd name="T1" fmla="*/ 149 h 254"/>
                <a:gd name="T2" fmla="*/ 129 w 162"/>
                <a:gd name="T3" fmla="*/ 149 h 254"/>
                <a:gd name="T4" fmla="*/ 128 w 162"/>
                <a:gd name="T5" fmla="*/ 136 h 254"/>
                <a:gd name="T6" fmla="*/ 83 w 162"/>
                <a:gd name="T7" fmla="*/ 100 h 254"/>
                <a:gd name="T8" fmla="*/ 32 w 162"/>
                <a:gd name="T9" fmla="*/ 166 h 254"/>
                <a:gd name="T10" fmla="*/ 82 w 162"/>
                <a:gd name="T11" fmla="*/ 229 h 254"/>
                <a:gd name="T12" fmla="*/ 128 w 162"/>
                <a:gd name="T13" fmla="*/ 192 h 254"/>
                <a:gd name="T14" fmla="*/ 129 w 162"/>
                <a:gd name="T15" fmla="*/ 179 h 254"/>
                <a:gd name="T16" fmla="*/ 129 w 162"/>
                <a:gd name="T17" fmla="*/ 149 h 254"/>
                <a:gd name="T18" fmla="*/ 160 w 162"/>
                <a:gd name="T19" fmla="*/ 0 h 254"/>
                <a:gd name="T20" fmla="*/ 160 w 162"/>
                <a:gd name="T21" fmla="*/ 0 h 254"/>
                <a:gd name="T22" fmla="*/ 160 w 162"/>
                <a:gd name="T23" fmla="*/ 206 h 254"/>
                <a:gd name="T24" fmla="*/ 162 w 162"/>
                <a:gd name="T25" fmla="*/ 250 h 254"/>
                <a:gd name="T26" fmla="*/ 134 w 162"/>
                <a:gd name="T27" fmla="*/ 250 h 254"/>
                <a:gd name="T28" fmla="*/ 132 w 162"/>
                <a:gd name="T29" fmla="*/ 221 h 254"/>
                <a:gd name="T30" fmla="*/ 132 w 162"/>
                <a:gd name="T31" fmla="*/ 221 h 254"/>
                <a:gd name="T32" fmla="*/ 74 w 162"/>
                <a:gd name="T33" fmla="*/ 254 h 254"/>
                <a:gd name="T34" fmla="*/ 1 w 162"/>
                <a:gd name="T35" fmla="*/ 168 h 254"/>
                <a:gd name="T36" fmla="*/ 77 w 162"/>
                <a:gd name="T37" fmla="*/ 76 h 254"/>
                <a:gd name="T38" fmla="*/ 129 w 162"/>
                <a:gd name="T39" fmla="*/ 102 h 254"/>
                <a:gd name="T40" fmla="*/ 129 w 162"/>
                <a:gd name="T41" fmla="*/ 102 h 254"/>
                <a:gd name="T42" fmla="*/ 129 w 162"/>
                <a:gd name="T43" fmla="*/ 0 h 254"/>
                <a:gd name="T44" fmla="*/ 160 w 162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1" y="239"/>
                    <a:pt x="162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4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6" y="76"/>
                    <a:pt x="77" y="76"/>
                  </a:cubicBezTo>
                  <a:cubicBezTo>
                    <a:pt x="103" y="76"/>
                    <a:pt x="121" y="88"/>
                    <a:pt x="129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48"/>
            <p:cNvSpPr>
              <a:spLocks noEditPoints="1"/>
            </p:cNvSpPr>
            <p:nvPr/>
          </p:nvSpPr>
          <p:spPr bwMode="auto">
            <a:xfrm>
              <a:off x="1797" y="1809"/>
              <a:ext cx="49" cy="58"/>
            </a:xfrm>
            <a:custGeom>
              <a:avLst/>
              <a:gdLst>
                <a:gd name="T0" fmla="*/ 120 w 150"/>
                <a:gd name="T1" fmla="*/ 73 h 178"/>
                <a:gd name="T2" fmla="*/ 120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0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0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0" y="73"/>
                  </a:moveTo>
                  <a:lnTo>
                    <a:pt x="120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2" y="51"/>
                    <a:pt x="30" y="73"/>
                  </a:cubicBezTo>
                  <a:lnTo>
                    <a:pt x="120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0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1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1857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1913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965" y="1924"/>
              <a:ext cx="57" cy="77"/>
            </a:xfrm>
            <a:custGeom>
              <a:avLst/>
              <a:gdLst>
                <a:gd name="T0" fmla="*/ 0 w 177"/>
                <a:gd name="T1" fmla="*/ 236 h 236"/>
                <a:gd name="T2" fmla="*/ 0 w 177"/>
                <a:gd name="T3" fmla="*/ 236 h 236"/>
                <a:gd name="T4" fmla="*/ 0 w 177"/>
                <a:gd name="T5" fmla="*/ 0 h 236"/>
                <a:gd name="T6" fmla="*/ 33 w 177"/>
                <a:gd name="T7" fmla="*/ 0 h 236"/>
                <a:gd name="T8" fmla="*/ 109 w 177"/>
                <a:gd name="T9" fmla="*/ 119 h 236"/>
                <a:gd name="T10" fmla="*/ 151 w 177"/>
                <a:gd name="T11" fmla="*/ 196 h 236"/>
                <a:gd name="T12" fmla="*/ 152 w 177"/>
                <a:gd name="T13" fmla="*/ 195 h 236"/>
                <a:gd name="T14" fmla="*/ 148 w 177"/>
                <a:gd name="T15" fmla="*/ 99 h 236"/>
                <a:gd name="T16" fmla="*/ 148 w 177"/>
                <a:gd name="T17" fmla="*/ 0 h 236"/>
                <a:gd name="T18" fmla="*/ 177 w 177"/>
                <a:gd name="T19" fmla="*/ 0 h 236"/>
                <a:gd name="T20" fmla="*/ 177 w 177"/>
                <a:gd name="T21" fmla="*/ 236 h 236"/>
                <a:gd name="T22" fmla="*/ 146 w 177"/>
                <a:gd name="T23" fmla="*/ 236 h 236"/>
                <a:gd name="T24" fmla="*/ 71 w 177"/>
                <a:gd name="T25" fmla="*/ 116 h 236"/>
                <a:gd name="T26" fmla="*/ 27 w 177"/>
                <a:gd name="T27" fmla="*/ 37 h 236"/>
                <a:gd name="T28" fmla="*/ 26 w 177"/>
                <a:gd name="T29" fmla="*/ 38 h 236"/>
                <a:gd name="T30" fmla="*/ 29 w 177"/>
                <a:gd name="T31" fmla="*/ 135 h 236"/>
                <a:gd name="T32" fmla="*/ 29 w 177"/>
                <a:gd name="T33" fmla="*/ 236 h 236"/>
                <a:gd name="T34" fmla="*/ 0 w 177"/>
                <a:gd name="T3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36">
                  <a:moveTo>
                    <a:pt x="0" y="236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33" y="0"/>
                  </a:lnTo>
                  <a:lnTo>
                    <a:pt x="109" y="119"/>
                  </a:lnTo>
                  <a:cubicBezTo>
                    <a:pt x="126" y="147"/>
                    <a:pt x="140" y="172"/>
                    <a:pt x="151" y="196"/>
                  </a:cubicBezTo>
                  <a:lnTo>
                    <a:pt x="152" y="195"/>
                  </a:lnTo>
                  <a:cubicBezTo>
                    <a:pt x="149" y="164"/>
                    <a:pt x="148" y="135"/>
                    <a:pt x="148" y="99"/>
                  </a:cubicBezTo>
                  <a:lnTo>
                    <a:pt x="148" y="0"/>
                  </a:lnTo>
                  <a:lnTo>
                    <a:pt x="177" y="0"/>
                  </a:lnTo>
                  <a:lnTo>
                    <a:pt x="177" y="236"/>
                  </a:lnTo>
                  <a:lnTo>
                    <a:pt x="146" y="236"/>
                  </a:lnTo>
                  <a:lnTo>
                    <a:pt x="71" y="116"/>
                  </a:lnTo>
                  <a:cubicBezTo>
                    <a:pt x="55" y="90"/>
                    <a:pt x="39" y="63"/>
                    <a:pt x="27" y="37"/>
                  </a:cubicBezTo>
                  <a:lnTo>
                    <a:pt x="26" y="38"/>
                  </a:lnTo>
                  <a:cubicBezTo>
                    <a:pt x="28" y="67"/>
                    <a:pt x="29" y="96"/>
                    <a:pt x="29" y="135"/>
                  </a:cubicBezTo>
                  <a:lnTo>
                    <a:pt x="29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035" y="1944"/>
              <a:ext cx="49" cy="58"/>
            </a:xfrm>
            <a:custGeom>
              <a:avLst/>
              <a:gdLst>
                <a:gd name="T0" fmla="*/ 29 w 149"/>
                <a:gd name="T1" fmla="*/ 94 h 176"/>
                <a:gd name="T2" fmla="*/ 29 w 149"/>
                <a:gd name="T3" fmla="*/ 94 h 176"/>
                <a:gd name="T4" fmla="*/ 87 w 149"/>
                <a:gd name="T5" fmla="*/ 152 h 176"/>
                <a:gd name="T6" fmla="*/ 134 w 149"/>
                <a:gd name="T7" fmla="*/ 144 h 176"/>
                <a:gd name="T8" fmla="*/ 139 w 149"/>
                <a:gd name="T9" fmla="*/ 166 h 176"/>
                <a:gd name="T10" fmla="*/ 83 w 149"/>
                <a:gd name="T11" fmla="*/ 176 h 176"/>
                <a:gd name="T12" fmla="*/ 0 w 149"/>
                <a:gd name="T13" fmla="*/ 91 h 176"/>
                <a:gd name="T14" fmla="*/ 79 w 149"/>
                <a:gd name="T15" fmla="*/ 0 h 176"/>
                <a:gd name="T16" fmla="*/ 149 w 149"/>
                <a:gd name="T17" fmla="*/ 79 h 176"/>
                <a:gd name="T18" fmla="*/ 148 w 149"/>
                <a:gd name="T19" fmla="*/ 94 h 176"/>
                <a:gd name="T20" fmla="*/ 29 w 149"/>
                <a:gd name="T21" fmla="*/ 94 h 176"/>
                <a:gd name="T22" fmla="*/ 119 w 149"/>
                <a:gd name="T23" fmla="*/ 72 h 176"/>
                <a:gd name="T24" fmla="*/ 119 w 149"/>
                <a:gd name="T25" fmla="*/ 72 h 176"/>
                <a:gd name="T26" fmla="*/ 77 w 149"/>
                <a:gd name="T27" fmla="*/ 22 h 176"/>
                <a:gd name="T28" fmla="*/ 29 w 149"/>
                <a:gd name="T29" fmla="*/ 72 h 176"/>
                <a:gd name="T30" fmla="*/ 119 w 149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76">
                  <a:moveTo>
                    <a:pt x="29" y="94"/>
                  </a:moveTo>
                  <a:lnTo>
                    <a:pt x="29" y="94"/>
                  </a:lnTo>
                  <a:cubicBezTo>
                    <a:pt x="30" y="135"/>
                    <a:pt x="56" y="152"/>
                    <a:pt x="87" y="152"/>
                  </a:cubicBezTo>
                  <a:cubicBezTo>
                    <a:pt x="109" y="152"/>
                    <a:pt x="122" y="149"/>
                    <a:pt x="134" y="144"/>
                  </a:cubicBezTo>
                  <a:lnTo>
                    <a:pt x="139" y="166"/>
                  </a:lnTo>
                  <a:cubicBezTo>
                    <a:pt x="128" y="171"/>
                    <a:pt x="110" y="176"/>
                    <a:pt x="83" y="176"/>
                  </a:cubicBezTo>
                  <a:cubicBezTo>
                    <a:pt x="31" y="176"/>
                    <a:pt x="0" y="142"/>
                    <a:pt x="0" y="91"/>
                  </a:cubicBezTo>
                  <a:cubicBezTo>
                    <a:pt x="0" y="40"/>
                    <a:pt x="30" y="0"/>
                    <a:pt x="79" y="0"/>
                  </a:cubicBezTo>
                  <a:cubicBezTo>
                    <a:pt x="134" y="0"/>
                    <a:pt x="149" y="48"/>
                    <a:pt x="149" y="79"/>
                  </a:cubicBezTo>
                  <a:cubicBezTo>
                    <a:pt x="149" y="86"/>
                    <a:pt x="148" y="90"/>
                    <a:pt x="148" y="94"/>
                  </a:cubicBezTo>
                  <a:lnTo>
                    <a:pt x="29" y="94"/>
                  </a:lnTo>
                  <a:close/>
                  <a:moveTo>
                    <a:pt x="119" y="72"/>
                  </a:moveTo>
                  <a:lnTo>
                    <a:pt x="119" y="72"/>
                  </a:lnTo>
                  <a:cubicBezTo>
                    <a:pt x="120" y="52"/>
                    <a:pt x="111" y="22"/>
                    <a:pt x="77" y="22"/>
                  </a:cubicBezTo>
                  <a:cubicBezTo>
                    <a:pt x="46" y="22"/>
                    <a:pt x="32" y="50"/>
                    <a:pt x="29" y="72"/>
                  </a:cubicBezTo>
                  <a:lnTo>
                    <a:pt x="119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090" y="1945"/>
              <a:ext cx="80" cy="56"/>
            </a:xfrm>
            <a:custGeom>
              <a:avLst/>
              <a:gdLst>
                <a:gd name="T0" fmla="*/ 31 w 246"/>
                <a:gd name="T1" fmla="*/ 0 h 170"/>
                <a:gd name="T2" fmla="*/ 31 w 246"/>
                <a:gd name="T3" fmla="*/ 0 h 170"/>
                <a:gd name="T4" fmla="*/ 54 w 246"/>
                <a:gd name="T5" fmla="*/ 86 h 170"/>
                <a:gd name="T6" fmla="*/ 66 w 246"/>
                <a:gd name="T7" fmla="*/ 140 h 170"/>
                <a:gd name="T8" fmla="*/ 67 w 246"/>
                <a:gd name="T9" fmla="*/ 140 h 170"/>
                <a:gd name="T10" fmla="*/ 82 w 246"/>
                <a:gd name="T11" fmla="*/ 87 h 170"/>
                <a:gd name="T12" fmla="*/ 110 w 246"/>
                <a:gd name="T13" fmla="*/ 0 h 170"/>
                <a:gd name="T14" fmla="*/ 136 w 246"/>
                <a:gd name="T15" fmla="*/ 0 h 170"/>
                <a:gd name="T16" fmla="*/ 162 w 246"/>
                <a:gd name="T17" fmla="*/ 85 h 170"/>
                <a:gd name="T18" fmla="*/ 177 w 246"/>
                <a:gd name="T19" fmla="*/ 140 h 170"/>
                <a:gd name="T20" fmla="*/ 178 w 246"/>
                <a:gd name="T21" fmla="*/ 140 h 170"/>
                <a:gd name="T22" fmla="*/ 191 w 246"/>
                <a:gd name="T23" fmla="*/ 85 h 170"/>
                <a:gd name="T24" fmla="*/ 215 w 246"/>
                <a:gd name="T25" fmla="*/ 0 h 170"/>
                <a:gd name="T26" fmla="*/ 246 w 246"/>
                <a:gd name="T27" fmla="*/ 0 h 170"/>
                <a:gd name="T28" fmla="*/ 191 w 246"/>
                <a:gd name="T29" fmla="*/ 170 h 170"/>
                <a:gd name="T30" fmla="*/ 163 w 246"/>
                <a:gd name="T31" fmla="*/ 170 h 170"/>
                <a:gd name="T32" fmla="*/ 137 w 246"/>
                <a:gd name="T33" fmla="*/ 89 h 170"/>
                <a:gd name="T34" fmla="*/ 122 w 246"/>
                <a:gd name="T35" fmla="*/ 33 h 170"/>
                <a:gd name="T36" fmla="*/ 122 w 246"/>
                <a:gd name="T37" fmla="*/ 33 h 170"/>
                <a:gd name="T38" fmla="*/ 106 w 246"/>
                <a:gd name="T39" fmla="*/ 89 h 170"/>
                <a:gd name="T40" fmla="*/ 79 w 246"/>
                <a:gd name="T41" fmla="*/ 170 h 170"/>
                <a:gd name="T42" fmla="*/ 51 w 246"/>
                <a:gd name="T43" fmla="*/ 170 h 170"/>
                <a:gd name="T44" fmla="*/ 0 w 246"/>
                <a:gd name="T45" fmla="*/ 0 h 170"/>
                <a:gd name="T46" fmla="*/ 31 w 246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70">
                  <a:moveTo>
                    <a:pt x="31" y="0"/>
                  </a:moveTo>
                  <a:lnTo>
                    <a:pt x="31" y="0"/>
                  </a:lnTo>
                  <a:lnTo>
                    <a:pt x="54" y="86"/>
                  </a:lnTo>
                  <a:cubicBezTo>
                    <a:pt x="59" y="105"/>
                    <a:pt x="63" y="123"/>
                    <a:pt x="66" y="140"/>
                  </a:cubicBezTo>
                  <a:lnTo>
                    <a:pt x="67" y="140"/>
                  </a:lnTo>
                  <a:cubicBezTo>
                    <a:pt x="71" y="123"/>
                    <a:pt x="77" y="105"/>
                    <a:pt x="82" y="87"/>
                  </a:cubicBezTo>
                  <a:lnTo>
                    <a:pt x="110" y="0"/>
                  </a:lnTo>
                  <a:lnTo>
                    <a:pt x="136" y="0"/>
                  </a:lnTo>
                  <a:lnTo>
                    <a:pt x="162" y="85"/>
                  </a:lnTo>
                  <a:cubicBezTo>
                    <a:pt x="168" y="105"/>
                    <a:pt x="173" y="123"/>
                    <a:pt x="177" y="140"/>
                  </a:cubicBezTo>
                  <a:lnTo>
                    <a:pt x="178" y="140"/>
                  </a:lnTo>
                  <a:cubicBezTo>
                    <a:pt x="181" y="123"/>
                    <a:pt x="186" y="105"/>
                    <a:pt x="191" y="85"/>
                  </a:cubicBezTo>
                  <a:lnTo>
                    <a:pt x="215" y="0"/>
                  </a:lnTo>
                  <a:lnTo>
                    <a:pt x="246" y="0"/>
                  </a:lnTo>
                  <a:lnTo>
                    <a:pt x="191" y="170"/>
                  </a:lnTo>
                  <a:lnTo>
                    <a:pt x="163" y="170"/>
                  </a:lnTo>
                  <a:lnTo>
                    <a:pt x="137" y="89"/>
                  </a:lnTo>
                  <a:cubicBezTo>
                    <a:pt x="131" y="70"/>
                    <a:pt x="127" y="53"/>
                    <a:pt x="122" y="33"/>
                  </a:cubicBezTo>
                  <a:lnTo>
                    <a:pt x="122" y="33"/>
                  </a:lnTo>
                  <a:cubicBezTo>
                    <a:pt x="117" y="54"/>
                    <a:pt x="112" y="71"/>
                    <a:pt x="106" y="89"/>
                  </a:cubicBezTo>
                  <a:lnTo>
                    <a:pt x="79" y="170"/>
                  </a:lnTo>
                  <a:lnTo>
                    <a:pt x="51" y="170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2200" y="1923"/>
              <a:ext cx="47" cy="79"/>
            </a:xfrm>
            <a:custGeom>
              <a:avLst/>
              <a:gdLst>
                <a:gd name="T0" fmla="*/ 8 w 143"/>
                <a:gd name="T1" fmla="*/ 203 h 243"/>
                <a:gd name="T2" fmla="*/ 8 w 143"/>
                <a:gd name="T3" fmla="*/ 203 h 243"/>
                <a:gd name="T4" fmla="*/ 62 w 143"/>
                <a:gd name="T5" fmla="*/ 218 h 243"/>
                <a:gd name="T6" fmla="*/ 111 w 143"/>
                <a:gd name="T7" fmla="*/ 178 h 243"/>
                <a:gd name="T8" fmla="*/ 67 w 143"/>
                <a:gd name="T9" fmla="*/ 131 h 243"/>
                <a:gd name="T10" fmla="*/ 5 w 143"/>
                <a:gd name="T11" fmla="*/ 64 h 243"/>
                <a:gd name="T12" fmla="*/ 81 w 143"/>
                <a:gd name="T13" fmla="*/ 0 h 243"/>
                <a:gd name="T14" fmla="*/ 133 w 143"/>
                <a:gd name="T15" fmla="*/ 12 h 243"/>
                <a:gd name="T16" fmla="*/ 125 w 143"/>
                <a:gd name="T17" fmla="*/ 36 h 243"/>
                <a:gd name="T18" fmla="*/ 80 w 143"/>
                <a:gd name="T19" fmla="*/ 25 h 243"/>
                <a:gd name="T20" fmla="*/ 36 w 143"/>
                <a:gd name="T21" fmla="*/ 61 h 243"/>
                <a:gd name="T22" fmla="*/ 82 w 143"/>
                <a:gd name="T23" fmla="*/ 106 h 243"/>
                <a:gd name="T24" fmla="*/ 143 w 143"/>
                <a:gd name="T25" fmla="*/ 175 h 243"/>
                <a:gd name="T26" fmla="*/ 60 w 143"/>
                <a:gd name="T27" fmla="*/ 243 h 243"/>
                <a:gd name="T28" fmla="*/ 0 w 143"/>
                <a:gd name="T29" fmla="*/ 228 h 243"/>
                <a:gd name="T30" fmla="*/ 8 w 143"/>
                <a:gd name="T31" fmla="*/ 20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243">
                  <a:moveTo>
                    <a:pt x="8" y="203"/>
                  </a:moveTo>
                  <a:lnTo>
                    <a:pt x="8" y="203"/>
                  </a:lnTo>
                  <a:cubicBezTo>
                    <a:pt x="21" y="211"/>
                    <a:pt x="41" y="218"/>
                    <a:pt x="62" y="218"/>
                  </a:cubicBezTo>
                  <a:cubicBezTo>
                    <a:pt x="93" y="218"/>
                    <a:pt x="111" y="202"/>
                    <a:pt x="111" y="178"/>
                  </a:cubicBezTo>
                  <a:cubicBezTo>
                    <a:pt x="111" y="156"/>
                    <a:pt x="99" y="143"/>
                    <a:pt x="67" y="131"/>
                  </a:cubicBezTo>
                  <a:cubicBezTo>
                    <a:pt x="29" y="117"/>
                    <a:pt x="5" y="97"/>
                    <a:pt x="5" y="64"/>
                  </a:cubicBezTo>
                  <a:cubicBezTo>
                    <a:pt x="5" y="27"/>
                    <a:pt x="35" y="0"/>
                    <a:pt x="81" y="0"/>
                  </a:cubicBezTo>
                  <a:cubicBezTo>
                    <a:pt x="105" y="0"/>
                    <a:pt x="123" y="6"/>
                    <a:pt x="133" y="12"/>
                  </a:cubicBezTo>
                  <a:lnTo>
                    <a:pt x="125" y="36"/>
                  </a:lnTo>
                  <a:cubicBezTo>
                    <a:pt x="117" y="32"/>
                    <a:pt x="101" y="25"/>
                    <a:pt x="80" y="25"/>
                  </a:cubicBezTo>
                  <a:cubicBezTo>
                    <a:pt x="48" y="25"/>
                    <a:pt x="36" y="45"/>
                    <a:pt x="36" y="61"/>
                  </a:cubicBezTo>
                  <a:cubicBezTo>
                    <a:pt x="36" y="83"/>
                    <a:pt x="50" y="93"/>
                    <a:pt x="82" y="106"/>
                  </a:cubicBezTo>
                  <a:cubicBezTo>
                    <a:pt x="122" y="121"/>
                    <a:pt x="143" y="141"/>
                    <a:pt x="143" y="175"/>
                  </a:cubicBezTo>
                  <a:cubicBezTo>
                    <a:pt x="143" y="212"/>
                    <a:pt x="116" y="243"/>
                    <a:pt x="60" y="243"/>
                  </a:cubicBezTo>
                  <a:cubicBezTo>
                    <a:pt x="37" y="243"/>
                    <a:pt x="12" y="236"/>
                    <a:pt x="0" y="228"/>
                  </a:cubicBezTo>
                  <a:lnTo>
                    <a:pt x="8" y="20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2257" y="1944"/>
              <a:ext cx="53" cy="58"/>
            </a:xfrm>
            <a:custGeom>
              <a:avLst/>
              <a:gdLst>
                <a:gd name="T0" fmla="*/ 165 w 165"/>
                <a:gd name="T1" fmla="*/ 87 h 177"/>
                <a:gd name="T2" fmla="*/ 165 w 165"/>
                <a:gd name="T3" fmla="*/ 87 h 177"/>
                <a:gd name="T4" fmla="*/ 81 w 165"/>
                <a:gd name="T5" fmla="*/ 177 h 177"/>
                <a:gd name="T6" fmla="*/ 0 w 165"/>
                <a:gd name="T7" fmla="*/ 89 h 177"/>
                <a:gd name="T8" fmla="*/ 84 w 165"/>
                <a:gd name="T9" fmla="*/ 0 h 177"/>
                <a:gd name="T10" fmla="*/ 165 w 165"/>
                <a:gd name="T11" fmla="*/ 87 h 177"/>
                <a:gd name="T12" fmla="*/ 31 w 165"/>
                <a:gd name="T13" fmla="*/ 88 h 177"/>
                <a:gd name="T14" fmla="*/ 31 w 165"/>
                <a:gd name="T15" fmla="*/ 88 h 177"/>
                <a:gd name="T16" fmla="*/ 82 w 165"/>
                <a:gd name="T17" fmla="*/ 153 h 177"/>
                <a:gd name="T18" fmla="*/ 134 w 165"/>
                <a:gd name="T19" fmla="*/ 88 h 177"/>
                <a:gd name="T20" fmla="*/ 83 w 165"/>
                <a:gd name="T21" fmla="*/ 23 h 177"/>
                <a:gd name="T22" fmla="*/ 31 w 165"/>
                <a:gd name="T23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77">
                  <a:moveTo>
                    <a:pt x="165" y="87"/>
                  </a:moveTo>
                  <a:lnTo>
                    <a:pt x="165" y="87"/>
                  </a:lnTo>
                  <a:cubicBezTo>
                    <a:pt x="165" y="149"/>
                    <a:pt x="122" y="177"/>
                    <a:pt x="81" y="177"/>
                  </a:cubicBezTo>
                  <a:cubicBezTo>
                    <a:pt x="35" y="177"/>
                    <a:pt x="0" y="143"/>
                    <a:pt x="0" y="89"/>
                  </a:cubicBezTo>
                  <a:cubicBezTo>
                    <a:pt x="0" y="33"/>
                    <a:pt x="37" y="0"/>
                    <a:pt x="84" y="0"/>
                  </a:cubicBezTo>
                  <a:cubicBezTo>
                    <a:pt x="132" y="0"/>
                    <a:pt x="165" y="35"/>
                    <a:pt x="165" y="87"/>
                  </a:cubicBezTo>
                  <a:close/>
                  <a:moveTo>
                    <a:pt x="31" y="88"/>
                  </a:moveTo>
                  <a:lnTo>
                    <a:pt x="31" y="88"/>
                  </a:lnTo>
                  <a:cubicBezTo>
                    <a:pt x="31" y="125"/>
                    <a:pt x="52" y="153"/>
                    <a:pt x="82" y="153"/>
                  </a:cubicBezTo>
                  <a:cubicBezTo>
                    <a:pt x="112" y="153"/>
                    <a:pt x="134" y="126"/>
                    <a:pt x="134" y="88"/>
                  </a:cubicBezTo>
                  <a:cubicBezTo>
                    <a:pt x="134" y="59"/>
                    <a:pt x="120" y="23"/>
                    <a:pt x="83" y="23"/>
                  </a:cubicBezTo>
                  <a:cubicBezTo>
                    <a:pt x="47" y="23"/>
                    <a:pt x="31" y="56"/>
                    <a:pt x="31" y="88"/>
                  </a:cubicBez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2323" y="1945"/>
              <a:ext cx="46" cy="57"/>
            </a:xfrm>
            <a:custGeom>
              <a:avLst/>
              <a:gdLst>
                <a:gd name="T0" fmla="*/ 143 w 144"/>
                <a:gd name="T1" fmla="*/ 123 h 174"/>
                <a:gd name="T2" fmla="*/ 143 w 144"/>
                <a:gd name="T3" fmla="*/ 123 h 174"/>
                <a:gd name="T4" fmla="*/ 144 w 144"/>
                <a:gd name="T5" fmla="*/ 170 h 174"/>
                <a:gd name="T6" fmla="*/ 117 w 144"/>
                <a:gd name="T7" fmla="*/ 170 h 174"/>
                <a:gd name="T8" fmla="*/ 115 w 144"/>
                <a:gd name="T9" fmla="*/ 142 h 174"/>
                <a:gd name="T10" fmla="*/ 114 w 144"/>
                <a:gd name="T11" fmla="*/ 142 h 174"/>
                <a:gd name="T12" fmla="*/ 59 w 144"/>
                <a:gd name="T13" fmla="*/ 174 h 174"/>
                <a:gd name="T14" fmla="*/ 0 w 144"/>
                <a:gd name="T15" fmla="*/ 99 h 174"/>
                <a:gd name="T16" fmla="*/ 0 w 144"/>
                <a:gd name="T17" fmla="*/ 0 h 174"/>
                <a:gd name="T18" fmla="*/ 31 w 144"/>
                <a:gd name="T19" fmla="*/ 0 h 174"/>
                <a:gd name="T20" fmla="*/ 31 w 144"/>
                <a:gd name="T21" fmla="*/ 94 h 174"/>
                <a:gd name="T22" fmla="*/ 69 w 144"/>
                <a:gd name="T23" fmla="*/ 148 h 174"/>
                <a:gd name="T24" fmla="*/ 109 w 144"/>
                <a:gd name="T25" fmla="*/ 120 h 174"/>
                <a:gd name="T26" fmla="*/ 112 w 144"/>
                <a:gd name="T27" fmla="*/ 104 h 174"/>
                <a:gd name="T28" fmla="*/ 112 w 144"/>
                <a:gd name="T29" fmla="*/ 0 h 174"/>
                <a:gd name="T30" fmla="*/ 143 w 144"/>
                <a:gd name="T31" fmla="*/ 0 h 174"/>
                <a:gd name="T32" fmla="*/ 143 w 144"/>
                <a:gd name="T33" fmla="*/ 12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74">
                  <a:moveTo>
                    <a:pt x="143" y="123"/>
                  </a:moveTo>
                  <a:lnTo>
                    <a:pt x="143" y="123"/>
                  </a:lnTo>
                  <a:cubicBezTo>
                    <a:pt x="143" y="141"/>
                    <a:pt x="143" y="156"/>
                    <a:pt x="144" y="170"/>
                  </a:cubicBezTo>
                  <a:lnTo>
                    <a:pt x="117" y="170"/>
                  </a:lnTo>
                  <a:lnTo>
                    <a:pt x="115" y="142"/>
                  </a:lnTo>
                  <a:lnTo>
                    <a:pt x="114" y="142"/>
                  </a:lnTo>
                  <a:cubicBezTo>
                    <a:pt x="106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99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6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5"/>
                    <a:pt x="112" y="110"/>
                    <a:pt x="112" y="104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2379" y="1930"/>
              <a:ext cx="33" cy="72"/>
            </a:xfrm>
            <a:custGeom>
              <a:avLst/>
              <a:gdLst>
                <a:gd name="T0" fmla="*/ 56 w 100"/>
                <a:gd name="T1" fmla="*/ 0 h 221"/>
                <a:gd name="T2" fmla="*/ 56 w 100"/>
                <a:gd name="T3" fmla="*/ 0 h 221"/>
                <a:gd name="T4" fmla="*/ 56 w 100"/>
                <a:gd name="T5" fmla="*/ 48 h 221"/>
                <a:gd name="T6" fmla="*/ 100 w 100"/>
                <a:gd name="T7" fmla="*/ 48 h 221"/>
                <a:gd name="T8" fmla="*/ 100 w 100"/>
                <a:gd name="T9" fmla="*/ 72 h 221"/>
                <a:gd name="T10" fmla="*/ 56 w 100"/>
                <a:gd name="T11" fmla="*/ 72 h 221"/>
                <a:gd name="T12" fmla="*/ 56 w 100"/>
                <a:gd name="T13" fmla="*/ 163 h 221"/>
                <a:gd name="T14" fmla="*/ 79 w 100"/>
                <a:gd name="T15" fmla="*/ 196 h 221"/>
                <a:gd name="T16" fmla="*/ 97 w 100"/>
                <a:gd name="T17" fmla="*/ 194 h 221"/>
                <a:gd name="T18" fmla="*/ 98 w 100"/>
                <a:gd name="T19" fmla="*/ 217 h 221"/>
                <a:gd name="T20" fmla="*/ 71 w 100"/>
                <a:gd name="T21" fmla="*/ 221 h 221"/>
                <a:gd name="T22" fmla="*/ 38 w 100"/>
                <a:gd name="T23" fmla="*/ 208 h 221"/>
                <a:gd name="T24" fmla="*/ 26 w 100"/>
                <a:gd name="T25" fmla="*/ 164 h 221"/>
                <a:gd name="T26" fmla="*/ 26 w 100"/>
                <a:gd name="T27" fmla="*/ 72 h 221"/>
                <a:gd name="T28" fmla="*/ 0 w 100"/>
                <a:gd name="T29" fmla="*/ 72 h 221"/>
                <a:gd name="T30" fmla="*/ 0 w 100"/>
                <a:gd name="T31" fmla="*/ 48 h 221"/>
                <a:gd name="T32" fmla="*/ 26 w 100"/>
                <a:gd name="T33" fmla="*/ 48 h 221"/>
                <a:gd name="T34" fmla="*/ 26 w 100"/>
                <a:gd name="T35" fmla="*/ 8 h 221"/>
                <a:gd name="T36" fmla="*/ 56 w 100"/>
                <a:gd name="T3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21">
                  <a:moveTo>
                    <a:pt x="56" y="0"/>
                  </a:moveTo>
                  <a:lnTo>
                    <a:pt x="56" y="0"/>
                  </a:lnTo>
                  <a:lnTo>
                    <a:pt x="56" y="48"/>
                  </a:lnTo>
                  <a:lnTo>
                    <a:pt x="100" y="48"/>
                  </a:lnTo>
                  <a:lnTo>
                    <a:pt x="100" y="72"/>
                  </a:lnTo>
                  <a:lnTo>
                    <a:pt x="56" y="72"/>
                  </a:lnTo>
                  <a:lnTo>
                    <a:pt x="56" y="163"/>
                  </a:lnTo>
                  <a:cubicBezTo>
                    <a:pt x="56" y="184"/>
                    <a:pt x="62" y="196"/>
                    <a:pt x="79" y="196"/>
                  </a:cubicBezTo>
                  <a:cubicBezTo>
                    <a:pt x="87" y="196"/>
                    <a:pt x="93" y="195"/>
                    <a:pt x="97" y="194"/>
                  </a:cubicBezTo>
                  <a:lnTo>
                    <a:pt x="98" y="217"/>
                  </a:lnTo>
                  <a:cubicBezTo>
                    <a:pt x="92" y="219"/>
                    <a:pt x="83" y="221"/>
                    <a:pt x="71" y="221"/>
                  </a:cubicBezTo>
                  <a:cubicBezTo>
                    <a:pt x="57" y="221"/>
                    <a:pt x="45" y="217"/>
                    <a:pt x="38" y="208"/>
                  </a:cubicBezTo>
                  <a:cubicBezTo>
                    <a:pt x="29" y="199"/>
                    <a:pt x="26" y="184"/>
                    <a:pt x="26" y="164"/>
                  </a:cubicBezTo>
                  <a:lnTo>
                    <a:pt x="2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2423" y="1920"/>
              <a:ext cx="47" cy="81"/>
            </a:xfrm>
            <a:custGeom>
              <a:avLst/>
              <a:gdLst>
                <a:gd name="T0" fmla="*/ 0 w 144"/>
                <a:gd name="T1" fmla="*/ 0 h 249"/>
                <a:gd name="T2" fmla="*/ 0 w 144"/>
                <a:gd name="T3" fmla="*/ 0 h 249"/>
                <a:gd name="T4" fmla="*/ 30 w 144"/>
                <a:gd name="T5" fmla="*/ 0 h 249"/>
                <a:gd name="T6" fmla="*/ 30 w 144"/>
                <a:gd name="T7" fmla="*/ 106 h 249"/>
                <a:gd name="T8" fmla="*/ 31 w 144"/>
                <a:gd name="T9" fmla="*/ 106 h 249"/>
                <a:gd name="T10" fmla="*/ 53 w 144"/>
                <a:gd name="T11" fmla="*/ 84 h 249"/>
                <a:gd name="T12" fmla="*/ 85 w 144"/>
                <a:gd name="T13" fmla="*/ 76 h 249"/>
                <a:gd name="T14" fmla="*/ 144 w 144"/>
                <a:gd name="T15" fmla="*/ 148 h 249"/>
                <a:gd name="T16" fmla="*/ 144 w 144"/>
                <a:gd name="T17" fmla="*/ 249 h 249"/>
                <a:gd name="T18" fmla="*/ 113 w 144"/>
                <a:gd name="T19" fmla="*/ 249 h 249"/>
                <a:gd name="T20" fmla="*/ 113 w 144"/>
                <a:gd name="T21" fmla="*/ 151 h 249"/>
                <a:gd name="T22" fmla="*/ 74 w 144"/>
                <a:gd name="T23" fmla="*/ 101 h 249"/>
                <a:gd name="T24" fmla="*/ 32 w 144"/>
                <a:gd name="T25" fmla="*/ 132 h 249"/>
                <a:gd name="T26" fmla="*/ 30 w 144"/>
                <a:gd name="T27" fmla="*/ 147 h 249"/>
                <a:gd name="T28" fmla="*/ 30 w 144"/>
                <a:gd name="T29" fmla="*/ 249 h 249"/>
                <a:gd name="T30" fmla="*/ 0 w 144"/>
                <a:gd name="T31" fmla="*/ 249 h 249"/>
                <a:gd name="T32" fmla="*/ 0 w 144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4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06"/>
                  </a:lnTo>
                  <a:lnTo>
                    <a:pt x="31" y="106"/>
                  </a:lnTo>
                  <a:cubicBezTo>
                    <a:pt x="36" y="97"/>
                    <a:pt x="44" y="90"/>
                    <a:pt x="53" y="84"/>
                  </a:cubicBezTo>
                  <a:cubicBezTo>
                    <a:pt x="62" y="79"/>
                    <a:pt x="73" y="76"/>
                    <a:pt x="85" y="76"/>
                  </a:cubicBezTo>
                  <a:cubicBezTo>
                    <a:pt x="107" y="76"/>
                    <a:pt x="144" y="90"/>
                    <a:pt x="144" y="148"/>
                  </a:cubicBezTo>
                  <a:lnTo>
                    <a:pt x="144" y="249"/>
                  </a:lnTo>
                  <a:lnTo>
                    <a:pt x="113" y="249"/>
                  </a:lnTo>
                  <a:lnTo>
                    <a:pt x="113" y="151"/>
                  </a:lnTo>
                  <a:cubicBezTo>
                    <a:pt x="113" y="124"/>
                    <a:pt x="103" y="101"/>
                    <a:pt x="74" y="101"/>
                  </a:cubicBezTo>
                  <a:cubicBezTo>
                    <a:pt x="54" y="101"/>
                    <a:pt x="38" y="115"/>
                    <a:pt x="32" y="132"/>
                  </a:cubicBezTo>
                  <a:cubicBezTo>
                    <a:pt x="31" y="136"/>
                    <a:pt x="30" y="141"/>
                    <a:pt x="30" y="147"/>
                  </a:cubicBezTo>
                  <a:lnTo>
                    <a:pt x="30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2500" y="1924"/>
              <a:ext cx="93" cy="77"/>
            </a:xfrm>
            <a:custGeom>
              <a:avLst/>
              <a:gdLst>
                <a:gd name="T0" fmla="*/ 60 w 288"/>
                <a:gd name="T1" fmla="*/ 236 h 236"/>
                <a:gd name="T2" fmla="*/ 60 w 288"/>
                <a:gd name="T3" fmla="*/ 236 h 236"/>
                <a:gd name="T4" fmla="*/ 0 w 288"/>
                <a:gd name="T5" fmla="*/ 0 h 236"/>
                <a:gd name="T6" fmla="*/ 32 w 288"/>
                <a:gd name="T7" fmla="*/ 0 h 236"/>
                <a:gd name="T8" fmla="*/ 60 w 288"/>
                <a:gd name="T9" fmla="*/ 119 h 236"/>
                <a:gd name="T10" fmla="*/ 78 w 288"/>
                <a:gd name="T11" fmla="*/ 201 h 236"/>
                <a:gd name="T12" fmla="*/ 78 w 288"/>
                <a:gd name="T13" fmla="*/ 201 h 236"/>
                <a:gd name="T14" fmla="*/ 98 w 288"/>
                <a:gd name="T15" fmla="*/ 119 h 236"/>
                <a:gd name="T16" fmla="*/ 129 w 288"/>
                <a:gd name="T17" fmla="*/ 0 h 236"/>
                <a:gd name="T18" fmla="*/ 161 w 288"/>
                <a:gd name="T19" fmla="*/ 0 h 236"/>
                <a:gd name="T20" fmla="*/ 189 w 288"/>
                <a:gd name="T21" fmla="*/ 120 h 236"/>
                <a:gd name="T22" fmla="*/ 206 w 288"/>
                <a:gd name="T23" fmla="*/ 200 h 236"/>
                <a:gd name="T24" fmla="*/ 207 w 288"/>
                <a:gd name="T25" fmla="*/ 200 h 236"/>
                <a:gd name="T26" fmla="*/ 226 w 288"/>
                <a:gd name="T27" fmla="*/ 119 h 236"/>
                <a:gd name="T28" fmla="*/ 257 w 288"/>
                <a:gd name="T29" fmla="*/ 0 h 236"/>
                <a:gd name="T30" fmla="*/ 288 w 288"/>
                <a:gd name="T31" fmla="*/ 0 h 236"/>
                <a:gd name="T32" fmla="*/ 221 w 288"/>
                <a:gd name="T33" fmla="*/ 236 h 236"/>
                <a:gd name="T34" fmla="*/ 189 w 288"/>
                <a:gd name="T35" fmla="*/ 236 h 236"/>
                <a:gd name="T36" fmla="*/ 159 w 288"/>
                <a:gd name="T37" fmla="*/ 113 h 236"/>
                <a:gd name="T38" fmla="*/ 144 w 288"/>
                <a:gd name="T39" fmla="*/ 36 h 236"/>
                <a:gd name="T40" fmla="*/ 143 w 288"/>
                <a:gd name="T41" fmla="*/ 36 h 236"/>
                <a:gd name="T42" fmla="*/ 125 w 288"/>
                <a:gd name="T43" fmla="*/ 113 h 236"/>
                <a:gd name="T44" fmla="*/ 92 w 288"/>
                <a:gd name="T45" fmla="*/ 236 h 236"/>
                <a:gd name="T46" fmla="*/ 60 w 288"/>
                <a:gd name="T4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236">
                  <a:moveTo>
                    <a:pt x="60" y="236"/>
                  </a:moveTo>
                  <a:lnTo>
                    <a:pt x="60" y="2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119"/>
                  </a:lnTo>
                  <a:cubicBezTo>
                    <a:pt x="67" y="149"/>
                    <a:pt x="73" y="178"/>
                    <a:pt x="78" y="201"/>
                  </a:cubicBezTo>
                  <a:lnTo>
                    <a:pt x="78" y="201"/>
                  </a:lnTo>
                  <a:cubicBezTo>
                    <a:pt x="82" y="177"/>
                    <a:pt x="89" y="149"/>
                    <a:pt x="98" y="119"/>
                  </a:cubicBezTo>
                  <a:lnTo>
                    <a:pt x="129" y="0"/>
                  </a:lnTo>
                  <a:lnTo>
                    <a:pt x="161" y="0"/>
                  </a:lnTo>
                  <a:lnTo>
                    <a:pt x="189" y="120"/>
                  </a:lnTo>
                  <a:cubicBezTo>
                    <a:pt x="196" y="148"/>
                    <a:pt x="202" y="176"/>
                    <a:pt x="206" y="200"/>
                  </a:cubicBezTo>
                  <a:lnTo>
                    <a:pt x="207" y="200"/>
                  </a:lnTo>
                  <a:cubicBezTo>
                    <a:pt x="212" y="174"/>
                    <a:pt x="218" y="148"/>
                    <a:pt x="226" y="119"/>
                  </a:cubicBezTo>
                  <a:lnTo>
                    <a:pt x="257" y="0"/>
                  </a:lnTo>
                  <a:lnTo>
                    <a:pt x="288" y="0"/>
                  </a:lnTo>
                  <a:lnTo>
                    <a:pt x="221" y="236"/>
                  </a:lnTo>
                  <a:lnTo>
                    <a:pt x="189" y="236"/>
                  </a:lnTo>
                  <a:lnTo>
                    <a:pt x="159" y="113"/>
                  </a:lnTo>
                  <a:cubicBezTo>
                    <a:pt x="152" y="83"/>
                    <a:pt x="147" y="60"/>
                    <a:pt x="144" y="36"/>
                  </a:cubicBezTo>
                  <a:lnTo>
                    <a:pt x="143" y="36"/>
                  </a:lnTo>
                  <a:cubicBezTo>
                    <a:pt x="139" y="59"/>
                    <a:pt x="134" y="82"/>
                    <a:pt x="125" y="113"/>
                  </a:cubicBezTo>
                  <a:lnTo>
                    <a:pt x="92" y="236"/>
                  </a:lnTo>
                  <a:lnTo>
                    <a:pt x="6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2594" y="1944"/>
              <a:ext cx="44" cy="58"/>
            </a:xfrm>
            <a:custGeom>
              <a:avLst/>
              <a:gdLst>
                <a:gd name="T0" fmla="*/ 107 w 135"/>
                <a:gd name="T1" fmla="*/ 173 h 177"/>
                <a:gd name="T2" fmla="*/ 107 w 135"/>
                <a:gd name="T3" fmla="*/ 173 h 177"/>
                <a:gd name="T4" fmla="*/ 105 w 135"/>
                <a:gd name="T5" fmla="*/ 151 h 177"/>
                <a:gd name="T6" fmla="*/ 104 w 135"/>
                <a:gd name="T7" fmla="*/ 151 h 177"/>
                <a:gd name="T8" fmla="*/ 52 w 135"/>
                <a:gd name="T9" fmla="*/ 177 h 177"/>
                <a:gd name="T10" fmla="*/ 0 w 135"/>
                <a:gd name="T11" fmla="*/ 128 h 177"/>
                <a:gd name="T12" fmla="*/ 102 w 135"/>
                <a:gd name="T13" fmla="*/ 65 h 177"/>
                <a:gd name="T14" fmla="*/ 102 w 135"/>
                <a:gd name="T15" fmla="*/ 61 h 177"/>
                <a:gd name="T16" fmla="*/ 64 w 135"/>
                <a:gd name="T17" fmla="*/ 22 h 177"/>
                <a:gd name="T18" fmla="*/ 19 w 135"/>
                <a:gd name="T19" fmla="*/ 35 h 177"/>
                <a:gd name="T20" fmla="*/ 12 w 135"/>
                <a:gd name="T21" fmla="*/ 15 h 177"/>
                <a:gd name="T22" fmla="*/ 68 w 135"/>
                <a:gd name="T23" fmla="*/ 0 h 177"/>
                <a:gd name="T24" fmla="*/ 132 w 135"/>
                <a:gd name="T25" fmla="*/ 69 h 177"/>
                <a:gd name="T26" fmla="*/ 132 w 135"/>
                <a:gd name="T27" fmla="*/ 132 h 177"/>
                <a:gd name="T28" fmla="*/ 135 w 135"/>
                <a:gd name="T29" fmla="*/ 173 h 177"/>
                <a:gd name="T30" fmla="*/ 107 w 135"/>
                <a:gd name="T31" fmla="*/ 173 h 177"/>
                <a:gd name="T32" fmla="*/ 103 w 135"/>
                <a:gd name="T33" fmla="*/ 86 h 177"/>
                <a:gd name="T34" fmla="*/ 103 w 135"/>
                <a:gd name="T35" fmla="*/ 86 h 177"/>
                <a:gd name="T36" fmla="*/ 31 w 135"/>
                <a:gd name="T37" fmla="*/ 124 h 177"/>
                <a:gd name="T38" fmla="*/ 60 w 135"/>
                <a:gd name="T39" fmla="*/ 154 h 177"/>
                <a:gd name="T40" fmla="*/ 101 w 135"/>
                <a:gd name="T41" fmla="*/ 125 h 177"/>
                <a:gd name="T42" fmla="*/ 103 w 135"/>
                <a:gd name="T43" fmla="*/ 116 h 177"/>
                <a:gd name="T44" fmla="*/ 103 w 135"/>
                <a:gd name="T45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77">
                  <a:moveTo>
                    <a:pt x="107" y="173"/>
                  </a:moveTo>
                  <a:lnTo>
                    <a:pt x="107" y="173"/>
                  </a:lnTo>
                  <a:lnTo>
                    <a:pt x="105" y="151"/>
                  </a:lnTo>
                  <a:lnTo>
                    <a:pt x="104" y="151"/>
                  </a:lnTo>
                  <a:cubicBezTo>
                    <a:pt x="94" y="165"/>
                    <a:pt x="76" y="177"/>
                    <a:pt x="52" y="177"/>
                  </a:cubicBezTo>
                  <a:cubicBezTo>
                    <a:pt x="18" y="177"/>
                    <a:pt x="0" y="152"/>
                    <a:pt x="0" y="128"/>
                  </a:cubicBezTo>
                  <a:cubicBezTo>
                    <a:pt x="0" y="87"/>
                    <a:pt x="37" y="65"/>
                    <a:pt x="102" y="65"/>
                  </a:cubicBezTo>
                  <a:lnTo>
                    <a:pt x="102" y="61"/>
                  </a:lnTo>
                  <a:cubicBezTo>
                    <a:pt x="102" y="47"/>
                    <a:pt x="98" y="22"/>
                    <a:pt x="64" y="22"/>
                  </a:cubicBezTo>
                  <a:cubicBezTo>
                    <a:pt x="48" y="22"/>
                    <a:pt x="31" y="27"/>
                    <a:pt x="19" y="35"/>
                  </a:cubicBezTo>
                  <a:lnTo>
                    <a:pt x="12" y="15"/>
                  </a:lnTo>
                  <a:cubicBezTo>
                    <a:pt x="26" y="5"/>
                    <a:pt x="47" y="0"/>
                    <a:pt x="68" y="0"/>
                  </a:cubicBezTo>
                  <a:cubicBezTo>
                    <a:pt x="120" y="0"/>
                    <a:pt x="132" y="35"/>
                    <a:pt x="132" y="69"/>
                  </a:cubicBezTo>
                  <a:lnTo>
                    <a:pt x="132" y="132"/>
                  </a:lnTo>
                  <a:cubicBezTo>
                    <a:pt x="132" y="147"/>
                    <a:pt x="133" y="161"/>
                    <a:pt x="135" y="173"/>
                  </a:cubicBezTo>
                  <a:lnTo>
                    <a:pt x="107" y="173"/>
                  </a:lnTo>
                  <a:close/>
                  <a:moveTo>
                    <a:pt x="103" y="86"/>
                  </a:moveTo>
                  <a:lnTo>
                    <a:pt x="103" y="86"/>
                  </a:lnTo>
                  <a:cubicBezTo>
                    <a:pt x="69" y="86"/>
                    <a:pt x="31" y="92"/>
                    <a:pt x="31" y="124"/>
                  </a:cubicBezTo>
                  <a:cubicBezTo>
                    <a:pt x="31" y="144"/>
                    <a:pt x="44" y="154"/>
                    <a:pt x="60" y="154"/>
                  </a:cubicBezTo>
                  <a:cubicBezTo>
                    <a:pt x="82" y="154"/>
                    <a:pt x="96" y="140"/>
                    <a:pt x="101" y="125"/>
                  </a:cubicBezTo>
                  <a:cubicBezTo>
                    <a:pt x="102" y="122"/>
                    <a:pt x="103" y="119"/>
                    <a:pt x="103" y="116"/>
                  </a:cubicBezTo>
                  <a:lnTo>
                    <a:pt x="103" y="8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2653" y="1920"/>
              <a:ext cx="10" cy="81"/>
            </a:xfrm>
            <a:custGeom>
              <a:avLst/>
              <a:gdLst>
                <a:gd name="T0" fmla="*/ 0 w 31"/>
                <a:gd name="T1" fmla="*/ 249 h 249"/>
                <a:gd name="T2" fmla="*/ 0 w 31"/>
                <a:gd name="T3" fmla="*/ 249 h 249"/>
                <a:gd name="T4" fmla="*/ 31 w 31"/>
                <a:gd name="T5" fmla="*/ 249 h 249"/>
                <a:gd name="T6" fmla="*/ 31 w 31"/>
                <a:gd name="T7" fmla="*/ 0 h 249"/>
                <a:gd name="T8" fmla="*/ 0 w 31"/>
                <a:gd name="T9" fmla="*/ 0 h 249"/>
                <a:gd name="T10" fmla="*/ 0 w 31"/>
                <a:gd name="T1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49">
                  <a:moveTo>
                    <a:pt x="0" y="249"/>
                  </a:moveTo>
                  <a:lnTo>
                    <a:pt x="0" y="249"/>
                  </a:lnTo>
                  <a:lnTo>
                    <a:pt x="31" y="2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2676" y="1944"/>
              <a:ext cx="49" cy="58"/>
            </a:xfrm>
            <a:custGeom>
              <a:avLst/>
              <a:gdLst>
                <a:gd name="T0" fmla="*/ 30 w 150"/>
                <a:gd name="T1" fmla="*/ 94 h 176"/>
                <a:gd name="T2" fmla="*/ 30 w 150"/>
                <a:gd name="T3" fmla="*/ 94 h 176"/>
                <a:gd name="T4" fmla="*/ 88 w 150"/>
                <a:gd name="T5" fmla="*/ 152 h 176"/>
                <a:gd name="T6" fmla="*/ 135 w 150"/>
                <a:gd name="T7" fmla="*/ 144 h 176"/>
                <a:gd name="T8" fmla="*/ 140 w 150"/>
                <a:gd name="T9" fmla="*/ 166 h 176"/>
                <a:gd name="T10" fmla="*/ 84 w 150"/>
                <a:gd name="T11" fmla="*/ 176 h 176"/>
                <a:gd name="T12" fmla="*/ 0 w 150"/>
                <a:gd name="T13" fmla="*/ 91 h 176"/>
                <a:gd name="T14" fmla="*/ 80 w 150"/>
                <a:gd name="T15" fmla="*/ 0 h 176"/>
                <a:gd name="T16" fmla="*/ 150 w 150"/>
                <a:gd name="T17" fmla="*/ 79 h 176"/>
                <a:gd name="T18" fmla="*/ 149 w 150"/>
                <a:gd name="T19" fmla="*/ 94 h 176"/>
                <a:gd name="T20" fmla="*/ 30 w 150"/>
                <a:gd name="T21" fmla="*/ 94 h 176"/>
                <a:gd name="T22" fmla="*/ 120 w 150"/>
                <a:gd name="T23" fmla="*/ 72 h 176"/>
                <a:gd name="T24" fmla="*/ 120 w 150"/>
                <a:gd name="T25" fmla="*/ 72 h 176"/>
                <a:gd name="T26" fmla="*/ 77 w 150"/>
                <a:gd name="T27" fmla="*/ 22 h 176"/>
                <a:gd name="T28" fmla="*/ 30 w 150"/>
                <a:gd name="T29" fmla="*/ 72 h 176"/>
                <a:gd name="T30" fmla="*/ 120 w 150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6">
                  <a:moveTo>
                    <a:pt x="30" y="94"/>
                  </a:moveTo>
                  <a:lnTo>
                    <a:pt x="30" y="94"/>
                  </a:lnTo>
                  <a:cubicBezTo>
                    <a:pt x="30" y="135"/>
                    <a:pt x="57" y="152"/>
                    <a:pt x="88" y="152"/>
                  </a:cubicBezTo>
                  <a:cubicBezTo>
                    <a:pt x="110" y="152"/>
                    <a:pt x="123" y="149"/>
                    <a:pt x="135" y="144"/>
                  </a:cubicBezTo>
                  <a:lnTo>
                    <a:pt x="140" y="166"/>
                  </a:lnTo>
                  <a:cubicBezTo>
                    <a:pt x="129" y="171"/>
                    <a:pt x="111" y="176"/>
                    <a:pt x="84" y="176"/>
                  </a:cubicBezTo>
                  <a:cubicBezTo>
                    <a:pt x="32" y="176"/>
                    <a:pt x="0" y="142"/>
                    <a:pt x="0" y="91"/>
                  </a:cubicBezTo>
                  <a:cubicBezTo>
                    <a:pt x="0" y="40"/>
                    <a:pt x="30" y="0"/>
                    <a:pt x="80" y="0"/>
                  </a:cubicBezTo>
                  <a:cubicBezTo>
                    <a:pt x="135" y="0"/>
                    <a:pt x="150" y="48"/>
                    <a:pt x="150" y="79"/>
                  </a:cubicBezTo>
                  <a:cubicBezTo>
                    <a:pt x="150" y="86"/>
                    <a:pt x="149" y="90"/>
                    <a:pt x="149" y="94"/>
                  </a:cubicBezTo>
                  <a:lnTo>
                    <a:pt x="30" y="94"/>
                  </a:lnTo>
                  <a:close/>
                  <a:moveTo>
                    <a:pt x="120" y="72"/>
                  </a:moveTo>
                  <a:lnTo>
                    <a:pt x="120" y="72"/>
                  </a:lnTo>
                  <a:cubicBezTo>
                    <a:pt x="120" y="52"/>
                    <a:pt x="112" y="22"/>
                    <a:pt x="77" y="22"/>
                  </a:cubicBezTo>
                  <a:cubicBezTo>
                    <a:pt x="46" y="22"/>
                    <a:pt x="33" y="50"/>
                    <a:pt x="30" y="72"/>
                  </a:cubicBezTo>
                  <a:lnTo>
                    <a:pt x="120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2733" y="1944"/>
              <a:ext cx="36" cy="58"/>
            </a:xfrm>
            <a:custGeom>
              <a:avLst/>
              <a:gdLst>
                <a:gd name="T0" fmla="*/ 8 w 111"/>
                <a:gd name="T1" fmla="*/ 141 h 176"/>
                <a:gd name="T2" fmla="*/ 8 w 111"/>
                <a:gd name="T3" fmla="*/ 141 h 176"/>
                <a:gd name="T4" fmla="*/ 48 w 111"/>
                <a:gd name="T5" fmla="*/ 153 h 176"/>
                <a:gd name="T6" fmla="*/ 81 w 111"/>
                <a:gd name="T7" fmla="*/ 128 h 176"/>
                <a:gd name="T8" fmla="*/ 50 w 111"/>
                <a:gd name="T9" fmla="*/ 97 h 176"/>
                <a:gd name="T10" fmla="*/ 5 w 111"/>
                <a:gd name="T11" fmla="*/ 49 h 176"/>
                <a:gd name="T12" fmla="*/ 63 w 111"/>
                <a:gd name="T13" fmla="*/ 0 h 176"/>
                <a:gd name="T14" fmla="*/ 105 w 111"/>
                <a:gd name="T15" fmla="*/ 10 h 176"/>
                <a:gd name="T16" fmla="*/ 97 w 111"/>
                <a:gd name="T17" fmla="*/ 32 h 176"/>
                <a:gd name="T18" fmla="*/ 63 w 111"/>
                <a:gd name="T19" fmla="*/ 23 h 176"/>
                <a:gd name="T20" fmla="*/ 34 w 111"/>
                <a:gd name="T21" fmla="*/ 46 h 176"/>
                <a:gd name="T22" fmla="*/ 66 w 111"/>
                <a:gd name="T23" fmla="*/ 74 h 176"/>
                <a:gd name="T24" fmla="*/ 111 w 111"/>
                <a:gd name="T25" fmla="*/ 125 h 176"/>
                <a:gd name="T26" fmla="*/ 47 w 111"/>
                <a:gd name="T27" fmla="*/ 176 h 176"/>
                <a:gd name="T28" fmla="*/ 0 w 111"/>
                <a:gd name="T29" fmla="*/ 165 h 176"/>
                <a:gd name="T30" fmla="*/ 8 w 111"/>
                <a:gd name="T31" fmla="*/ 14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76">
                  <a:moveTo>
                    <a:pt x="8" y="141"/>
                  </a:moveTo>
                  <a:lnTo>
                    <a:pt x="8" y="141"/>
                  </a:lnTo>
                  <a:cubicBezTo>
                    <a:pt x="17" y="147"/>
                    <a:pt x="33" y="153"/>
                    <a:pt x="48" y="153"/>
                  </a:cubicBezTo>
                  <a:cubicBezTo>
                    <a:pt x="71" y="153"/>
                    <a:pt x="81" y="142"/>
                    <a:pt x="81" y="128"/>
                  </a:cubicBezTo>
                  <a:cubicBezTo>
                    <a:pt x="81" y="114"/>
                    <a:pt x="72" y="106"/>
                    <a:pt x="50" y="97"/>
                  </a:cubicBezTo>
                  <a:cubicBezTo>
                    <a:pt x="19" y="86"/>
                    <a:pt x="5" y="69"/>
                    <a:pt x="5" y="49"/>
                  </a:cubicBezTo>
                  <a:cubicBezTo>
                    <a:pt x="5" y="22"/>
                    <a:pt x="27" y="0"/>
                    <a:pt x="63" y="0"/>
                  </a:cubicBezTo>
                  <a:cubicBezTo>
                    <a:pt x="80" y="0"/>
                    <a:pt x="95" y="4"/>
                    <a:pt x="105" y="10"/>
                  </a:cubicBezTo>
                  <a:lnTo>
                    <a:pt x="97" y="32"/>
                  </a:lnTo>
                  <a:cubicBezTo>
                    <a:pt x="91" y="28"/>
                    <a:pt x="78" y="23"/>
                    <a:pt x="63" y="23"/>
                  </a:cubicBezTo>
                  <a:cubicBezTo>
                    <a:pt x="44" y="23"/>
                    <a:pt x="34" y="33"/>
                    <a:pt x="34" y="46"/>
                  </a:cubicBezTo>
                  <a:cubicBezTo>
                    <a:pt x="34" y="60"/>
                    <a:pt x="44" y="66"/>
                    <a:pt x="66" y="74"/>
                  </a:cubicBezTo>
                  <a:cubicBezTo>
                    <a:pt x="96" y="86"/>
                    <a:pt x="111" y="100"/>
                    <a:pt x="111" y="125"/>
                  </a:cubicBezTo>
                  <a:cubicBezTo>
                    <a:pt x="111" y="155"/>
                    <a:pt x="88" y="176"/>
                    <a:pt x="47" y="176"/>
                  </a:cubicBezTo>
                  <a:cubicBezTo>
                    <a:pt x="29" y="176"/>
                    <a:pt x="12" y="172"/>
                    <a:pt x="0" y="165"/>
                  </a:cubicBezTo>
                  <a:lnTo>
                    <a:pt x="8" y="141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88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/>
          <p:cNvSpPr/>
          <p:nvPr userDrawn="1"/>
        </p:nvSpPr>
        <p:spPr>
          <a:xfrm>
            <a:off x="234314" y="184461"/>
            <a:ext cx="11723371" cy="6489078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0" y="7199998"/>
                </a:moveTo>
                <a:lnTo>
                  <a:pt x="10331996" y="7199998"/>
                </a:lnTo>
                <a:lnTo>
                  <a:pt x="10331996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2348880"/>
            <a:ext cx="12192000" cy="3283293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400" y="2780928"/>
            <a:ext cx="10801200" cy="811712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4755198" y="726350"/>
            <a:ext cx="2681604" cy="1189672"/>
            <a:chOff x="1344" y="1078"/>
            <a:chExt cx="2076" cy="921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078"/>
              <a:ext cx="20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427" y="1248"/>
              <a:ext cx="1943" cy="259"/>
            </a:xfrm>
            <a:custGeom>
              <a:avLst/>
              <a:gdLst>
                <a:gd name="T0" fmla="*/ 5981 w 5981"/>
                <a:gd name="T1" fmla="*/ 793 h 793"/>
                <a:gd name="T2" fmla="*/ 5981 w 5981"/>
                <a:gd name="T3" fmla="*/ 793 h 793"/>
                <a:gd name="T4" fmla="*/ 2990 w 5981"/>
                <a:gd name="T5" fmla="*/ 0 h 793"/>
                <a:gd name="T6" fmla="*/ 0 w 5981"/>
                <a:gd name="T7" fmla="*/ 793 h 793"/>
                <a:gd name="T8" fmla="*/ 2990 w 5981"/>
                <a:gd name="T9" fmla="*/ 159 h 793"/>
                <a:gd name="T10" fmla="*/ 5981 w 598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1" h="793">
                  <a:moveTo>
                    <a:pt x="5981" y="793"/>
                  </a:moveTo>
                  <a:lnTo>
                    <a:pt x="5981" y="793"/>
                  </a:lnTo>
                  <a:cubicBezTo>
                    <a:pt x="5136" y="294"/>
                    <a:pt x="4105" y="0"/>
                    <a:pt x="2990" y="0"/>
                  </a:cubicBezTo>
                  <a:cubicBezTo>
                    <a:pt x="1876" y="0"/>
                    <a:pt x="844" y="294"/>
                    <a:pt x="0" y="793"/>
                  </a:cubicBezTo>
                  <a:cubicBezTo>
                    <a:pt x="858" y="343"/>
                    <a:pt x="1885" y="159"/>
                    <a:pt x="2990" y="159"/>
                  </a:cubicBezTo>
                  <a:cubicBezTo>
                    <a:pt x="4095" y="159"/>
                    <a:pt x="5123" y="343"/>
                    <a:pt x="5981" y="793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301" y="1076"/>
              <a:ext cx="114" cy="98"/>
            </a:xfrm>
            <a:custGeom>
              <a:avLst/>
              <a:gdLst>
                <a:gd name="T0" fmla="*/ 0 w 352"/>
                <a:gd name="T1" fmla="*/ 0 h 300"/>
                <a:gd name="T2" fmla="*/ 0 w 352"/>
                <a:gd name="T3" fmla="*/ 0 h 300"/>
                <a:gd name="T4" fmla="*/ 176 w 352"/>
                <a:gd name="T5" fmla="*/ 300 h 300"/>
                <a:gd name="T6" fmla="*/ 352 w 352"/>
                <a:gd name="T7" fmla="*/ 0 h 300"/>
                <a:gd name="T8" fmla="*/ 0 w 352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00">
                  <a:moveTo>
                    <a:pt x="0" y="0"/>
                  </a:moveTo>
                  <a:lnTo>
                    <a:pt x="0" y="0"/>
                  </a:lnTo>
                  <a:lnTo>
                    <a:pt x="176" y="300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778" y="1470"/>
              <a:ext cx="47" cy="212"/>
            </a:xfrm>
            <a:custGeom>
              <a:avLst/>
              <a:gdLst>
                <a:gd name="T0" fmla="*/ 146 w 146"/>
                <a:gd name="T1" fmla="*/ 649 h 649"/>
                <a:gd name="T2" fmla="*/ 146 w 146"/>
                <a:gd name="T3" fmla="*/ 649 h 649"/>
                <a:gd name="T4" fmla="*/ 0 w 146"/>
                <a:gd name="T5" fmla="*/ 649 h 649"/>
                <a:gd name="T6" fmla="*/ 0 w 146"/>
                <a:gd name="T7" fmla="*/ 0 h 649"/>
                <a:gd name="T8" fmla="*/ 146 w 146"/>
                <a:gd name="T9" fmla="*/ 0 h 649"/>
                <a:gd name="T10" fmla="*/ 146 w 146"/>
                <a:gd name="T11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649">
                  <a:moveTo>
                    <a:pt x="146" y="649"/>
                  </a:moveTo>
                  <a:lnTo>
                    <a:pt x="146" y="649"/>
                  </a:lnTo>
                  <a:lnTo>
                    <a:pt x="0" y="64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649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1992" y="1468"/>
              <a:ext cx="151" cy="214"/>
            </a:xfrm>
            <a:custGeom>
              <a:avLst/>
              <a:gdLst>
                <a:gd name="T0" fmla="*/ 145 w 466"/>
                <a:gd name="T1" fmla="*/ 308 h 654"/>
                <a:gd name="T2" fmla="*/ 145 w 466"/>
                <a:gd name="T3" fmla="*/ 308 h 654"/>
                <a:gd name="T4" fmla="*/ 194 w 466"/>
                <a:gd name="T5" fmla="*/ 312 h 654"/>
                <a:gd name="T6" fmla="*/ 321 w 466"/>
                <a:gd name="T7" fmla="*/ 207 h 654"/>
                <a:gd name="T8" fmla="*/ 206 w 466"/>
                <a:gd name="T9" fmla="*/ 112 h 654"/>
                <a:gd name="T10" fmla="*/ 145 w 466"/>
                <a:gd name="T11" fmla="*/ 117 h 654"/>
                <a:gd name="T12" fmla="*/ 145 w 466"/>
                <a:gd name="T13" fmla="*/ 308 h 654"/>
                <a:gd name="T14" fmla="*/ 0 w 466"/>
                <a:gd name="T15" fmla="*/ 53 h 654"/>
                <a:gd name="T16" fmla="*/ 0 w 466"/>
                <a:gd name="T17" fmla="*/ 53 h 654"/>
                <a:gd name="T18" fmla="*/ 198 w 466"/>
                <a:gd name="T19" fmla="*/ 0 h 654"/>
                <a:gd name="T20" fmla="*/ 398 w 466"/>
                <a:gd name="T21" fmla="*/ 53 h 654"/>
                <a:gd name="T22" fmla="*/ 466 w 466"/>
                <a:gd name="T23" fmla="*/ 202 h 654"/>
                <a:gd name="T24" fmla="*/ 407 w 466"/>
                <a:gd name="T25" fmla="*/ 357 h 654"/>
                <a:gd name="T26" fmla="*/ 195 w 466"/>
                <a:gd name="T27" fmla="*/ 425 h 654"/>
                <a:gd name="T28" fmla="*/ 145 w 466"/>
                <a:gd name="T29" fmla="*/ 421 h 654"/>
                <a:gd name="T30" fmla="*/ 145 w 466"/>
                <a:gd name="T31" fmla="*/ 654 h 654"/>
                <a:gd name="T32" fmla="*/ 0 w 466"/>
                <a:gd name="T33" fmla="*/ 654 h 654"/>
                <a:gd name="T34" fmla="*/ 0 w 466"/>
                <a:gd name="T35" fmla="*/ 5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654">
                  <a:moveTo>
                    <a:pt x="145" y="308"/>
                  </a:moveTo>
                  <a:lnTo>
                    <a:pt x="145" y="308"/>
                  </a:lnTo>
                  <a:cubicBezTo>
                    <a:pt x="158" y="311"/>
                    <a:pt x="173" y="312"/>
                    <a:pt x="194" y="312"/>
                  </a:cubicBezTo>
                  <a:cubicBezTo>
                    <a:pt x="272" y="312"/>
                    <a:pt x="321" y="273"/>
                    <a:pt x="321" y="207"/>
                  </a:cubicBezTo>
                  <a:cubicBezTo>
                    <a:pt x="321" y="148"/>
                    <a:pt x="280" y="112"/>
                    <a:pt x="206" y="112"/>
                  </a:cubicBezTo>
                  <a:cubicBezTo>
                    <a:pt x="176" y="112"/>
                    <a:pt x="156" y="114"/>
                    <a:pt x="145" y="117"/>
                  </a:cubicBezTo>
                  <a:lnTo>
                    <a:pt x="145" y="308"/>
                  </a:ln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45" y="46"/>
                    <a:pt x="109" y="0"/>
                    <a:pt x="198" y="0"/>
                  </a:cubicBezTo>
                  <a:cubicBezTo>
                    <a:pt x="289" y="0"/>
                    <a:pt x="354" y="17"/>
                    <a:pt x="398" y="53"/>
                  </a:cubicBezTo>
                  <a:cubicBezTo>
                    <a:pt x="439" y="85"/>
                    <a:pt x="466" y="139"/>
                    <a:pt x="466" y="202"/>
                  </a:cubicBezTo>
                  <a:cubicBezTo>
                    <a:pt x="466" y="267"/>
                    <a:pt x="446" y="321"/>
                    <a:pt x="407" y="357"/>
                  </a:cubicBezTo>
                  <a:cubicBezTo>
                    <a:pt x="357" y="403"/>
                    <a:pt x="282" y="425"/>
                    <a:pt x="195" y="425"/>
                  </a:cubicBezTo>
                  <a:cubicBezTo>
                    <a:pt x="176" y="425"/>
                    <a:pt x="159" y="424"/>
                    <a:pt x="145" y="421"/>
                  </a:cubicBezTo>
                  <a:lnTo>
                    <a:pt x="145" y="654"/>
                  </a:lnTo>
                  <a:lnTo>
                    <a:pt x="0" y="65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262" y="1470"/>
              <a:ext cx="193" cy="212"/>
            </a:xfrm>
            <a:custGeom>
              <a:avLst/>
              <a:gdLst>
                <a:gd name="T0" fmla="*/ 362 w 593"/>
                <a:gd name="T1" fmla="*/ 373 h 649"/>
                <a:gd name="T2" fmla="*/ 362 w 593"/>
                <a:gd name="T3" fmla="*/ 373 h 649"/>
                <a:gd name="T4" fmla="*/ 322 w 593"/>
                <a:gd name="T5" fmla="*/ 235 h 649"/>
                <a:gd name="T6" fmla="*/ 290 w 593"/>
                <a:gd name="T7" fmla="*/ 110 h 649"/>
                <a:gd name="T8" fmla="*/ 287 w 593"/>
                <a:gd name="T9" fmla="*/ 110 h 649"/>
                <a:gd name="T10" fmla="*/ 258 w 593"/>
                <a:gd name="T11" fmla="*/ 235 h 649"/>
                <a:gd name="T12" fmla="*/ 219 w 593"/>
                <a:gd name="T13" fmla="*/ 373 h 649"/>
                <a:gd name="T14" fmla="*/ 362 w 593"/>
                <a:gd name="T15" fmla="*/ 373 h 649"/>
                <a:gd name="T16" fmla="*/ 198 w 593"/>
                <a:gd name="T17" fmla="*/ 483 h 649"/>
                <a:gd name="T18" fmla="*/ 198 w 593"/>
                <a:gd name="T19" fmla="*/ 483 h 649"/>
                <a:gd name="T20" fmla="*/ 152 w 593"/>
                <a:gd name="T21" fmla="*/ 649 h 649"/>
                <a:gd name="T22" fmla="*/ 0 w 593"/>
                <a:gd name="T23" fmla="*/ 649 h 649"/>
                <a:gd name="T24" fmla="*/ 198 w 593"/>
                <a:gd name="T25" fmla="*/ 0 h 649"/>
                <a:gd name="T26" fmla="*/ 390 w 593"/>
                <a:gd name="T27" fmla="*/ 0 h 649"/>
                <a:gd name="T28" fmla="*/ 593 w 593"/>
                <a:gd name="T29" fmla="*/ 649 h 649"/>
                <a:gd name="T30" fmla="*/ 435 w 593"/>
                <a:gd name="T31" fmla="*/ 649 h 649"/>
                <a:gd name="T32" fmla="*/ 385 w 593"/>
                <a:gd name="T33" fmla="*/ 483 h 649"/>
                <a:gd name="T34" fmla="*/ 198 w 593"/>
                <a:gd name="T35" fmla="*/ 48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3" h="649">
                  <a:moveTo>
                    <a:pt x="362" y="373"/>
                  </a:moveTo>
                  <a:lnTo>
                    <a:pt x="362" y="373"/>
                  </a:lnTo>
                  <a:lnTo>
                    <a:pt x="322" y="235"/>
                  </a:lnTo>
                  <a:cubicBezTo>
                    <a:pt x="311" y="196"/>
                    <a:pt x="300" y="147"/>
                    <a:pt x="290" y="110"/>
                  </a:cubicBezTo>
                  <a:lnTo>
                    <a:pt x="287" y="110"/>
                  </a:lnTo>
                  <a:cubicBezTo>
                    <a:pt x="279" y="148"/>
                    <a:pt x="268" y="197"/>
                    <a:pt x="258" y="235"/>
                  </a:cubicBezTo>
                  <a:lnTo>
                    <a:pt x="219" y="373"/>
                  </a:lnTo>
                  <a:lnTo>
                    <a:pt x="362" y="373"/>
                  </a:lnTo>
                  <a:close/>
                  <a:moveTo>
                    <a:pt x="198" y="483"/>
                  </a:moveTo>
                  <a:lnTo>
                    <a:pt x="198" y="483"/>
                  </a:lnTo>
                  <a:lnTo>
                    <a:pt x="152" y="649"/>
                  </a:lnTo>
                  <a:lnTo>
                    <a:pt x="0" y="649"/>
                  </a:lnTo>
                  <a:lnTo>
                    <a:pt x="198" y="0"/>
                  </a:lnTo>
                  <a:lnTo>
                    <a:pt x="390" y="0"/>
                  </a:lnTo>
                  <a:lnTo>
                    <a:pt x="593" y="649"/>
                  </a:lnTo>
                  <a:lnTo>
                    <a:pt x="435" y="649"/>
                  </a:lnTo>
                  <a:lnTo>
                    <a:pt x="385" y="483"/>
                  </a:lnTo>
                  <a:lnTo>
                    <a:pt x="198" y="48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2608" y="1468"/>
              <a:ext cx="159" cy="214"/>
            </a:xfrm>
            <a:custGeom>
              <a:avLst/>
              <a:gdLst>
                <a:gd name="T0" fmla="*/ 145 w 490"/>
                <a:gd name="T1" fmla="*/ 293 h 654"/>
                <a:gd name="T2" fmla="*/ 145 w 490"/>
                <a:gd name="T3" fmla="*/ 293 h 654"/>
                <a:gd name="T4" fmla="*/ 203 w 490"/>
                <a:gd name="T5" fmla="*/ 293 h 654"/>
                <a:gd name="T6" fmla="*/ 320 w 490"/>
                <a:gd name="T7" fmla="*/ 200 h 654"/>
                <a:gd name="T8" fmla="*/ 212 w 490"/>
                <a:gd name="T9" fmla="*/ 110 h 654"/>
                <a:gd name="T10" fmla="*/ 145 w 490"/>
                <a:gd name="T11" fmla="*/ 115 h 654"/>
                <a:gd name="T12" fmla="*/ 145 w 490"/>
                <a:gd name="T13" fmla="*/ 293 h 654"/>
                <a:gd name="T14" fmla="*/ 0 w 490"/>
                <a:gd name="T15" fmla="*/ 54 h 654"/>
                <a:gd name="T16" fmla="*/ 0 w 490"/>
                <a:gd name="T17" fmla="*/ 54 h 654"/>
                <a:gd name="T18" fmla="*/ 195 w 490"/>
                <a:gd name="T19" fmla="*/ 0 h 654"/>
                <a:gd name="T20" fmla="*/ 405 w 490"/>
                <a:gd name="T21" fmla="*/ 52 h 654"/>
                <a:gd name="T22" fmla="*/ 466 w 490"/>
                <a:gd name="T23" fmla="*/ 188 h 654"/>
                <a:gd name="T24" fmla="*/ 351 w 490"/>
                <a:gd name="T25" fmla="*/ 347 h 654"/>
                <a:gd name="T26" fmla="*/ 351 w 490"/>
                <a:gd name="T27" fmla="*/ 350 h 654"/>
                <a:gd name="T28" fmla="*/ 438 w 490"/>
                <a:gd name="T29" fmla="*/ 470 h 654"/>
                <a:gd name="T30" fmla="*/ 490 w 490"/>
                <a:gd name="T31" fmla="*/ 654 h 654"/>
                <a:gd name="T32" fmla="*/ 340 w 490"/>
                <a:gd name="T33" fmla="*/ 654 h 654"/>
                <a:gd name="T34" fmla="*/ 296 w 490"/>
                <a:gd name="T35" fmla="*/ 503 h 654"/>
                <a:gd name="T36" fmla="*/ 189 w 490"/>
                <a:gd name="T37" fmla="*/ 399 h 654"/>
                <a:gd name="T38" fmla="*/ 145 w 490"/>
                <a:gd name="T39" fmla="*/ 399 h 654"/>
                <a:gd name="T40" fmla="*/ 145 w 490"/>
                <a:gd name="T41" fmla="*/ 654 h 654"/>
                <a:gd name="T42" fmla="*/ 0 w 490"/>
                <a:gd name="T43" fmla="*/ 654 h 654"/>
                <a:gd name="T44" fmla="*/ 0 w 490"/>
                <a:gd name="T45" fmla="*/ 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654">
                  <a:moveTo>
                    <a:pt x="145" y="293"/>
                  </a:moveTo>
                  <a:lnTo>
                    <a:pt x="145" y="293"/>
                  </a:lnTo>
                  <a:lnTo>
                    <a:pt x="203" y="293"/>
                  </a:lnTo>
                  <a:cubicBezTo>
                    <a:pt x="276" y="293"/>
                    <a:pt x="320" y="256"/>
                    <a:pt x="320" y="200"/>
                  </a:cubicBezTo>
                  <a:cubicBezTo>
                    <a:pt x="320" y="141"/>
                    <a:pt x="279" y="110"/>
                    <a:pt x="212" y="110"/>
                  </a:cubicBezTo>
                  <a:cubicBezTo>
                    <a:pt x="176" y="110"/>
                    <a:pt x="156" y="112"/>
                    <a:pt x="145" y="115"/>
                  </a:cubicBezTo>
                  <a:lnTo>
                    <a:pt x="145" y="293"/>
                  </a:lnTo>
                  <a:close/>
                  <a:moveTo>
                    <a:pt x="0" y="54"/>
                  </a:moveTo>
                  <a:lnTo>
                    <a:pt x="0" y="54"/>
                  </a:lnTo>
                  <a:cubicBezTo>
                    <a:pt x="47" y="46"/>
                    <a:pt x="116" y="0"/>
                    <a:pt x="195" y="0"/>
                  </a:cubicBezTo>
                  <a:cubicBezTo>
                    <a:pt x="292" y="0"/>
                    <a:pt x="359" y="15"/>
                    <a:pt x="405" y="52"/>
                  </a:cubicBezTo>
                  <a:cubicBezTo>
                    <a:pt x="445" y="83"/>
                    <a:pt x="466" y="128"/>
                    <a:pt x="466" y="188"/>
                  </a:cubicBezTo>
                  <a:cubicBezTo>
                    <a:pt x="466" y="270"/>
                    <a:pt x="407" y="327"/>
                    <a:pt x="351" y="347"/>
                  </a:cubicBezTo>
                  <a:lnTo>
                    <a:pt x="351" y="350"/>
                  </a:lnTo>
                  <a:cubicBezTo>
                    <a:pt x="397" y="368"/>
                    <a:pt x="422" y="411"/>
                    <a:pt x="438" y="470"/>
                  </a:cubicBezTo>
                  <a:cubicBezTo>
                    <a:pt x="458" y="544"/>
                    <a:pt x="478" y="629"/>
                    <a:pt x="490" y="654"/>
                  </a:cubicBezTo>
                  <a:lnTo>
                    <a:pt x="340" y="654"/>
                  </a:lnTo>
                  <a:cubicBezTo>
                    <a:pt x="330" y="636"/>
                    <a:pt x="314" y="583"/>
                    <a:pt x="296" y="503"/>
                  </a:cubicBezTo>
                  <a:cubicBezTo>
                    <a:pt x="277" y="421"/>
                    <a:pt x="249" y="400"/>
                    <a:pt x="189" y="399"/>
                  </a:cubicBezTo>
                  <a:lnTo>
                    <a:pt x="145" y="399"/>
                  </a:lnTo>
                  <a:lnTo>
                    <a:pt x="145" y="654"/>
                  </a:lnTo>
                  <a:lnTo>
                    <a:pt x="0" y="6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901" y="1470"/>
              <a:ext cx="162" cy="212"/>
            </a:xfrm>
            <a:custGeom>
              <a:avLst/>
              <a:gdLst>
                <a:gd name="T0" fmla="*/ 175 w 499"/>
                <a:gd name="T1" fmla="*/ 123 h 649"/>
                <a:gd name="T2" fmla="*/ 175 w 499"/>
                <a:gd name="T3" fmla="*/ 123 h 649"/>
                <a:gd name="T4" fmla="*/ 0 w 499"/>
                <a:gd name="T5" fmla="*/ 123 h 649"/>
                <a:gd name="T6" fmla="*/ 0 w 499"/>
                <a:gd name="T7" fmla="*/ 0 h 649"/>
                <a:gd name="T8" fmla="*/ 499 w 499"/>
                <a:gd name="T9" fmla="*/ 0 h 649"/>
                <a:gd name="T10" fmla="*/ 499 w 499"/>
                <a:gd name="T11" fmla="*/ 123 h 649"/>
                <a:gd name="T12" fmla="*/ 321 w 499"/>
                <a:gd name="T13" fmla="*/ 123 h 649"/>
                <a:gd name="T14" fmla="*/ 321 w 499"/>
                <a:gd name="T15" fmla="*/ 649 h 649"/>
                <a:gd name="T16" fmla="*/ 175 w 499"/>
                <a:gd name="T17" fmla="*/ 649 h 649"/>
                <a:gd name="T18" fmla="*/ 175 w 499"/>
                <a:gd name="T19" fmla="*/ 12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649">
                  <a:moveTo>
                    <a:pt x="175" y="123"/>
                  </a:moveTo>
                  <a:lnTo>
                    <a:pt x="175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23"/>
                  </a:lnTo>
                  <a:lnTo>
                    <a:pt x="321" y="123"/>
                  </a:lnTo>
                  <a:lnTo>
                    <a:pt x="321" y="649"/>
                  </a:lnTo>
                  <a:lnTo>
                    <a:pt x="175" y="649"/>
                  </a:lnTo>
                  <a:lnTo>
                    <a:pt x="175" y="12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983" y="1787"/>
              <a:ext cx="47" cy="78"/>
            </a:xfrm>
            <a:custGeom>
              <a:avLst/>
              <a:gdLst>
                <a:gd name="T0" fmla="*/ 31 w 146"/>
                <a:gd name="T1" fmla="*/ 119 h 239"/>
                <a:gd name="T2" fmla="*/ 31 w 146"/>
                <a:gd name="T3" fmla="*/ 119 h 239"/>
                <a:gd name="T4" fmla="*/ 56 w 146"/>
                <a:gd name="T5" fmla="*/ 122 h 239"/>
                <a:gd name="T6" fmla="*/ 115 w 146"/>
                <a:gd name="T7" fmla="*/ 71 h 239"/>
                <a:gd name="T8" fmla="*/ 60 w 146"/>
                <a:gd name="T9" fmla="*/ 25 h 239"/>
                <a:gd name="T10" fmla="*/ 31 w 146"/>
                <a:gd name="T11" fmla="*/ 27 h 239"/>
                <a:gd name="T12" fmla="*/ 31 w 146"/>
                <a:gd name="T13" fmla="*/ 119 h 239"/>
                <a:gd name="T14" fmla="*/ 0 w 146"/>
                <a:gd name="T15" fmla="*/ 5 h 239"/>
                <a:gd name="T16" fmla="*/ 0 w 146"/>
                <a:gd name="T17" fmla="*/ 5 h 239"/>
                <a:gd name="T18" fmla="*/ 59 w 146"/>
                <a:gd name="T19" fmla="*/ 0 h 239"/>
                <a:gd name="T20" fmla="*/ 125 w 146"/>
                <a:gd name="T21" fmla="*/ 20 h 239"/>
                <a:gd name="T22" fmla="*/ 146 w 146"/>
                <a:gd name="T23" fmla="*/ 70 h 239"/>
                <a:gd name="T24" fmla="*/ 128 w 146"/>
                <a:gd name="T25" fmla="*/ 120 h 239"/>
                <a:gd name="T26" fmla="*/ 55 w 146"/>
                <a:gd name="T27" fmla="*/ 146 h 239"/>
                <a:gd name="T28" fmla="*/ 31 w 146"/>
                <a:gd name="T29" fmla="*/ 144 h 239"/>
                <a:gd name="T30" fmla="*/ 31 w 146"/>
                <a:gd name="T31" fmla="*/ 239 h 239"/>
                <a:gd name="T32" fmla="*/ 0 w 146"/>
                <a:gd name="T33" fmla="*/ 239 h 239"/>
                <a:gd name="T34" fmla="*/ 0 w 146"/>
                <a:gd name="T3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9">
                  <a:moveTo>
                    <a:pt x="31" y="119"/>
                  </a:moveTo>
                  <a:lnTo>
                    <a:pt x="31" y="119"/>
                  </a:lnTo>
                  <a:cubicBezTo>
                    <a:pt x="37" y="121"/>
                    <a:pt x="46" y="122"/>
                    <a:pt x="56" y="122"/>
                  </a:cubicBezTo>
                  <a:cubicBezTo>
                    <a:pt x="93" y="122"/>
                    <a:pt x="115" y="104"/>
                    <a:pt x="115" y="71"/>
                  </a:cubicBezTo>
                  <a:cubicBezTo>
                    <a:pt x="115" y="40"/>
                    <a:pt x="93" y="25"/>
                    <a:pt x="60" y="25"/>
                  </a:cubicBezTo>
                  <a:cubicBezTo>
                    <a:pt x="46" y="25"/>
                    <a:pt x="36" y="26"/>
                    <a:pt x="31" y="27"/>
                  </a:cubicBezTo>
                  <a:lnTo>
                    <a:pt x="31" y="119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3"/>
                    <a:pt x="34" y="0"/>
                    <a:pt x="59" y="0"/>
                  </a:cubicBezTo>
                  <a:cubicBezTo>
                    <a:pt x="89" y="0"/>
                    <a:pt x="111" y="7"/>
                    <a:pt x="125" y="20"/>
                  </a:cubicBezTo>
                  <a:cubicBezTo>
                    <a:pt x="138" y="31"/>
                    <a:pt x="146" y="49"/>
                    <a:pt x="146" y="70"/>
                  </a:cubicBezTo>
                  <a:cubicBezTo>
                    <a:pt x="146" y="91"/>
                    <a:pt x="140" y="108"/>
                    <a:pt x="128" y="120"/>
                  </a:cubicBezTo>
                  <a:cubicBezTo>
                    <a:pt x="112" y="138"/>
                    <a:pt x="85" y="146"/>
                    <a:pt x="55" y="146"/>
                  </a:cubicBezTo>
                  <a:cubicBezTo>
                    <a:pt x="46" y="146"/>
                    <a:pt x="38" y="146"/>
                    <a:pt x="31" y="144"/>
                  </a:cubicBezTo>
                  <a:lnTo>
                    <a:pt x="31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041" y="1809"/>
              <a:ext cx="28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30 w 85"/>
                <a:gd name="T11" fmla="*/ 37 h 174"/>
                <a:gd name="T12" fmla="*/ 77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5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7" y="15"/>
                    <a:pt x="56" y="0"/>
                    <a:pt x="77" y="0"/>
                  </a:cubicBezTo>
                  <a:cubicBezTo>
                    <a:pt x="80" y="0"/>
                    <a:pt x="83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5" y="29"/>
                  </a:cubicBezTo>
                  <a:cubicBezTo>
                    <a:pt x="53" y="29"/>
                    <a:pt x="38" y="46"/>
                    <a:pt x="33" y="69"/>
                  </a:cubicBezTo>
                  <a:cubicBezTo>
                    <a:pt x="33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077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100" y="1809"/>
              <a:ext cx="44" cy="58"/>
            </a:xfrm>
            <a:custGeom>
              <a:avLst/>
              <a:gdLst>
                <a:gd name="T0" fmla="*/ 133 w 134"/>
                <a:gd name="T1" fmla="*/ 168 h 178"/>
                <a:gd name="T2" fmla="*/ 133 w 134"/>
                <a:gd name="T3" fmla="*/ 168 h 178"/>
                <a:gd name="T4" fmla="*/ 84 w 134"/>
                <a:gd name="T5" fmla="*/ 178 h 178"/>
                <a:gd name="T6" fmla="*/ 0 w 134"/>
                <a:gd name="T7" fmla="*/ 91 h 178"/>
                <a:gd name="T8" fmla="*/ 91 w 134"/>
                <a:gd name="T9" fmla="*/ 0 h 178"/>
                <a:gd name="T10" fmla="*/ 134 w 134"/>
                <a:gd name="T11" fmla="*/ 9 h 178"/>
                <a:gd name="T12" fmla="*/ 127 w 134"/>
                <a:gd name="T13" fmla="*/ 33 h 178"/>
                <a:gd name="T14" fmla="*/ 91 w 134"/>
                <a:gd name="T15" fmla="*/ 25 h 178"/>
                <a:gd name="T16" fmla="*/ 31 w 134"/>
                <a:gd name="T17" fmla="*/ 89 h 178"/>
                <a:gd name="T18" fmla="*/ 90 w 134"/>
                <a:gd name="T19" fmla="*/ 153 h 178"/>
                <a:gd name="T20" fmla="*/ 128 w 134"/>
                <a:gd name="T21" fmla="*/ 145 h 178"/>
                <a:gd name="T22" fmla="*/ 133 w 134"/>
                <a:gd name="T23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78">
                  <a:moveTo>
                    <a:pt x="133" y="168"/>
                  </a:moveTo>
                  <a:lnTo>
                    <a:pt x="133" y="168"/>
                  </a:lnTo>
                  <a:cubicBezTo>
                    <a:pt x="125" y="172"/>
                    <a:pt x="107" y="178"/>
                    <a:pt x="84" y="178"/>
                  </a:cubicBezTo>
                  <a:cubicBezTo>
                    <a:pt x="33" y="178"/>
                    <a:pt x="0" y="143"/>
                    <a:pt x="0" y="91"/>
                  </a:cubicBezTo>
                  <a:cubicBezTo>
                    <a:pt x="0" y="38"/>
                    <a:pt x="35" y="0"/>
                    <a:pt x="91" y="0"/>
                  </a:cubicBezTo>
                  <a:cubicBezTo>
                    <a:pt x="109" y="0"/>
                    <a:pt x="126" y="5"/>
                    <a:pt x="134" y="9"/>
                  </a:cubicBezTo>
                  <a:lnTo>
                    <a:pt x="127" y="33"/>
                  </a:lnTo>
                  <a:cubicBezTo>
                    <a:pt x="120" y="29"/>
                    <a:pt x="108" y="25"/>
                    <a:pt x="91" y="25"/>
                  </a:cubicBezTo>
                  <a:cubicBezTo>
                    <a:pt x="52" y="25"/>
                    <a:pt x="31" y="54"/>
                    <a:pt x="31" y="89"/>
                  </a:cubicBezTo>
                  <a:cubicBezTo>
                    <a:pt x="31" y="129"/>
                    <a:pt x="56" y="153"/>
                    <a:pt x="90" y="153"/>
                  </a:cubicBezTo>
                  <a:cubicBezTo>
                    <a:pt x="108" y="153"/>
                    <a:pt x="119" y="149"/>
                    <a:pt x="128" y="145"/>
                  </a:cubicBezTo>
                  <a:lnTo>
                    <a:pt x="133" y="168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152" y="1788"/>
              <a:ext cx="13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179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2238" y="1809"/>
              <a:ext cx="52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2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0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4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8" y="243"/>
                    <a:pt x="15" y="234"/>
                  </a:cubicBezTo>
                  <a:lnTo>
                    <a:pt x="22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0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32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8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2379" y="1809"/>
              <a:ext cx="47" cy="56"/>
            </a:xfrm>
            <a:custGeom>
              <a:avLst/>
              <a:gdLst>
                <a:gd name="T0" fmla="*/ 2 w 146"/>
                <a:gd name="T1" fmla="*/ 50 h 174"/>
                <a:gd name="T2" fmla="*/ 2 w 146"/>
                <a:gd name="T3" fmla="*/ 50 h 174"/>
                <a:gd name="T4" fmla="*/ 0 w 146"/>
                <a:gd name="T5" fmla="*/ 4 h 174"/>
                <a:gd name="T6" fmla="*/ 28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6 w 146"/>
                <a:gd name="T19" fmla="*/ 174 h 174"/>
                <a:gd name="T20" fmla="*/ 116 w 146"/>
                <a:gd name="T21" fmla="*/ 76 h 174"/>
                <a:gd name="T22" fmla="*/ 76 w 146"/>
                <a:gd name="T23" fmla="*/ 26 h 174"/>
                <a:gd name="T24" fmla="*/ 35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2 w 146"/>
                <a:gd name="T31" fmla="*/ 174 h 174"/>
                <a:gd name="T32" fmla="*/ 2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2438" y="1784"/>
              <a:ext cx="52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1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1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22"/>
            <p:cNvSpPr>
              <a:spLocks noEditPoints="1"/>
            </p:cNvSpPr>
            <p:nvPr/>
          </p:nvSpPr>
          <p:spPr bwMode="auto">
            <a:xfrm>
              <a:off x="2527" y="1787"/>
              <a:ext cx="50" cy="78"/>
            </a:xfrm>
            <a:custGeom>
              <a:avLst/>
              <a:gdLst>
                <a:gd name="T0" fmla="*/ 30 w 154"/>
                <a:gd name="T1" fmla="*/ 113 h 239"/>
                <a:gd name="T2" fmla="*/ 30 w 154"/>
                <a:gd name="T3" fmla="*/ 113 h 239"/>
                <a:gd name="T4" fmla="*/ 62 w 154"/>
                <a:gd name="T5" fmla="*/ 113 h 239"/>
                <a:gd name="T6" fmla="*/ 115 w 154"/>
                <a:gd name="T7" fmla="*/ 68 h 239"/>
                <a:gd name="T8" fmla="*/ 61 w 154"/>
                <a:gd name="T9" fmla="*/ 24 h 239"/>
                <a:gd name="T10" fmla="*/ 30 w 154"/>
                <a:gd name="T11" fmla="*/ 27 h 239"/>
                <a:gd name="T12" fmla="*/ 30 w 154"/>
                <a:gd name="T13" fmla="*/ 113 h 239"/>
                <a:gd name="T14" fmla="*/ 0 w 154"/>
                <a:gd name="T15" fmla="*/ 5 h 239"/>
                <a:gd name="T16" fmla="*/ 0 w 154"/>
                <a:gd name="T17" fmla="*/ 5 h 239"/>
                <a:gd name="T18" fmla="*/ 59 w 154"/>
                <a:gd name="T19" fmla="*/ 0 h 239"/>
                <a:gd name="T20" fmla="*/ 127 w 154"/>
                <a:gd name="T21" fmla="*/ 20 h 239"/>
                <a:gd name="T22" fmla="*/ 146 w 154"/>
                <a:gd name="T23" fmla="*/ 65 h 239"/>
                <a:gd name="T24" fmla="*/ 101 w 154"/>
                <a:gd name="T25" fmla="*/ 125 h 239"/>
                <a:gd name="T26" fmla="*/ 101 w 154"/>
                <a:gd name="T27" fmla="*/ 126 h 239"/>
                <a:gd name="T28" fmla="*/ 136 w 154"/>
                <a:gd name="T29" fmla="*/ 174 h 239"/>
                <a:gd name="T30" fmla="*/ 154 w 154"/>
                <a:gd name="T31" fmla="*/ 239 h 239"/>
                <a:gd name="T32" fmla="*/ 123 w 154"/>
                <a:gd name="T33" fmla="*/ 239 h 239"/>
                <a:gd name="T34" fmla="*/ 107 w 154"/>
                <a:gd name="T35" fmla="*/ 183 h 239"/>
                <a:gd name="T36" fmla="*/ 59 w 154"/>
                <a:gd name="T37" fmla="*/ 137 h 239"/>
                <a:gd name="T38" fmla="*/ 30 w 154"/>
                <a:gd name="T39" fmla="*/ 137 h 239"/>
                <a:gd name="T40" fmla="*/ 30 w 154"/>
                <a:gd name="T41" fmla="*/ 239 h 239"/>
                <a:gd name="T42" fmla="*/ 0 w 154"/>
                <a:gd name="T43" fmla="*/ 239 h 239"/>
                <a:gd name="T44" fmla="*/ 0 w 154"/>
                <a:gd name="T4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239">
                  <a:moveTo>
                    <a:pt x="30" y="113"/>
                  </a:moveTo>
                  <a:lnTo>
                    <a:pt x="30" y="113"/>
                  </a:lnTo>
                  <a:lnTo>
                    <a:pt x="62" y="113"/>
                  </a:lnTo>
                  <a:cubicBezTo>
                    <a:pt x="94" y="113"/>
                    <a:pt x="115" y="95"/>
                    <a:pt x="115" y="68"/>
                  </a:cubicBezTo>
                  <a:cubicBezTo>
                    <a:pt x="115" y="38"/>
                    <a:pt x="93" y="24"/>
                    <a:pt x="61" y="24"/>
                  </a:cubicBezTo>
                  <a:cubicBezTo>
                    <a:pt x="46" y="24"/>
                    <a:pt x="35" y="25"/>
                    <a:pt x="30" y="27"/>
                  </a:cubicBezTo>
                  <a:lnTo>
                    <a:pt x="30" y="113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2"/>
                    <a:pt x="37" y="0"/>
                    <a:pt x="59" y="0"/>
                  </a:cubicBezTo>
                  <a:cubicBezTo>
                    <a:pt x="91" y="0"/>
                    <a:pt x="112" y="6"/>
                    <a:pt x="127" y="20"/>
                  </a:cubicBezTo>
                  <a:cubicBezTo>
                    <a:pt x="139" y="30"/>
                    <a:pt x="146" y="46"/>
                    <a:pt x="146" y="65"/>
                  </a:cubicBezTo>
                  <a:cubicBezTo>
                    <a:pt x="146" y="96"/>
                    <a:pt x="126" y="117"/>
                    <a:pt x="101" y="125"/>
                  </a:cubicBezTo>
                  <a:lnTo>
                    <a:pt x="101" y="126"/>
                  </a:lnTo>
                  <a:cubicBezTo>
                    <a:pt x="119" y="133"/>
                    <a:pt x="130" y="150"/>
                    <a:pt x="136" y="174"/>
                  </a:cubicBezTo>
                  <a:cubicBezTo>
                    <a:pt x="144" y="207"/>
                    <a:pt x="149" y="230"/>
                    <a:pt x="154" y="239"/>
                  </a:cubicBezTo>
                  <a:lnTo>
                    <a:pt x="123" y="239"/>
                  </a:lnTo>
                  <a:cubicBezTo>
                    <a:pt x="119" y="233"/>
                    <a:pt x="113" y="212"/>
                    <a:pt x="107" y="183"/>
                  </a:cubicBezTo>
                  <a:cubicBezTo>
                    <a:pt x="100" y="150"/>
                    <a:pt x="87" y="138"/>
                    <a:pt x="59" y="137"/>
                  </a:cubicBezTo>
                  <a:lnTo>
                    <a:pt x="30" y="137"/>
                  </a:lnTo>
                  <a:lnTo>
                    <a:pt x="30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2583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2641" y="1809"/>
              <a:ext cx="51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3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1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5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9" y="243"/>
                    <a:pt x="15" y="234"/>
                  </a:cubicBezTo>
                  <a:lnTo>
                    <a:pt x="23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1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2707" y="1810"/>
              <a:ext cx="47" cy="57"/>
            </a:xfrm>
            <a:custGeom>
              <a:avLst/>
              <a:gdLst>
                <a:gd name="T0" fmla="*/ 144 w 145"/>
                <a:gd name="T1" fmla="*/ 124 h 174"/>
                <a:gd name="T2" fmla="*/ 144 w 145"/>
                <a:gd name="T3" fmla="*/ 124 h 174"/>
                <a:gd name="T4" fmla="*/ 145 w 145"/>
                <a:gd name="T5" fmla="*/ 170 h 174"/>
                <a:gd name="T6" fmla="*/ 118 w 145"/>
                <a:gd name="T7" fmla="*/ 170 h 174"/>
                <a:gd name="T8" fmla="*/ 116 w 145"/>
                <a:gd name="T9" fmla="*/ 142 h 174"/>
                <a:gd name="T10" fmla="*/ 115 w 145"/>
                <a:gd name="T11" fmla="*/ 142 h 174"/>
                <a:gd name="T12" fmla="*/ 59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10 w 145"/>
                <a:gd name="T25" fmla="*/ 120 h 174"/>
                <a:gd name="T26" fmla="*/ 113 w 145"/>
                <a:gd name="T27" fmla="*/ 104 h 174"/>
                <a:gd name="T28" fmla="*/ 113 w 145"/>
                <a:gd name="T29" fmla="*/ 0 h 174"/>
                <a:gd name="T30" fmla="*/ 144 w 145"/>
                <a:gd name="T31" fmla="*/ 0 h 174"/>
                <a:gd name="T32" fmla="*/ 144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4" y="124"/>
                  </a:moveTo>
                  <a:lnTo>
                    <a:pt x="144" y="124"/>
                  </a:lnTo>
                  <a:cubicBezTo>
                    <a:pt x="144" y="141"/>
                    <a:pt x="144" y="157"/>
                    <a:pt x="145" y="170"/>
                  </a:cubicBezTo>
                  <a:lnTo>
                    <a:pt x="118" y="170"/>
                  </a:lnTo>
                  <a:lnTo>
                    <a:pt x="116" y="142"/>
                  </a:lnTo>
                  <a:lnTo>
                    <a:pt x="115" y="142"/>
                  </a:lnTo>
                  <a:cubicBezTo>
                    <a:pt x="107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90" y="148"/>
                    <a:pt x="104" y="134"/>
                    <a:pt x="110" y="120"/>
                  </a:cubicBezTo>
                  <a:cubicBezTo>
                    <a:pt x="112" y="116"/>
                    <a:pt x="113" y="110"/>
                    <a:pt x="113" y="104"/>
                  </a:cubicBezTo>
                  <a:lnTo>
                    <a:pt x="113" y="0"/>
                  </a:lnTo>
                  <a:lnTo>
                    <a:pt x="144" y="0"/>
                  </a:lnTo>
                  <a:lnTo>
                    <a:pt x="144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2769" y="1784"/>
              <a:ext cx="10" cy="81"/>
            </a:xfrm>
            <a:custGeom>
              <a:avLst/>
              <a:gdLst>
                <a:gd name="T0" fmla="*/ 0 w 31"/>
                <a:gd name="T1" fmla="*/ 0 h 250"/>
                <a:gd name="T2" fmla="*/ 0 w 31"/>
                <a:gd name="T3" fmla="*/ 0 h 250"/>
                <a:gd name="T4" fmla="*/ 31 w 31"/>
                <a:gd name="T5" fmla="*/ 0 h 250"/>
                <a:gd name="T6" fmla="*/ 31 w 31"/>
                <a:gd name="T7" fmla="*/ 250 h 250"/>
                <a:gd name="T8" fmla="*/ 0 w 31"/>
                <a:gd name="T9" fmla="*/ 250 h 250"/>
                <a:gd name="T10" fmla="*/ 0 w 31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50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79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1 w 136"/>
                <a:gd name="T7" fmla="*/ 155 h 178"/>
                <a:gd name="T8" fmla="*/ 102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6 w 136"/>
                <a:gd name="T19" fmla="*/ 153 h 178"/>
                <a:gd name="T20" fmla="*/ 105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3 w 136"/>
                <a:gd name="T27" fmla="*/ 66 h 178"/>
                <a:gd name="T28" fmla="*/ 103 w 136"/>
                <a:gd name="T29" fmla="*/ 62 h 178"/>
                <a:gd name="T30" fmla="*/ 64 w 136"/>
                <a:gd name="T31" fmla="*/ 23 h 178"/>
                <a:gd name="T32" fmla="*/ 20 w 136"/>
                <a:gd name="T33" fmla="*/ 36 h 178"/>
                <a:gd name="T34" fmla="*/ 13 w 136"/>
                <a:gd name="T35" fmla="*/ 15 h 178"/>
                <a:gd name="T36" fmla="*/ 69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70" y="87"/>
                    <a:pt x="31" y="93"/>
                    <a:pt x="31" y="126"/>
                  </a:cubicBezTo>
                  <a:cubicBezTo>
                    <a:pt x="31" y="146"/>
                    <a:pt x="45" y="155"/>
                    <a:pt x="61" y="155"/>
                  </a:cubicBezTo>
                  <a:cubicBezTo>
                    <a:pt x="83" y="155"/>
                    <a:pt x="97" y="141"/>
                    <a:pt x="102" y="127"/>
                  </a:cubicBezTo>
                  <a:cubicBezTo>
                    <a:pt x="103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6" y="153"/>
                  </a:lnTo>
                  <a:lnTo>
                    <a:pt x="105" y="153"/>
                  </a:lnTo>
                  <a:cubicBezTo>
                    <a:pt x="95" y="166"/>
                    <a:pt x="77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3" y="66"/>
                  </a:cubicBezTo>
                  <a:lnTo>
                    <a:pt x="103" y="62"/>
                  </a:lnTo>
                  <a:cubicBezTo>
                    <a:pt x="103" y="48"/>
                    <a:pt x="99" y="23"/>
                    <a:pt x="64" y="23"/>
                  </a:cubicBezTo>
                  <a:cubicBezTo>
                    <a:pt x="48" y="23"/>
                    <a:pt x="32" y="28"/>
                    <a:pt x="20" y="36"/>
                  </a:cubicBezTo>
                  <a:lnTo>
                    <a:pt x="13" y="15"/>
                  </a:lnTo>
                  <a:cubicBezTo>
                    <a:pt x="27" y="6"/>
                    <a:pt x="47" y="0"/>
                    <a:pt x="69" y="0"/>
                  </a:cubicBezTo>
                  <a:cubicBezTo>
                    <a:pt x="121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842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881" y="1809"/>
              <a:ext cx="54" cy="58"/>
            </a:xfrm>
            <a:custGeom>
              <a:avLst/>
              <a:gdLst>
                <a:gd name="T0" fmla="*/ 32 w 167"/>
                <a:gd name="T1" fmla="*/ 89 h 178"/>
                <a:gd name="T2" fmla="*/ 32 w 167"/>
                <a:gd name="T3" fmla="*/ 89 h 178"/>
                <a:gd name="T4" fmla="*/ 83 w 167"/>
                <a:gd name="T5" fmla="*/ 155 h 178"/>
                <a:gd name="T6" fmla="*/ 135 w 167"/>
                <a:gd name="T7" fmla="*/ 89 h 178"/>
                <a:gd name="T8" fmla="*/ 84 w 167"/>
                <a:gd name="T9" fmla="*/ 23 h 178"/>
                <a:gd name="T10" fmla="*/ 32 w 167"/>
                <a:gd name="T11" fmla="*/ 89 h 178"/>
                <a:gd name="T12" fmla="*/ 167 w 167"/>
                <a:gd name="T13" fmla="*/ 88 h 178"/>
                <a:gd name="T14" fmla="*/ 167 w 167"/>
                <a:gd name="T15" fmla="*/ 88 h 178"/>
                <a:gd name="T16" fmla="*/ 82 w 167"/>
                <a:gd name="T17" fmla="*/ 178 h 178"/>
                <a:gd name="T18" fmla="*/ 0 w 167"/>
                <a:gd name="T19" fmla="*/ 91 h 178"/>
                <a:gd name="T20" fmla="*/ 85 w 167"/>
                <a:gd name="T21" fmla="*/ 0 h 178"/>
                <a:gd name="T22" fmla="*/ 167 w 167"/>
                <a:gd name="T2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78">
                  <a:moveTo>
                    <a:pt x="32" y="89"/>
                  </a:moveTo>
                  <a:lnTo>
                    <a:pt x="32" y="89"/>
                  </a:lnTo>
                  <a:cubicBezTo>
                    <a:pt x="32" y="127"/>
                    <a:pt x="53" y="155"/>
                    <a:pt x="83" y="155"/>
                  </a:cubicBezTo>
                  <a:cubicBezTo>
                    <a:pt x="113" y="155"/>
                    <a:pt x="135" y="127"/>
                    <a:pt x="135" y="89"/>
                  </a:cubicBezTo>
                  <a:cubicBezTo>
                    <a:pt x="135" y="60"/>
                    <a:pt x="121" y="23"/>
                    <a:pt x="84" y="23"/>
                  </a:cubicBezTo>
                  <a:cubicBezTo>
                    <a:pt x="48" y="23"/>
                    <a:pt x="32" y="57"/>
                    <a:pt x="32" y="89"/>
                  </a:cubicBezTo>
                  <a:close/>
                  <a:moveTo>
                    <a:pt x="167" y="88"/>
                  </a:moveTo>
                  <a:lnTo>
                    <a:pt x="167" y="88"/>
                  </a:lnTo>
                  <a:cubicBezTo>
                    <a:pt x="167" y="151"/>
                    <a:pt x="123" y="178"/>
                    <a:pt x="82" y="178"/>
                  </a:cubicBezTo>
                  <a:cubicBezTo>
                    <a:pt x="36" y="178"/>
                    <a:pt x="0" y="144"/>
                    <a:pt x="0" y="91"/>
                  </a:cubicBezTo>
                  <a:cubicBezTo>
                    <a:pt x="0" y="34"/>
                    <a:pt x="38" y="0"/>
                    <a:pt x="85" y="0"/>
                  </a:cubicBezTo>
                  <a:cubicBezTo>
                    <a:pt x="134" y="0"/>
                    <a:pt x="167" y="36"/>
                    <a:pt x="167" y="88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2947" y="1809"/>
              <a:ext cx="27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29 w 85"/>
                <a:gd name="T11" fmla="*/ 37 h 174"/>
                <a:gd name="T12" fmla="*/ 76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4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29" y="37"/>
                  </a:lnTo>
                  <a:cubicBezTo>
                    <a:pt x="37" y="15"/>
                    <a:pt x="55" y="0"/>
                    <a:pt x="76" y="0"/>
                  </a:cubicBezTo>
                  <a:cubicBezTo>
                    <a:pt x="80" y="0"/>
                    <a:pt x="82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4" y="29"/>
                  </a:cubicBezTo>
                  <a:cubicBezTo>
                    <a:pt x="53" y="29"/>
                    <a:pt x="37" y="46"/>
                    <a:pt x="33" y="69"/>
                  </a:cubicBezTo>
                  <a:cubicBezTo>
                    <a:pt x="32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2980" y="1810"/>
              <a:ext cx="52" cy="81"/>
            </a:xfrm>
            <a:custGeom>
              <a:avLst/>
              <a:gdLst>
                <a:gd name="T0" fmla="*/ 34 w 160"/>
                <a:gd name="T1" fmla="*/ 0 h 248"/>
                <a:gd name="T2" fmla="*/ 34 w 160"/>
                <a:gd name="T3" fmla="*/ 0 h 248"/>
                <a:gd name="T4" fmla="*/ 71 w 160"/>
                <a:gd name="T5" fmla="*/ 101 h 248"/>
                <a:gd name="T6" fmla="*/ 82 w 160"/>
                <a:gd name="T7" fmla="*/ 135 h 248"/>
                <a:gd name="T8" fmla="*/ 82 w 160"/>
                <a:gd name="T9" fmla="*/ 135 h 248"/>
                <a:gd name="T10" fmla="*/ 93 w 160"/>
                <a:gd name="T11" fmla="*/ 100 h 248"/>
                <a:gd name="T12" fmla="*/ 127 w 160"/>
                <a:gd name="T13" fmla="*/ 0 h 248"/>
                <a:gd name="T14" fmla="*/ 160 w 160"/>
                <a:gd name="T15" fmla="*/ 0 h 248"/>
                <a:gd name="T16" fmla="*/ 113 w 160"/>
                <a:gd name="T17" fmla="*/ 121 h 248"/>
                <a:gd name="T18" fmla="*/ 55 w 160"/>
                <a:gd name="T19" fmla="*/ 228 h 248"/>
                <a:gd name="T20" fmla="*/ 17 w 160"/>
                <a:gd name="T21" fmla="*/ 248 h 248"/>
                <a:gd name="T22" fmla="*/ 9 w 160"/>
                <a:gd name="T23" fmla="*/ 222 h 248"/>
                <a:gd name="T24" fmla="*/ 36 w 160"/>
                <a:gd name="T25" fmla="*/ 207 h 248"/>
                <a:gd name="T26" fmla="*/ 62 w 160"/>
                <a:gd name="T27" fmla="*/ 172 h 248"/>
                <a:gd name="T28" fmla="*/ 65 w 160"/>
                <a:gd name="T29" fmla="*/ 165 h 248"/>
                <a:gd name="T30" fmla="*/ 63 w 160"/>
                <a:gd name="T31" fmla="*/ 157 h 248"/>
                <a:gd name="T32" fmla="*/ 0 w 160"/>
                <a:gd name="T33" fmla="*/ 0 h 248"/>
                <a:gd name="T34" fmla="*/ 34 w 160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48">
                  <a:moveTo>
                    <a:pt x="34" y="0"/>
                  </a:moveTo>
                  <a:lnTo>
                    <a:pt x="34" y="0"/>
                  </a:lnTo>
                  <a:lnTo>
                    <a:pt x="71" y="101"/>
                  </a:lnTo>
                  <a:cubicBezTo>
                    <a:pt x="75" y="112"/>
                    <a:pt x="79" y="125"/>
                    <a:pt x="82" y="135"/>
                  </a:cubicBezTo>
                  <a:lnTo>
                    <a:pt x="82" y="135"/>
                  </a:lnTo>
                  <a:cubicBezTo>
                    <a:pt x="86" y="125"/>
                    <a:pt x="89" y="112"/>
                    <a:pt x="93" y="100"/>
                  </a:cubicBezTo>
                  <a:lnTo>
                    <a:pt x="127" y="0"/>
                  </a:lnTo>
                  <a:lnTo>
                    <a:pt x="160" y="0"/>
                  </a:lnTo>
                  <a:lnTo>
                    <a:pt x="113" y="121"/>
                  </a:lnTo>
                  <a:cubicBezTo>
                    <a:pt x="91" y="180"/>
                    <a:pt x="76" y="210"/>
                    <a:pt x="55" y="228"/>
                  </a:cubicBezTo>
                  <a:cubicBezTo>
                    <a:pt x="40" y="241"/>
                    <a:pt x="25" y="247"/>
                    <a:pt x="17" y="248"/>
                  </a:cubicBezTo>
                  <a:lnTo>
                    <a:pt x="9" y="222"/>
                  </a:lnTo>
                  <a:cubicBezTo>
                    <a:pt x="17" y="220"/>
                    <a:pt x="27" y="215"/>
                    <a:pt x="36" y="207"/>
                  </a:cubicBezTo>
                  <a:cubicBezTo>
                    <a:pt x="45" y="200"/>
                    <a:pt x="55" y="188"/>
                    <a:pt x="62" y="172"/>
                  </a:cubicBezTo>
                  <a:cubicBezTo>
                    <a:pt x="64" y="169"/>
                    <a:pt x="65" y="167"/>
                    <a:pt x="65" y="165"/>
                  </a:cubicBezTo>
                  <a:cubicBezTo>
                    <a:pt x="65" y="163"/>
                    <a:pt x="64" y="161"/>
                    <a:pt x="63" y="157"/>
                  </a:cubicBez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3051" y="1788"/>
              <a:ext cx="57" cy="77"/>
            </a:xfrm>
            <a:custGeom>
              <a:avLst/>
              <a:gdLst>
                <a:gd name="T0" fmla="*/ 0 w 176"/>
                <a:gd name="T1" fmla="*/ 0 h 237"/>
                <a:gd name="T2" fmla="*/ 0 w 176"/>
                <a:gd name="T3" fmla="*/ 0 h 237"/>
                <a:gd name="T4" fmla="*/ 0 w 176"/>
                <a:gd name="T5" fmla="*/ 26 h 237"/>
                <a:gd name="T6" fmla="*/ 72 w 176"/>
                <a:gd name="T7" fmla="*/ 26 h 237"/>
                <a:gd name="T8" fmla="*/ 72 w 176"/>
                <a:gd name="T9" fmla="*/ 237 h 237"/>
                <a:gd name="T10" fmla="*/ 103 w 176"/>
                <a:gd name="T11" fmla="*/ 237 h 237"/>
                <a:gd name="T12" fmla="*/ 103 w 176"/>
                <a:gd name="T13" fmla="*/ 26 h 237"/>
                <a:gd name="T14" fmla="*/ 176 w 176"/>
                <a:gd name="T15" fmla="*/ 26 h 237"/>
                <a:gd name="T16" fmla="*/ 176 w 176"/>
                <a:gd name="T17" fmla="*/ 0 h 237"/>
                <a:gd name="T18" fmla="*/ 0 w 17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7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72" y="26"/>
                  </a:lnTo>
                  <a:lnTo>
                    <a:pt x="72" y="237"/>
                  </a:lnTo>
                  <a:lnTo>
                    <a:pt x="103" y="237"/>
                  </a:lnTo>
                  <a:lnTo>
                    <a:pt x="103" y="26"/>
                  </a:lnTo>
                  <a:lnTo>
                    <a:pt x="176" y="26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3108" y="1809"/>
              <a:ext cx="28" cy="56"/>
            </a:xfrm>
            <a:custGeom>
              <a:avLst/>
              <a:gdLst>
                <a:gd name="T0" fmla="*/ 2 w 86"/>
                <a:gd name="T1" fmla="*/ 57 h 174"/>
                <a:gd name="T2" fmla="*/ 2 w 86"/>
                <a:gd name="T3" fmla="*/ 57 h 174"/>
                <a:gd name="T4" fmla="*/ 0 w 86"/>
                <a:gd name="T5" fmla="*/ 4 h 174"/>
                <a:gd name="T6" fmla="*/ 27 w 86"/>
                <a:gd name="T7" fmla="*/ 4 h 174"/>
                <a:gd name="T8" fmla="*/ 28 w 86"/>
                <a:gd name="T9" fmla="*/ 37 h 174"/>
                <a:gd name="T10" fmla="*/ 30 w 86"/>
                <a:gd name="T11" fmla="*/ 37 h 174"/>
                <a:gd name="T12" fmla="*/ 77 w 86"/>
                <a:gd name="T13" fmla="*/ 0 h 174"/>
                <a:gd name="T14" fmla="*/ 86 w 86"/>
                <a:gd name="T15" fmla="*/ 1 h 174"/>
                <a:gd name="T16" fmla="*/ 86 w 86"/>
                <a:gd name="T17" fmla="*/ 30 h 174"/>
                <a:gd name="T18" fmla="*/ 75 w 86"/>
                <a:gd name="T19" fmla="*/ 29 h 174"/>
                <a:gd name="T20" fmla="*/ 34 w 86"/>
                <a:gd name="T21" fmla="*/ 69 h 174"/>
                <a:gd name="T22" fmla="*/ 32 w 86"/>
                <a:gd name="T23" fmla="*/ 84 h 174"/>
                <a:gd name="T24" fmla="*/ 32 w 86"/>
                <a:gd name="T25" fmla="*/ 174 h 174"/>
                <a:gd name="T26" fmla="*/ 2 w 86"/>
                <a:gd name="T27" fmla="*/ 174 h 174"/>
                <a:gd name="T28" fmla="*/ 2 w 86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74">
                  <a:moveTo>
                    <a:pt x="2" y="57"/>
                  </a:moveTo>
                  <a:lnTo>
                    <a:pt x="2" y="57"/>
                  </a:lnTo>
                  <a:cubicBezTo>
                    <a:pt x="2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8" y="15"/>
                    <a:pt x="56" y="0"/>
                    <a:pt x="77" y="0"/>
                  </a:cubicBezTo>
                  <a:cubicBezTo>
                    <a:pt x="81" y="0"/>
                    <a:pt x="83" y="0"/>
                    <a:pt x="86" y="1"/>
                  </a:cubicBezTo>
                  <a:lnTo>
                    <a:pt x="86" y="30"/>
                  </a:lnTo>
                  <a:cubicBezTo>
                    <a:pt x="83" y="30"/>
                    <a:pt x="79" y="29"/>
                    <a:pt x="75" y="29"/>
                  </a:cubicBezTo>
                  <a:cubicBezTo>
                    <a:pt x="53" y="29"/>
                    <a:pt x="38" y="46"/>
                    <a:pt x="34" y="69"/>
                  </a:cubicBezTo>
                  <a:cubicBezTo>
                    <a:pt x="33" y="73"/>
                    <a:pt x="32" y="78"/>
                    <a:pt x="32" y="84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3145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8 w 39"/>
                <a:gd name="T13" fmla="*/ 19 h 237"/>
                <a:gd name="T14" fmla="*/ 38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19 w 39"/>
                <a:gd name="T21" fmla="*/ 0 h 237"/>
                <a:gd name="T22" fmla="*/ 38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8" y="8"/>
                    <a:pt x="38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3171" y="1784"/>
              <a:ext cx="53" cy="83"/>
            </a:xfrm>
            <a:custGeom>
              <a:avLst/>
              <a:gdLst>
                <a:gd name="T0" fmla="*/ 32 w 163"/>
                <a:gd name="T1" fmla="*/ 182 h 254"/>
                <a:gd name="T2" fmla="*/ 32 w 163"/>
                <a:gd name="T3" fmla="*/ 182 h 254"/>
                <a:gd name="T4" fmla="*/ 33 w 163"/>
                <a:gd name="T5" fmla="*/ 193 h 254"/>
                <a:gd name="T6" fmla="*/ 80 w 163"/>
                <a:gd name="T7" fmla="*/ 230 h 254"/>
                <a:gd name="T8" fmla="*/ 132 w 163"/>
                <a:gd name="T9" fmla="*/ 164 h 254"/>
                <a:gd name="T10" fmla="*/ 81 w 163"/>
                <a:gd name="T11" fmla="*/ 101 h 254"/>
                <a:gd name="T12" fmla="*/ 34 w 163"/>
                <a:gd name="T13" fmla="*/ 139 h 254"/>
                <a:gd name="T14" fmla="*/ 32 w 163"/>
                <a:gd name="T15" fmla="*/ 151 h 254"/>
                <a:gd name="T16" fmla="*/ 32 w 163"/>
                <a:gd name="T17" fmla="*/ 182 h 254"/>
                <a:gd name="T18" fmla="*/ 0 w 163"/>
                <a:gd name="T19" fmla="*/ 250 h 254"/>
                <a:gd name="T20" fmla="*/ 0 w 163"/>
                <a:gd name="T21" fmla="*/ 250 h 254"/>
                <a:gd name="T22" fmla="*/ 1 w 163"/>
                <a:gd name="T23" fmla="*/ 206 h 254"/>
                <a:gd name="T24" fmla="*/ 1 w 163"/>
                <a:gd name="T25" fmla="*/ 0 h 254"/>
                <a:gd name="T26" fmla="*/ 32 w 163"/>
                <a:gd name="T27" fmla="*/ 0 h 254"/>
                <a:gd name="T28" fmla="*/ 32 w 163"/>
                <a:gd name="T29" fmla="*/ 107 h 254"/>
                <a:gd name="T30" fmla="*/ 33 w 163"/>
                <a:gd name="T31" fmla="*/ 107 h 254"/>
                <a:gd name="T32" fmla="*/ 91 w 163"/>
                <a:gd name="T33" fmla="*/ 76 h 254"/>
                <a:gd name="T34" fmla="*/ 163 w 163"/>
                <a:gd name="T35" fmla="*/ 163 h 254"/>
                <a:gd name="T36" fmla="*/ 86 w 163"/>
                <a:gd name="T37" fmla="*/ 254 h 254"/>
                <a:gd name="T38" fmla="*/ 29 w 163"/>
                <a:gd name="T39" fmla="*/ 222 h 254"/>
                <a:gd name="T40" fmla="*/ 28 w 163"/>
                <a:gd name="T41" fmla="*/ 222 h 254"/>
                <a:gd name="T42" fmla="*/ 27 w 163"/>
                <a:gd name="T43" fmla="*/ 250 h 254"/>
                <a:gd name="T44" fmla="*/ 0 w 163"/>
                <a:gd name="T45" fmla="*/ 2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254">
                  <a:moveTo>
                    <a:pt x="32" y="182"/>
                  </a:moveTo>
                  <a:lnTo>
                    <a:pt x="32" y="182"/>
                  </a:lnTo>
                  <a:cubicBezTo>
                    <a:pt x="32" y="186"/>
                    <a:pt x="33" y="190"/>
                    <a:pt x="33" y="193"/>
                  </a:cubicBezTo>
                  <a:cubicBezTo>
                    <a:pt x="39" y="215"/>
                    <a:pt x="57" y="230"/>
                    <a:pt x="80" y="230"/>
                  </a:cubicBezTo>
                  <a:cubicBezTo>
                    <a:pt x="112" y="230"/>
                    <a:pt x="132" y="203"/>
                    <a:pt x="132" y="164"/>
                  </a:cubicBezTo>
                  <a:cubicBezTo>
                    <a:pt x="132" y="130"/>
                    <a:pt x="114" y="101"/>
                    <a:pt x="81" y="101"/>
                  </a:cubicBezTo>
                  <a:cubicBezTo>
                    <a:pt x="60" y="101"/>
                    <a:pt x="40" y="115"/>
                    <a:pt x="34" y="139"/>
                  </a:cubicBezTo>
                  <a:cubicBezTo>
                    <a:pt x="33" y="142"/>
                    <a:pt x="32" y="147"/>
                    <a:pt x="32" y="151"/>
                  </a:cubicBezTo>
                  <a:lnTo>
                    <a:pt x="32" y="182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cubicBezTo>
                    <a:pt x="1" y="239"/>
                    <a:pt x="1" y="221"/>
                    <a:pt x="1" y="206"/>
                  </a:cubicBezTo>
                  <a:lnTo>
                    <a:pt x="1" y="0"/>
                  </a:lnTo>
                  <a:lnTo>
                    <a:pt x="32" y="0"/>
                  </a:lnTo>
                  <a:lnTo>
                    <a:pt x="32" y="107"/>
                  </a:lnTo>
                  <a:lnTo>
                    <a:pt x="33" y="107"/>
                  </a:lnTo>
                  <a:cubicBezTo>
                    <a:pt x="44" y="88"/>
                    <a:pt x="63" y="76"/>
                    <a:pt x="91" y="76"/>
                  </a:cubicBezTo>
                  <a:cubicBezTo>
                    <a:pt x="133" y="76"/>
                    <a:pt x="163" y="111"/>
                    <a:pt x="163" y="163"/>
                  </a:cubicBezTo>
                  <a:cubicBezTo>
                    <a:pt x="163" y="224"/>
                    <a:pt x="124" y="254"/>
                    <a:pt x="86" y="254"/>
                  </a:cubicBezTo>
                  <a:cubicBezTo>
                    <a:pt x="62" y="254"/>
                    <a:pt x="42" y="245"/>
                    <a:pt x="29" y="222"/>
                  </a:cubicBezTo>
                  <a:lnTo>
                    <a:pt x="28" y="222"/>
                  </a:lnTo>
                  <a:lnTo>
                    <a:pt x="2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3235" y="1810"/>
              <a:ext cx="48" cy="57"/>
            </a:xfrm>
            <a:custGeom>
              <a:avLst/>
              <a:gdLst>
                <a:gd name="T0" fmla="*/ 143 w 145"/>
                <a:gd name="T1" fmla="*/ 124 h 174"/>
                <a:gd name="T2" fmla="*/ 143 w 145"/>
                <a:gd name="T3" fmla="*/ 124 h 174"/>
                <a:gd name="T4" fmla="*/ 145 w 145"/>
                <a:gd name="T5" fmla="*/ 170 h 174"/>
                <a:gd name="T6" fmla="*/ 117 w 145"/>
                <a:gd name="T7" fmla="*/ 170 h 174"/>
                <a:gd name="T8" fmla="*/ 115 w 145"/>
                <a:gd name="T9" fmla="*/ 143 h 174"/>
                <a:gd name="T10" fmla="*/ 115 w 145"/>
                <a:gd name="T11" fmla="*/ 143 h 174"/>
                <a:gd name="T12" fmla="*/ 58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09 w 145"/>
                <a:gd name="T25" fmla="*/ 120 h 174"/>
                <a:gd name="T26" fmla="*/ 112 w 145"/>
                <a:gd name="T27" fmla="*/ 105 h 174"/>
                <a:gd name="T28" fmla="*/ 112 w 145"/>
                <a:gd name="T29" fmla="*/ 0 h 174"/>
                <a:gd name="T30" fmla="*/ 143 w 145"/>
                <a:gd name="T31" fmla="*/ 0 h 174"/>
                <a:gd name="T32" fmla="*/ 143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3" y="124"/>
                  </a:moveTo>
                  <a:lnTo>
                    <a:pt x="143" y="124"/>
                  </a:lnTo>
                  <a:cubicBezTo>
                    <a:pt x="143" y="141"/>
                    <a:pt x="144" y="157"/>
                    <a:pt x="145" y="170"/>
                  </a:cubicBezTo>
                  <a:lnTo>
                    <a:pt x="117" y="170"/>
                  </a:lnTo>
                  <a:lnTo>
                    <a:pt x="115" y="143"/>
                  </a:lnTo>
                  <a:lnTo>
                    <a:pt x="115" y="143"/>
                  </a:lnTo>
                  <a:cubicBezTo>
                    <a:pt x="107" y="156"/>
                    <a:pt x="89" y="174"/>
                    <a:pt x="58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6"/>
                    <a:pt x="112" y="110"/>
                    <a:pt x="112" y="105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3297" y="1809"/>
              <a:ext cx="48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6" y="26"/>
                    <a:pt x="40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3356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9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3414" y="1784"/>
              <a:ext cx="10" cy="81"/>
            </a:xfrm>
            <a:custGeom>
              <a:avLst/>
              <a:gdLst>
                <a:gd name="T0" fmla="*/ 0 w 31"/>
                <a:gd name="T1" fmla="*/ 250 h 250"/>
                <a:gd name="T2" fmla="*/ 0 w 31"/>
                <a:gd name="T3" fmla="*/ 250 h 250"/>
                <a:gd name="T4" fmla="*/ 31 w 31"/>
                <a:gd name="T5" fmla="*/ 250 h 250"/>
                <a:gd name="T6" fmla="*/ 31 w 31"/>
                <a:gd name="T7" fmla="*/ 0 h 250"/>
                <a:gd name="T8" fmla="*/ 0 w 31"/>
                <a:gd name="T9" fmla="*/ 0 h 250"/>
                <a:gd name="T10" fmla="*/ 0 w 31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250"/>
                  </a:moveTo>
                  <a:lnTo>
                    <a:pt x="0" y="250"/>
                  </a:lnTo>
                  <a:lnTo>
                    <a:pt x="31" y="25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344" y="1788"/>
              <a:ext cx="10" cy="77"/>
            </a:xfrm>
            <a:custGeom>
              <a:avLst/>
              <a:gdLst>
                <a:gd name="T0" fmla="*/ 0 w 30"/>
                <a:gd name="T1" fmla="*/ 237 h 237"/>
                <a:gd name="T2" fmla="*/ 0 w 30"/>
                <a:gd name="T3" fmla="*/ 237 h 237"/>
                <a:gd name="T4" fmla="*/ 30 w 30"/>
                <a:gd name="T5" fmla="*/ 237 h 237"/>
                <a:gd name="T6" fmla="*/ 30 w 30"/>
                <a:gd name="T7" fmla="*/ 0 h 237"/>
                <a:gd name="T8" fmla="*/ 0 w 30"/>
                <a:gd name="T9" fmla="*/ 0 h 237"/>
                <a:gd name="T10" fmla="*/ 0 w 30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7">
                  <a:moveTo>
                    <a:pt x="0" y="237"/>
                  </a:moveTo>
                  <a:lnTo>
                    <a:pt x="0" y="237"/>
                  </a:lnTo>
                  <a:lnTo>
                    <a:pt x="30" y="23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369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428" y="1784"/>
              <a:ext cx="53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2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1492" y="1809"/>
              <a:ext cx="49" cy="58"/>
            </a:xfrm>
            <a:custGeom>
              <a:avLst/>
              <a:gdLst>
                <a:gd name="T0" fmla="*/ 121 w 150"/>
                <a:gd name="T1" fmla="*/ 73 h 178"/>
                <a:gd name="T2" fmla="*/ 121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1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1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1553" y="1809"/>
              <a:ext cx="52" cy="79"/>
            </a:xfrm>
            <a:custGeom>
              <a:avLst/>
              <a:gdLst>
                <a:gd name="T0" fmla="*/ 32 w 162"/>
                <a:gd name="T1" fmla="*/ 105 h 244"/>
                <a:gd name="T2" fmla="*/ 32 w 162"/>
                <a:gd name="T3" fmla="*/ 105 h 244"/>
                <a:gd name="T4" fmla="*/ 33 w 162"/>
                <a:gd name="T5" fmla="*/ 118 h 244"/>
                <a:gd name="T6" fmla="*/ 79 w 162"/>
                <a:gd name="T7" fmla="*/ 154 h 244"/>
                <a:gd name="T8" fmla="*/ 131 w 162"/>
                <a:gd name="T9" fmla="*/ 88 h 244"/>
                <a:gd name="T10" fmla="*/ 80 w 162"/>
                <a:gd name="T11" fmla="*/ 25 h 244"/>
                <a:gd name="T12" fmla="*/ 34 w 162"/>
                <a:gd name="T13" fmla="*/ 63 h 244"/>
                <a:gd name="T14" fmla="*/ 32 w 162"/>
                <a:gd name="T15" fmla="*/ 76 h 244"/>
                <a:gd name="T16" fmla="*/ 32 w 162"/>
                <a:gd name="T17" fmla="*/ 105 h 244"/>
                <a:gd name="T18" fmla="*/ 1 w 162"/>
                <a:gd name="T19" fmla="*/ 60 h 244"/>
                <a:gd name="T20" fmla="*/ 1 w 162"/>
                <a:gd name="T21" fmla="*/ 60 h 244"/>
                <a:gd name="T22" fmla="*/ 0 w 162"/>
                <a:gd name="T23" fmla="*/ 4 h 244"/>
                <a:gd name="T24" fmla="*/ 27 w 162"/>
                <a:gd name="T25" fmla="*/ 4 h 244"/>
                <a:gd name="T26" fmla="*/ 29 w 162"/>
                <a:gd name="T27" fmla="*/ 33 h 244"/>
                <a:gd name="T28" fmla="*/ 29 w 162"/>
                <a:gd name="T29" fmla="*/ 33 h 244"/>
                <a:gd name="T30" fmla="*/ 90 w 162"/>
                <a:gd name="T31" fmla="*/ 0 h 244"/>
                <a:gd name="T32" fmla="*/ 162 w 162"/>
                <a:gd name="T33" fmla="*/ 87 h 244"/>
                <a:gd name="T34" fmla="*/ 85 w 162"/>
                <a:gd name="T35" fmla="*/ 178 h 244"/>
                <a:gd name="T36" fmla="*/ 32 w 162"/>
                <a:gd name="T37" fmla="*/ 151 h 244"/>
                <a:gd name="T38" fmla="*/ 32 w 162"/>
                <a:gd name="T39" fmla="*/ 151 h 244"/>
                <a:gd name="T40" fmla="*/ 32 w 162"/>
                <a:gd name="T41" fmla="*/ 244 h 244"/>
                <a:gd name="T42" fmla="*/ 1 w 162"/>
                <a:gd name="T43" fmla="*/ 244 h 244"/>
                <a:gd name="T44" fmla="*/ 1 w 162"/>
                <a:gd name="T45" fmla="*/ 6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44">
                  <a:moveTo>
                    <a:pt x="32" y="105"/>
                  </a:moveTo>
                  <a:lnTo>
                    <a:pt x="32" y="105"/>
                  </a:lnTo>
                  <a:cubicBezTo>
                    <a:pt x="32" y="110"/>
                    <a:pt x="32" y="114"/>
                    <a:pt x="33" y="118"/>
                  </a:cubicBezTo>
                  <a:cubicBezTo>
                    <a:pt x="39" y="139"/>
                    <a:pt x="57" y="154"/>
                    <a:pt x="79" y="154"/>
                  </a:cubicBezTo>
                  <a:cubicBezTo>
                    <a:pt x="112" y="154"/>
                    <a:pt x="131" y="127"/>
                    <a:pt x="131" y="88"/>
                  </a:cubicBezTo>
                  <a:cubicBezTo>
                    <a:pt x="131" y="54"/>
                    <a:pt x="113" y="25"/>
                    <a:pt x="80" y="25"/>
                  </a:cubicBezTo>
                  <a:cubicBezTo>
                    <a:pt x="59" y="25"/>
                    <a:pt x="40" y="40"/>
                    <a:pt x="34" y="63"/>
                  </a:cubicBezTo>
                  <a:cubicBezTo>
                    <a:pt x="33" y="67"/>
                    <a:pt x="32" y="72"/>
                    <a:pt x="32" y="76"/>
                  </a:cubicBezTo>
                  <a:lnTo>
                    <a:pt x="32" y="105"/>
                  </a:lnTo>
                  <a:close/>
                  <a:moveTo>
                    <a:pt x="1" y="60"/>
                  </a:moveTo>
                  <a:lnTo>
                    <a:pt x="1" y="60"/>
                  </a:lnTo>
                  <a:cubicBezTo>
                    <a:pt x="1" y="38"/>
                    <a:pt x="0" y="20"/>
                    <a:pt x="0" y="4"/>
                  </a:cubicBezTo>
                  <a:lnTo>
                    <a:pt x="27" y="4"/>
                  </a:lnTo>
                  <a:lnTo>
                    <a:pt x="29" y="33"/>
                  </a:lnTo>
                  <a:lnTo>
                    <a:pt x="29" y="33"/>
                  </a:lnTo>
                  <a:cubicBezTo>
                    <a:pt x="42" y="12"/>
                    <a:pt x="62" y="0"/>
                    <a:pt x="90" y="0"/>
                  </a:cubicBezTo>
                  <a:cubicBezTo>
                    <a:pt x="131" y="0"/>
                    <a:pt x="162" y="35"/>
                    <a:pt x="162" y="87"/>
                  </a:cubicBezTo>
                  <a:cubicBezTo>
                    <a:pt x="162" y="148"/>
                    <a:pt x="125" y="178"/>
                    <a:pt x="85" y="178"/>
                  </a:cubicBezTo>
                  <a:cubicBezTo>
                    <a:pt x="62" y="178"/>
                    <a:pt x="42" y="168"/>
                    <a:pt x="32" y="151"/>
                  </a:cubicBezTo>
                  <a:lnTo>
                    <a:pt x="32" y="151"/>
                  </a:lnTo>
                  <a:lnTo>
                    <a:pt x="32" y="244"/>
                  </a:lnTo>
                  <a:lnTo>
                    <a:pt x="1" y="244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614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675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29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29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1733" y="1784"/>
              <a:ext cx="53" cy="83"/>
            </a:xfrm>
            <a:custGeom>
              <a:avLst/>
              <a:gdLst>
                <a:gd name="T0" fmla="*/ 129 w 162"/>
                <a:gd name="T1" fmla="*/ 149 h 254"/>
                <a:gd name="T2" fmla="*/ 129 w 162"/>
                <a:gd name="T3" fmla="*/ 149 h 254"/>
                <a:gd name="T4" fmla="*/ 128 w 162"/>
                <a:gd name="T5" fmla="*/ 136 h 254"/>
                <a:gd name="T6" fmla="*/ 83 w 162"/>
                <a:gd name="T7" fmla="*/ 100 h 254"/>
                <a:gd name="T8" fmla="*/ 32 w 162"/>
                <a:gd name="T9" fmla="*/ 166 h 254"/>
                <a:gd name="T10" fmla="*/ 82 w 162"/>
                <a:gd name="T11" fmla="*/ 229 h 254"/>
                <a:gd name="T12" fmla="*/ 128 w 162"/>
                <a:gd name="T13" fmla="*/ 192 h 254"/>
                <a:gd name="T14" fmla="*/ 129 w 162"/>
                <a:gd name="T15" fmla="*/ 179 h 254"/>
                <a:gd name="T16" fmla="*/ 129 w 162"/>
                <a:gd name="T17" fmla="*/ 149 h 254"/>
                <a:gd name="T18" fmla="*/ 160 w 162"/>
                <a:gd name="T19" fmla="*/ 0 h 254"/>
                <a:gd name="T20" fmla="*/ 160 w 162"/>
                <a:gd name="T21" fmla="*/ 0 h 254"/>
                <a:gd name="T22" fmla="*/ 160 w 162"/>
                <a:gd name="T23" fmla="*/ 206 h 254"/>
                <a:gd name="T24" fmla="*/ 162 w 162"/>
                <a:gd name="T25" fmla="*/ 250 h 254"/>
                <a:gd name="T26" fmla="*/ 134 w 162"/>
                <a:gd name="T27" fmla="*/ 250 h 254"/>
                <a:gd name="T28" fmla="*/ 132 w 162"/>
                <a:gd name="T29" fmla="*/ 221 h 254"/>
                <a:gd name="T30" fmla="*/ 132 w 162"/>
                <a:gd name="T31" fmla="*/ 221 h 254"/>
                <a:gd name="T32" fmla="*/ 74 w 162"/>
                <a:gd name="T33" fmla="*/ 254 h 254"/>
                <a:gd name="T34" fmla="*/ 1 w 162"/>
                <a:gd name="T35" fmla="*/ 168 h 254"/>
                <a:gd name="T36" fmla="*/ 77 w 162"/>
                <a:gd name="T37" fmla="*/ 76 h 254"/>
                <a:gd name="T38" fmla="*/ 129 w 162"/>
                <a:gd name="T39" fmla="*/ 102 h 254"/>
                <a:gd name="T40" fmla="*/ 129 w 162"/>
                <a:gd name="T41" fmla="*/ 102 h 254"/>
                <a:gd name="T42" fmla="*/ 129 w 162"/>
                <a:gd name="T43" fmla="*/ 0 h 254"/>
                <a:gd name="T44" fmla="*/ 160 w 162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1" y="239"/>
                    <a:pt x="162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4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6" y="76"/>
                    <a:pt x="77" y="76"/>
                  </a:cubicBezTo>
                  <a:cubicBezTo>
                    <a:pt x="103" y="76"/>
                    <a:pt x="121" y="88"/>
                    <a:pt x="129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48"/>
            <p:cNvSpPr>
              <a:spLocks noEditPoints="1"/>
            </p:cNvSpPr>
            <p:nvPr/>
          </p:nvSpPr>
          <p:spPr bwMode="auto">
            <a:xfrm>
              <a:off x="1797" y="1809"/>
              <a:ext cx="49" cy="58"/>
            </a:xfrm>
            <a:custGeom>
              <a:avLst/>
              <a:gdLst>
                <a:gd name="T0" fmla="*/ 120 w 150"/>
                <a:gd name="T1" fmla="*/ 73 h 178"/>
                <a:gd name="T2" fmla="*/ 120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0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0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0" y="73"/>
                  </a:moveTo>
                  <a:lnTo>
                    <a:pt x="120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2" y="51"/>
                    <a:pt x="30" y="73"/>
                  </a:cubicBezTo>
                  <a:lnTo>
                    <a:pt x="120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0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1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1857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1913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965" y="1924"/>
              <a:ext cx="57" cy="77"/>
            </a:xfrm>
            <a:custGeom>
              <a:avLst/>
              <a:gdLst>
                <a:gd name="T0" fmla="*/ 0 w 177"/>
                <a:gd name="T1" fmla="*/ 236 h 236"/>
                <a:gd name="T2" fmla="*/ 0 w 177"/>
                <a:gd name="T3" fmla="*/ 236 h 236"/>
                <a:gd name="T4" fmla="*/ 0 w 177"/>
                <a:gd name="T5" fmla="*/ 0 h 236"/>
                <a:gd name="T6" fmla="*/ 33 w 177"/>
                <a:gd name="T7" fmla="*/ 0 h 236"/>
                <a:gd name="T8" fmla="*/ 109 w 177"/>
                <a:gd name="T9" fmla="*/ 119 h 236"/>
                <a:gd name="T10" fmla="*/ 151 w 177"/>
                <a:gd name="T11" fmla="*/ 196 h 236"/>
                <a:gd name="T12" fmla="*/ 152 w 177"/>
                <a:gd name="T13" fmla="*/ 195 h 236"/>
                <a:gd name="T14" fmla="*/ 148 w 177"/>
                <a:gd name="T15" fmla="*/ 99 h 236"/>
                <a:gd name="T16" fmla="*/ 148 w 177"/>
                <a:gd name="T17" fmla="*/ 0 h 236"/>
                <a:gd name="T18" fmla="*/ 177 w 177"/>
                <a:gd name="T19" fmla="*/ 0 h 236"/>
                <a:gd name="T20" fmla="*/ 177 w 177"/>
                <a:gd name="T21" fmla="*/ 236 h 236"/>
                <a:gd name="T22" fmla="*/ 146 w 177"/>
                <a:gd name="T23" fmla="*/ 236 h 236"/>
                <a:gd name="T24" fmla="*/ 71 w 177"/>
                <a:gd name="T25" fmla="*/ 116 h 236"/>
                <a:gd name="T26" fmla="*/ 27 w 177"/>
                <a:gd name="T27" fmla="*/ 37 h 236"/>
                <a:gd name="T28" fmla="*/ 26 w 177"/>
                <a:gd name="T29" fmla="*/ 38 h 236"/>
                <a:gd name="T30" fmla="*/ 29 w 177"/>
                <a:gd name="T31" fmla="*/ 135 h 236"/>
                <a:gd name="T32" fmla="*/ 29 w 177"/>
                <a:gd name="T33" fmla="*/ 236 h 236"/>
                <a:gd name="T34" fmla="*/ 0 w 177"/>
                <a:gd name="T3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36">
                  <a:moveTo>
                    <a:pt x="0" y="236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33" y="0"/>
                  </a:lnTo>
                  <a:lnTo>
                    <a:pt x="109" y="119"/>
                  </a:lnTo>
                  <a:cubicBezTo>
                    <a:pt x="126" y="147"/>
                    <a:pt x="140" y="172"/>
                    <a:pt x="151" y="196"/>
                  </a:cubicBezTo>
                  <a:lnTo>
                    <a:pt x="152" y="195"/>
                  </a:lnTo>
                  <a:cubicBezTo>
                    <a:pt x="149" y="164"/>
                    <a:pt x="148" y="135"/>
                    <a:pt x="148" y="99"/>
                  </a:cubicBezTo>
                  <a:lnTo>
                    <a:pt x="148" y="0"/>
                  </a:lnTo>
                  <a:lnTo>
                    <a:pt x="177" y="0"/>
                  </a:lnTo>
                  <a:lnTo>
                    <a:pt x="177" y="236"/>
                  </a:lnTo>
                  <a:lnTo>
                    <a:pt x="146" y="236"/>
                  </a:lnTo>
                  <a:lnTo>
                    <a:pt x="71" y="116"/>
                  </a:lnTo>
                  <a:cubicBezTo>
                    <a:pt x="55" y="90"/>
                    <a:pt x="39" y="63"/>
                    <a:pt x="27" y="37"/>
                  </a:cubicBezTo>
                  <a:lnTo>
                    <a:pt x="26" y="38"/>
                  </a:lnTo>
                  <a:cubicBezTo>
                    <a:pt x="28" y="67"/>
                    <a:pt x="29" y="96"/>
                    <a:pt x="29" y="135"/>
                  </a:cubicBezTo>
                  <a:lnTo>
                    <a:pt x="29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035" y="1944"/>
              <a:ext cx="49" cy="58"/>
            </a:xfrm>
            <a:custGeom>
              <a:avLst/>
              <a:gdLst>
                <a:gd name="T0" fmla="*/ 29 w 149"/>
                <a:gd name="T1" fmla="*/ 94 h 176"/>
                <a:gd name="T2" fmla="*/ 29 w 149"/>
                <a:gd name="T3" fmla="*/ 94 h 176"/>
                <a:gd name="T4" fmla="*/ 87 w 149"/>
                <a:gd name="T5" fmla="*/ 152 h 176"/>
                <a:gd name="T6" fmla="*/ 134 w 149"/>
                <a:gd name="T7" fmla="*/ 144 h 176"/>
                <a:gd name="T8" fmla="*/ 139 w 149"/>
                <a:gd name="T9" fmla="*/ 166 h 176"/>
                <a:gd name="T10" fmla="*/ 83 w 149"/>
                <a:gd name="T11" fmla="*/ 176 h 176"/>
                <a:gd name="T12" fmla="*/ 0 w 149"/>
                <a:gd name="T13" fmla="*/ 91 h 176"/>
                <a:gd name="T14" fmla="*/ 79 w 149"/>
                <a:gd name="T15" fmla="*/ 0 h 176"/>
                <a:gd name="T16" fmla="*/ 149 w 149"/>
                <a:gd name="T17" fmla="*/ 79 h 176"/>
                <a:gd name="T18" fmla="*/ 148 w 149"/>
                <a:gd name="T19" fmla="*/ 94 h 176"/>
                <a:gd name="T20" fmla="*/ 29 w 149"/>
                <a:gd name="T21" fmla="*/ 94 h 176"/>
                <a:gd name="T22" fmla="*/ 119 w 149"/>
                <a:gd name="T23" fmla="*/ 72 h 176"/>
                <a:gd name="T24" fmla="*/ 119 w 149"/>
                <a:gd name="T25" fmla="*/ 72 h 176"/>
                <a:gd name="T26" fmla="*/ 77 w 149"/>
                <a:gd name="T27" fmla="*/ 22 h 176"/>
                <a:gd name="T28" fmla="*/ 29 w 149"/>
                <a:gd name="T29" fmla="*/ 72 h 176"/>
                <a:gd name="T30" fmla="*/ 119 w 149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76">
                  <a:moveTo>
                    <a:pt x="29" y="94"/>
                  </a:moveTo>
                  <a:lnTo>
                    <a:pt x="29" y="94"/>
                  </a:lnTo>
                  <a:cubicBezTo>
                    <a:pt x="30" y="135"/>
                    <a:pt x="56" y="152"/>
                    <a:pt x="87" y="152"/>
                  </a:cubicBezTo>
                  <a:cubicBezTo>
                    <a:pt x="109" y="152"/>
                    <a:pt x="122" y="149"/>
                    <a:pt x="134" y="144"/>
                  </a:cubicBezTo>
                  <a:lnTo>
                    <a:pt x="139" y="166"/>
                  </a:lnTo>
                  <a:cubicBezTo>
                    <a:pt x="128" y="171"/>
                    <a:pt x="110" y="176"/>
                    <a:pt x="83" y="176"/>
                  </a:cubicBezTo>
                  <a:cubicBezTo>
                    <a:pt x="31" y="176"/>
                    <a:pt x="0" y="142"/>
                    <a:pt x="0" y="91"/>
                  </a:cubicBezTo>
                  <a:cubicBezTo>
                    <a:pt x="0" y="40"/>
                    <a:pt x="30" y="0"/>
                    <a:pt x="79" y="0"/>
                  </a:cubicBezTo>
                  <a:cubicBezTo>
                    <a:pt x="134" y="0"/>
                    <a:pt x="149" y="48"/>
                    <a:pt x="149" y="79"/>
                  </a:cubicBezTo>
                  <a:cubicBezTo>
                    <a:pt x="149" y="86"/>
                    <a:pt x="148" y="90"/>
                    <a:pt x="148" y="94"/>
                  </a:cubicBezTo>
                  <a:lnTo>
                    <a:pt x="29" y="94"/>
                  </a:lnTo>
                  <a:close/>
                  <a:moveTo>
                    <a:pt x="119" y="72"/>
                  </a:moveTo>
                  <a:lnTo>
                    <a:pt x="119" y="72"/>
                  </a:lnTo>
                  <a:cubicBezTo>
                    <a:pt x="120" y="52"/>
                    <a:pt x="111" y="22"/>
                    <a:pt x="77" y="22"/>
                  </a:cubicBezTo>
                  <a:cubicBezTo>
                    <a:pt x="46" y="22"/>
                    <a:pt x="32" y="50"/>
                    <a:pt x="29" y="72"/>
                  </a:cubicBezTo>
                  <a:lnTo>
                    <a:pt x="119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090" y="1945"/>
              <a:ext cx="80" cy="56"/>
            </a:xfrm>
            <a:custGeom>
              <a:avLst/>
              <a:gdLst>
                <a:gd name="T0" fmla="*/ 31 w 246"/>
                <a:gd name="T1" fmla="*/ 0 h 170"/>
                <a:gd name="T2" fmla="*/ 31 w 246"/>
                <a:gd name="T3" fmla="*/ 0 h 170"/>
                <a:gd name="T4" fmla="*/ 54 w 246"/>
                <a:gd name="T5" fmla="*/ 86 h 170"/>
                <a:gd name="T6" fmla="*/ 66 w 246"/>
                <a:gd name="T7" fmla="*/ 140 h 170"/>
                <a:gd name="T8" fmla="*/ 67 w 246"/>
                <a:gd name="T9" fmla="*/ 140 h 170"/>
                <a:gd name="T10" fmla="*/ 82 w 246"/>
                <a:gd name="T11" fmla="*/ 87 h 170"/>
                <a:gd name="T12" fmla="*/ 110 w 246"/>
                <a:gd name="T13" fmla="*/ 0 h 170"/>
                <a:gd name="T14" fmla="*/ 136 w 246"/>
                <a:gd name="T15" fmla="*/ 0 h 170"/>
                <a:gd name="T16" fmla="*/ 162 w 246"/>
                <a:gd name="T17" fmla="*/ 85 h 170"/>
                <a:gd name="T18" fmla="*/ 177 w 246"/>
                <a:gd name="T19" fmla="*/ 140 h 170"/>
                <a:gd name="T20" fmla="*/ 178 w 246"/>
                <a:gd name="T21" fmla="*/ 140 h 170"/>
                <a:gd name="T22" fmla="*/ 191 w 246"/>
                <a:gd name="T23" fmla="*/ 85 h 170"/>
                <a:gd name="T24" fmla="*/ 215 w 246"/>
                <a:gd name="T25" fmla="*/ 0 h 170"/>
                <a:gd name="T26" fmla="*/ 246 w 246"/>
                <a:gd name="T27" fmla="*/ 0 h 170"/>
                <a:gd name="T28" fmla="*/ 191 w 246"/>
                <a:gd name="T29" fmla="*/ 170 h 170"/>
                <a:gd name="T30" fmla="*/ 163 w 246"/>
                <a:gd name="T31" fmla="*/ 170 h 170"/>
                <a:gd name="T32" fmla="*/ 137 w 246"/>
                <a:gd name="T33" fmla="*/ 89 h 170"/>
                <a:gd name="T34" fmla="*/ 122 w 246"/>
                <a:gd name="T35" fmla="*/ 33 h 170"/>
                <a:gd name="T36" fmla="*/ 122 w 246"/>
                <a:gd name="T37" fmla="*/ 33 h 170"/>
                <a:gd name="T38" fmla="*/ 106 w 246"/>
                <a:gd name="T39" fmla="*/ 89 h 170"/>
                <a:gd name="T40" fmla="*/ 79 w 246"/>
                <a:gd name="T41" fmla="*/ 170 h 170"/>
                <a:gd name="T42" fmla="*/ 51 w 246"/>
                <a:gd name="T43" fmla="*/ 170 h 170"/>
                <a:gd name="T44" fmla="*/ 0 w 246"/>
                <a:gd name="T45" fmla="*/ 0 h 170"/>
                <a:gd name="T46" fmla="*/ 31 w 246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70">
                  <a:moveTo>
                    <a:pt x="31" y="0"/>
                  </a:moveTo>
                  <a:lnTo>
                    <a:pt x="31" y="0"/>
                  </a:lnTo>
                  <a:lnTo>
                    <a:pt x="54" y="86"/>
                  </a:lnTo>
                  <a:cubicBezTo>
                    <a:pt x="59" y="105"/>
                    <a:pt x="63" y="123"/>
                    <a:pt x="66" y="140"/>
                  </a:cubicBezTo>
                  <a:lnTo>
                    <a:pt x="67" y="140"/>
                  </a:lnTo>
                  <a:cubicBezTo>
                    <a:pt x="71" y="123"/>
                    <a:pt x="77" y="105"/>
                    <a:pt x="82" y="87"/>
                  </a:cubicBezTo>
                  <a:lnTo>
                    <a:pt x="110" y="0"/>
                  </a:lnTo>
                  <a:lnTo>
                    <a:pt x="136" y="0"/>
                  </a:lnTo>
                  <a:lnTo>
                    <a:pt x="162" y="85"/>
                  </a:lnTo>
                  <a:cubicBezTo>
                    <a:pt x="168" y="105"/>
                    <a:pt x="173" y="123"/>
                    <a:pt x="177" y="140"/>
                  </a:cubicBezTo>
                  <a:lnTo>
                    <a:pt x="178" y="140"/>
                  </a:lnTo>
                  <a:cubicBezTo>
                    <a:pt x="181" y="123"/>
                    <a:pt x="186" y="105"/>
                    <a:pt x="191" y="85"/>
                  </a:cubicBezTo>
                  <a:lnTo>
                    <a:pt x="215" y="0"/>
                  </a:lnTo>
                  <a:lnTo>
                    <a:pt x="246" y="0"/>
                  </a:lnTo>
                  <a:lnTo>
                    <a:pt x="191" y="170"/>
                  </a:lnTo>
                  <a:lnTo>
                    <a:pt x="163" y="170"/>
                  </a:lnTo>
                  <a:lnTo>
                    <a:pt x="137" y="89"/>
                  </a:lnTo>
                  <a:cubicBezTo>
                    <a:pt x="131" y="70"/>
                    <a:pt x="127" y="53"/>
                    <a:pt x="122" y="33"/>
                  </a:cubicBezTo>
                  <a:lnTo>
                    <a:pt x="122" y="33"/>
                  </a:lnTo>
                  <a:cubicBezTo>
                    <a:pt x="117" y="54"/>
                    <a:pt x="112" y="71"/>
                    <a:pt x="106" y="89"/>
                  </a:cubicBezTo>
                  <a:lnTo>
                    <a:pt x="79" y="170"/>
                  </a:lnTo>
                  <a:lnTo>
                    <a:pt x="51" y="170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2200" y="1923"/>
              <a:ext cx="47" cy="79"/>
            </a:xfrm>
            <a:custGeom>
              <a:avLst/>
              <a:gdLst>
                <a:gd name="T0" fmla="*/ 8 w 143"/>
                <a:gd name="T1" fmla="*/ 203 h 243"/>
                <a:gd name="T2" fmla="*/ 8 w 143"/>
                <a:gd name="T3" fmla="*/ 203 h 243"/>
                <a:gd name="T4" fmla="*/ 62 w 143"/>
                <a:gd name="T5" fmla="*/ 218 h 243"/>
                <a:gd name="T6" fmla="*/ 111 w 143"/>
                <a:gd name="T7" fmla="*/ 178 h 243"/>
                <a:gd name="T8" fmla="*/ 67 w 143"/>
                <a:gd name="T9" fmla="*/ 131 h 243"/>
                <a:gd name="T10" fmla="*/ 5 w 143"/>
                <a:gd name="T11" fmla="*/ 64 h 243"/>
                <a:gd name="T12" fmla="*/ 81 w 143"/>
                <a:gd name="T13" fmla="*/ 0 h 243"/>
                <a:gd name="T14" fmla="*/ 133 w 143"/>
                <a:gd name="T15" fmla="*/ 12 h 243"/>
                <a:gd name="T16" fmla="*/ 125 w 143"/>
                <a:gd name="T17" fmla="*/ 36 h 243"/>
                <a:gd name="T18" fmla="*/ 80 w 143"/>
                <a:gd name="T19" fmla="*/ 25 h 243"/>
                <a:gd name="T20" fmla="*/ 36 w 143"/>
                <a:gd name="T21" fmla="*/ 61 h 243"/>
                <a:gd name="T22" fmla="*/ 82 w 143"/>
                <a:gd name="T23" fmla="*/ 106 h 243"/>
                <a:gd name="T24" fmla="*/ 143 w 143"/>
                <a:gd name="T25" fmla="*/ 175 h 243"/>
                <a:gd name="T26" fmla="*/ 60 w 143"/>
                <a:gd name="T27" fmla="*/ 243 h 243"/>
                <a:gd name="T28" fmla="*/ 0 w 143"/>
                <a:gd name="T29" fmla="*/ 228 h 243"/>
                <a:gd name="T30" fmla="*/ 8 w 143"/>
                <a:gd name="T31" fmla="*/ 20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243">
                  <a:moveTo>
                    <a:pt x="8" y="203"/>
                  </a:moveTo>
                  <a:lnTo>
                    <a:pt x="8" y="203"/>
                  </a:lnTo>
                  <a:cubicBezTo>
                    <a:pt x="21" y="211"/>
                    <a:pt x="41" y="218"/>
                    <a:pt x="62" y="218"/>
                  </a:cubicBezTo>
                  <a:cubicBezTo>
                    <a:pt x="93" y="218"/>
                    <a:pt x="111" y="202"/>
                    <a:pt x="111" y="178"/>
                  </a:cubicBezTo>
                  <a:cubicBezTo>
                    <a:pt x="111" y="156"/>
                    <a:pt x="99" y="143"/>
                    <a:pt x="67" y="131"/>
                  </a:cubicBezTo>
                  <a:cubicBezTo>
                    <a:pt x="29" y="117"/>
                    <a:pt x="5" y="97"/>
                    <a:pt x="5" y="64"/>
                  </a:cubicBezTo>
                  <a:cubicBezTo>
                    <a:pt x="5" y="27"/>
                    <a:pt x="35" y="0"/>
                    <a:pt x="81" y="0"/>
                  </a:cubicBezTo>
                  <a:cubicBezTo>
                    <a:pt x="105" y="0"/>
                    <a:pt x="123" y="6"/>
                    <a:pt x="133" y="12"/>
                  </a:cubicBezTo>
                  <a:lnTo>
                    <a:pt x="125" y="36"/>
                  </a:lnTo>
                  <a:cubicBezTo>
                    <a:pt x="117" y="32"/>
                    <a:pt x="101" y="25"/>
                    <a:pt x="80" y="25"/>
                  </a:cubicBezTo>
                  <a:cubicBezTo>
                    <a:pt x="48" y="25"/>
                    <a:pt x="36" y="45"/>
                    <a:pt x="36" y="61"/>
                  </a:cubicBezTo>
                  <a:cubicBezTo>
                    <a:pt x="36" y="83"/>
                    <a:pt x="50" y="93"/>
                    <a:pt x="82" y="106"/>
                  </a:cubicBezTo>
                  <a:cubicBezTo>
                    <a:pt x="122" y="121"/>
                    <a:pt x="143" y="141"/>
                    <a:pt x="143" y="175"/>
                  </a:cubicBezTo>
                  <a:cubicBezTo>
                    <a:pt x="143" y="212"/>
                    <a:pt x="116" y="243"/>
                    <a:pt x="60" y="243"/>
                  </a:cubicBezTo>
                  <a:cubicBezTo>
                    <a:pt x="37" y="243"/>
                    <a:pt x="12" y="236"/>
                    <a:pt x="0" y="228"/>
                  </a:cubicBezTo>
                  <a:lnTo>
                    <a:pt x="8" y="20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2257" y="1944"/>
              <a:ext cx="53" cy="58"/>
            </a:xfrm>
            <a:custGeom>
              <a:avLst/>
              <a:gdLst>
                <a:gd name="T0" fmla="*/ 165 w 165"/>
                <a:gd name="T1" fmla="*/ 87 h 177"/>
                <a:gd name="T2" fmla="*/ 165 w 165"/>
                <a:gd name="T3" fmla="*/ 87 h 177"/>
                <a:gd name="T4" fmla="*/ 81 w 165"/>
                <a:gd name="T5" fmla="*/ 177 h 177"/>
                <a:gd name="T6" fmla="*/ 0 w 165"/>
                <a:gd name="T7" fmla="*/ 89 h 177"/>
                <a:gd name="T8" fmla="*/ 84 w 165"/>
                <a:gd name="T9" fmla="*/ 0 h 177"/>
                <a:gd name="T10" fmla="*/ 165 w 165"/>
                <a:gd name="T11" fmla="*/ 87 h 177"/>
                <a:gd name="T12" fmla="*/ 31 w 165"/>
                <a:gd name="T13" fmla="*/ 88 h 177"/>
                <a:gd name="T14" fmla="*/ 31 w 165"/>
                <a:gd name="T15" fmla="*/ 88 h 177"/>
                <a:gd name="T16" fmla="*/ 82 w 165"/>
                <a:gd name="T17" fmla="*/ 153 h 177"/>
                <a:gd name="T18" fmla="*/ 134 w 165"/>
                <a:gd name="T19" fmla="*/ 88 h 177"/>
                <a:gd name="T20" fmla="*/ 83 w 165"/>
                <a:gd name="T21" fmla="*/ 23 h 177"/>
                <a:gd name="T22" fmla="*/ 31 w 165"/>
                <a:gd name="T23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77">
                  <a:moveTo>
                    <a:pt x="165" y="87"/>
                  </a:moveTo>
                  <a:lnTo>
                    <a:pt x="165" y="87"/>
                  </a:lnTo>
                  <a:cubicBezTo>
                    <a:pt x="165" y="149"/>
                    <a:pt x="122" y="177"/>
                    <a:pt x="81" y="177"/>
                  </a:cubicBezTo>
                  <a:cubicBezTo>
                    <a:pt x="35" y="177"/>
                    <a:pt x="0" y="143"/>
                    <a:pt x="0" y="89"/>
                  </a:cubicBezTo>
                  <a:cubicBezTo>
                    <a:pt x="0" y="33"/>
                    <a:pt x="37" y="0"/>
                    <a:pt x="84" y="0"/>
                  </a:cubicBezTo>
                  <a:cubicBezTo>
                    <a:pt x="132" y="0"/>
                    <a:pt x="165" y="35"/>
                    <a:pt x="165" y="87"/>
                  </a:cubicBezTo>
                  <a:close/>
                  <a:moveTo>
                    <a:pt x="31" y="88"/>
                  </a:moveTo>
                  <a:lnTo>
                    <a:pt x="31" y="88"/>
                  </a:lnTo>
                  <a:cubicBezTo>
                    <a:pt x="31" y="125"/>
                    <a:pt x="52" y="153"/>
                    <a:pt x="82" y="153"/>
                  </a:cubicBezTo>
                  <a:cubicBezTo>
                    <a:pt x="112" y="153"/>
                    <a:pt x="134" y="126"/>
                    <a:pt x="134" y="88"/>
                  </a:cubicBezTo>
                  <a:cubicBezTo>
                    <a:pt x="134" y="59"/>
                    <a:pt x="120" y="23"/>
                    <a:pt x="83" y="23"/>
                  </a:cubicBezTo>
                  <a:cubicBezTo>
                    <a:pt x="47" y="23"/>
                    <a:pt x="31" y="56"/>
                    <a:pt x="31" y="88"/>
                  </a:cubicBez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2323" y="1945"/>
              <a:ext cx="46" cy="57"/>
            </a:xfrm>
            <a:custGeom>
              <a:avLst/>
              <a:gdLst>
                <a:gd name="T0" fmla="*/ 143 w 144"/>
                <a:gd name="T1" fmla="*/ 123 h 174"/>
                <a:gd name="T2" fmla="*/ 143 w 144"/>
                <a:gd name="T3" fmla="*/ 123 h 174"/>
                <a:gd name="T4" fmla="*/ 144 w 144"/>
                <a:gd name="T5" fmla="*/ 170 h 174"/>
                <a:gd name="T6" fmla="*/ 117 w 144"/>
                <a:gd name="T7" fmla="*/ 170 h 174"/>
                <a:gd name="T8" fmla="*/ 115 w 144"/>
                <a:gd name="T9" fmla="*/ 142 h 174"/>
                <a:gd name="T10" fmla="*/ 114 w 144"/>
                <a:gd name="T11" fmla="*/ 142 h 174"/>
                <a:gd name="T12" fmla="*/ 59 w 144"/>
                <a:gd name="T13" fmla="*/ 174 h 174"/>
                <a:gd name="T14" fmla="*/ 0 w 144"/>
                <a:gd name="T15" fmla="*/ 99 h 174"/>
                <a:gd name="T16" fmla="*/ 0 w 144"/>
                <a:gd name="T17" fmla="*/ 0 h 174"/>
                <a:gd name="T18" fmla="*/ 31 w 144"/>
                <a:gd name="T19" fmla="*/ 0 h 174"/>
                <a:gd name="T20" fmla="*/ 31 w 144"/>
                <a:gd name="T21" fmla="*/ 94 h 174"/>
                <a:gd name="T22" fmla="*/ 69 w 144"/>
                <a:gd name="T23" fmla="*/ 148 h 174"/>
                <a:gd name="T24" fmla="*/ 109 w 144"/>
                <a:gd name="T25" fmla="*/ 120 h 174"/>
                <a:gd name="T26" fmla="*/ 112 w 144"/>
                <a:gd name="T27" fmla="*/ 104 h 174"/>
                <a:gd name="T28" fmla="*/ 112 w 144"/>
                <a:gd name="T29" fmla="*/ 0 h 174"/>
                <a:gd name="T30" fmla="*/ 143 w 144"/>
                <a:gd name="T31" fmla="*/ 0 h 174"/>
                <a:gd name="T32" fmla="*/ 143 w 144"/>
                <a:gd name="T33" fmla="*/ 12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74">
                  <a:moveTo>
                    <a:pt x="143" y="123"/>
                  </a:moveTo>
                  <a:lnTo>
                    <a:pt x="143" y="123"/>
                  </a:lnTo>
                  <a:cubicBezTo>
                    <a:pt x="143" y="141"/>
                    <a:pt x="143" y="156"/>
                    <a:pt x="144" y="170"/>
                  </a:cubicBezTo>
                  <a:lnTo>
                    <a:pt x="117" y="170"/>
                  </a:lnTo>
                  <a:lnTo>
                    <a:pt x="115" y="142"/>
                  </a:lnTo>
                  <a:lnTo>
                    <a:pt x="114" y="142"/>
                  </a:lnTo>
                  <a:cubicBezTo>
                    <a:pt x="106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99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6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5"/>
                    <a:pt x="112" y="110"/>
                    <a:pt x="112" y="104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2379" y="1930"/>
              <a:ext cx="33" cy="72"/>
            </a:xfrm>
            <a:custGeom>
              <a:avLst/>
              <a:gdLst>
                <a:gd name="T0" fmla="*/ 56 w 100"/>
                <a:gd name="T1" fmla="*/ 0 h 221"/>
                <a:gd name="T2" fmla="*/ 56 w 100"/>
                <a:gd name="T3" fmla="*/ 0 h 221"/>
                <a:gd name="T4" fmla="*/ 56 w 100"/>
                <a:gd name="T5" fmla="*/ 48 h 221"/>
                <a:gd name="T6" fmla="*/ 100 w 100"/>
                <a:gd name="T7" fmla="*/ 48 h 221"/>
                <a:gd name="T8" fmla="*/ 100 w 100"/>
                <a:gd name="T9" fmla="*/ 72 h 221"/>
                <a:gd name="T10" fmla="*/ 56 w 100"/>
                <a:gd name="T11" fmla="*/ 72 h 221"/>
                <a:gd name="T12" fmla="*/ 56 w 100"/>
                <a:gd name="T13" fmla="*/ 163 h 221"/>
                <a:gd name="T14" fmla="*/ 79 w 100"/>
                <a:gd name="T15" fmla="*/ 196 h 221"/>
                <a:gd name="T16" fmla="*/ 97 w 100"/>
                <a:gd name="T17" fmla="*/ 194 h 221"/>
                <a:gd name="T18" fmla="*/ 98 w 100"/>
                <a:gd name="T19" fmla="*/ 217 h 221"/>
                <a:gd name="T20" fmla="*/ 71 w 100"/>
                <a:gd name="T21" fmla="*/ 221 h 221"/>
                <a:gd name="T22" fmla="*/ 38 w 100"/>
                <a:gd name="T23" fmla="*/ 208 h 221"/>
                <a:gd name="T24" fmla="*/ 26 w 100"/>
                <a:gd name="T25" fmla="*/ 164 h 221"/>
                <a:gd name="T26" fmla="*/ 26 w 100"/>
                <a:gd name="T27" fmla="*/ 72 h 221"/>
                <a:gd name="T28" fmla="*/ 0 w 100"/>
                <a:gd name="T29" fmla="*/ 72 h 221"/>
                <a:gd name="T30" fmla="*/ 0 w 100"/>
                <a:gd name="T31" fmla="*/ 48 h 221"/>
                <a:gd name="T32" fmla="*/ 26 w 100"/>
                <a:gd name="T33" fmla="*/ 48 h 221"/>
                <a:gd name="T34" fmla="*/ 26 w 100"/>
                <a:gd name="T35" fmla="*/ 8 h 221"/>
                <a:gd name="T36" fmla="*/ 56 w 100"/>
                <a:gd name="T3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21">
                  <a:moveTo>
                    <a:pt x="56" y="0"/>
                  </a:moveTo>
                  <a:lnTo>
                    <a:pt x="56" y="0"/>
                  </a:lnTo>
                  <a:lnTo>
                    <a:pt x="56" y="48"/>
                  </a:lnTo>
                  <a:lnTo>
                    <a:pt x="100" y="48"/>
                  </a:lnTo>
                  <a:lnTo>
                    <a:pt x="100" y="72"/>
                  </a:lnTo>
                  <a:lnTo>
                    <a:pt x="56" y="72"/>
                  </a:lnTo>
                  <a:lnTo>
                    <a:pt x="56" y="163"/>
                  </a:lnTo>
                  <a:cubicBezTo>
                    <a:pt x="56" y="184"/>
                    <a:pt x="62" y="196"/>
                    <a:pt x="79" y="196"/>
                  </a:cubicBezTo>
                  <a:cubicBezTo>
                    <a:pt x="87" y="196"/>
                    <a:pt x="93" y="195"/>
                    <a:pt x="97" y="194"/>
                  </a:cubicBezTo>
                  <a:lnTo>
                    <a:pt x="98" y="217"/>
                  </a:lnTo>
                  <a:cubicBezTo>
                    <a:pt x="92" y="219"/>
                    <a:pt x="83" y="221"/>
                    <a:pt x="71" y="221"/>
                  </a:cubicBezTo>
                  <a:cubicBezTo>
                    <a:pt x="57" y="221"/>
                    <a:pt x="45" y="217"/>
                    <a:pt x="38" y="208"/>
                  </a:cubicBezTo>
                  <a:cubicBezTo>
                    <a:pt x="29" y="199"/>
                    <a:pt x="26" y="184"/>
                    <a:pt x="26" y="164"/>
                  </a:cubicBezTo>
                  <a:lnTo>
                    <a:pt x="2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2423" y="1920"/>
              <a:ext cx="47" cy="81"/>
            </a:xfrm>
            <a:custGeom>
              <a:avLst/>
              <a:gdLst>
                <a:gd name="T0" fmla="*/ 0 w 144"/>
                <a:gd name="T1" fmla="*/ 0 h 249"/>
                <a:gd name="T2" fmla="*/ 0 w 144"/>
                <a:gd name="T3" fmla="*/ 0 h 249"/>
                <a:gd name="T4" fmla="*/ 30 w 144"/>
                <a:gd name="T5" fmla="*/ 0 h 249"/>
                <a:gd name="T6" fmla="*/ 30 w 144"/>
                <a:gd name="T7" fmla="*/ 106 h 249"/>
                <a:gd name="T8" fmla="*/ 31 w 144"/>
                <a:gd name="T9" fmla="*/ 106 h 249"/>
                <a:gd name="T10" fmla="*/ 53 w 144"/>
                <a:gd name="T11" fmla="*/ 84 h 249"/>
                <a:gd name="T12" fmla="*/ 85 w 144"/>
                <a:gd name="T13" fmla="*/ 76 h 249"/>
                <a:gd name="T14" fmla="*/ 144 w 144"/>
                <a:gd name="T15" fmla="*/ 148 h 249"/>
                <a:gd name="T16" fmla="*/ 144 w 144"/>
                <a:gd name="T17" fmla="*/ 249 h 249"/>
                <a:gd name="T18" fmla="*/ 113 w 144"/>
                <a:gd name="T19" fmla="*/ 249 h 249"/>
                <a:gd name="T20" fmla="*/ 113 w 144"/>
                <a:gd name="T21" fmla="*/ 151 h 249"/>
                <a:gd name="T22" fmla="*/ 74 w 144"/>
                <a:gd name="T23" fmla="*/ 101 h 249"/>
                <a:gd name="T24" fmla="*/ 32 w 144"/>
                <a:gd name="T25" fmla="*/ 132 h 249"/>
                <a:gd name="T26" fmla="*/ 30 w 144"/>
                <a:gd name="T27" fmla="*/ 147 h 249"/>
                <a:gd name="T28" fmla="*/ 30 w 144"/>
                <a:gd name="T29" fmla="*/ 249 h 249"/>
                <a:gd name="T30" fmla="*/ 0 w 144"/>
                <a:gd name="T31" fmla="*/ 249 h 249"/>
                <a:gd name="T32" fmla="*/ 0 w 144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4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06"/>
                  </a:lnTo>
                  <a:lnTo>
                    <a:pt x="31" y="106"/>
                  </a:lnTo>
                  <a:cubicBezTo>
                    <a:pt x="36" y="97"/>
                    <a:pt x="44" y="90"/>
                    <a:pt x="53" y="84"/>
                  </a:cubicBezTo>
                  <a:cubicBezTo>
                    <a:pt x="62" y="79"/>
                    <a:pt x="73" y="76"/>
                    <a:pt x="85" y="76"/>
                  </a:cubicBezTo>
                  <a:cubicBezTo>
                    <a:pt x="107" y="76"/>
                    <a:pt x="144" y="90"/>
                    <a:pt x="144" y="148"/>
                  </a:cubicBezTo>
                  <a:lnTo>
                    <a:pt x="144" y="249"/>
                  </a:lnTo>
                  <a:lnTo>
                    <a:pt x="113" y="249"/>
                  </a:lnTo>
                  <a:lnTo>
                    <a:pt x="113" y="151"/>
                  </a:lnTo>
                  <a:cubicBezTo>
                    <a:pt x="113" y="124"/>
                    <a:pt x="103" y="101"/>
                    <a:pt x="74" y="101"/>
                  </a:cubicBezTo>
                  <a:cubicBezTo>
                    <a:pt x="54" y="101"/>
                    <a:pt x="38" y="115"/>
                    <a:pt x="32" y="132"/>
                  </a:cubicBezTo>
                  <a:cubicBezTo>
                    <a:pt x="31" y="136"/>
                    <a:pt x="30" y="141"/>
                    <a:pt x="30" y="147"/>
                  </a:cubicBezTo>
                  <a:lnTo>
                    <a:pt x="30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2500" y="1924"/>
              <a:ext cx="93" cy="77"/>
            </a:xfrm>
            <a:custGeom>
              <a:avLst/>
              <a:gdLst>
                <a:gd name="T0" fmla="*/ 60 w 288"/>
                <a:gd name="T1" fmla="*/ 236 h 236"/>
                <a:gd name="T2" fmla="*/ 60 w 288"/>
                <a:gd name="T3" fmla="*/ 236 h 236"/>
                <a:gd name="T4" fmla="*/ 0 w 288"/>
                <a:gd name="T5" fmla="*/ 0 h 236"/>
                <a:gd name="T6" fmla="*/ 32 w 288"/>
                <a:gd name="T7" fmla="*/ 0 h 236"/>
                <a:gd name="T8" fmla="*/ 60 w 288"/>
                <a:gd name="T9" fmla="*/ 119 h 236"/>
                <a:gd name="T10" fmla="*/ 78 w 288"/>
                <a:gd name="T11" fmla="*/ 201 h 236"/>
                <a:gd name="T12" fmla="*/ 78 w 288"/>
                <a:gd name="T13" fmla="*/ 201 h 236"/>
                <a:gd name="T14" fmla="*/ 98 w 288"/>
                <a:gd name="T15" fmla="*/ 119 h 236"/>
                <a:gd name="T16" fmla="*/ 129 w 288"/>
                <a:gd name="T17" fmla="*/ 0 h 236"/>
                <a:gd name="T18" fmla="*/ 161 w 288"/>
                <a:gd name="T19" fmla="*/ 0 h 236"/>
                <a:gd name="T20" fmla="*/ 189 w 288"/>
                <a:gd name="T21" fmla="*/ 120 h 236"/>
                <a:gd name="T22" fmla="*/ 206 w 288"/>
                <a:gd name="T23" fmla="*/ 200 h 236"/>
                <a:gd name="T24" fmla="*/ 207 w 288"/>
                <a:gd name="T25" fmla="*/ 200 h 236"/>
                <a:gd name="T26" fmla="*/ 226 w 288"/>
                <a:gd name="T27" fmla="*/ 119 h 236"/>
                <a:gd name="T28" fmla="*/ 257 w 288"/>
                <a:gd name="T29" fmla="*/ 0 h 236"/>
                <a:gd name="T30" fmla="*/ 288 w 288"/>
                <a:gd name="T31" fmla="*/ 0 h 236"/>
                <a:gd name="T32" fmla="*/ 221 w 288"/>
                <a:gd name="T33" fmla="*/ 236 h 236"/>
                <a:gd name="T34" fmla="*/ 189 w 288"/>
                <a:gd name="T35" fmla="*/ 236 h 236"/>
                <a:gd name="T36" fmla="*/ 159 w 288"/>
                <a:gd name="T37" fmla="*/ 113 h 236"/>
                <a:gd name="T38" fmla="*/ 144 w 288"/>
                <a:gd name="T39" fmla="*/ 36 h 236"/>
                <a:gd name="T40" fmla="*/ 143 w 288"/>
                <a:gd name="T41" fmla="*/ 36 h 236"/>
                <a:gd name="T42" fmla="*/ 125 w 288"/>
                <a:gd name="T43" fmla="*/ 113 h 236"/>
                <a:gd name="T44" fmla="*/ 92 w 288"/>
                <a:gd name="T45" fmla="*/ 236 h 236"/>
                <a:gd name="T46" fmla="*/ 60 w 288"/>
                <a:gd name="T4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236">
                  <a:moveTo>
                    <a:pt x="60" y="236"/>
                  </a:moveTo>
                  <a:lnTo>
                    <a:pt x="60" y="2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119"/>
                  </a:lnTo>
                  <a:cubicBezTo>
                    <a:pt x="67" y="149"/>
                    <a:pt x="73" y="178"/>
                    <a:pt x="78" y="201"/>
                  </a:cubicBezTo>
                  <a:lnTo>
                    <a:pt x="78" y="201"/>
                  </a:lnTo>
                  <a:cubicBezTo>
                    <a:pt x="82" y="177"/>
                    <a:pt x="89" y="149"/>
                    <a:pt x="98" y="119"/>
                  </a:cubicBezTo>
                  <a:lnTo>
                    <a:pt x="129" y="0"/>
                  </a:lnTo>
                  <a:lnTo>
                    <a:pt x="161" y="0"/>
                  </a:lnTo>
                  <a:lnTo>
                    <a:pt x="189" y="120"/>
                  </a:lnTo>
                  <a:cubicBezTo>
                    <a:pt x="196" y="148"/>
                    <a:pt x="202" y="176"/>
                    <a:pt x="206" y="200"/>
                  </a:cubicBezTo>
                  <a:lnTo>
                    <a:pt x="207" y="200"/>
                  </a:lnTo>
                  <a:cubicBezTo>
                    <a:pt x="212" y="174"/>
                    <a:pt x="218" y="148"/>
                    <a:pt x="226" y="119"/>
                  </a:cubicBezTo>
                  <a:lnTo>
                    <a:pt x="257" y="0"/>
                  </a:lnTo>
                  <a:lnTo>
                    <a:pt x="288" y="0"/>
                  </a:lnTo>
                  <a:lnTo>
                    <a:pt x="221" y="236"/>
                  </a:lnTo>
                  <a:lnTo>
                    <a:pt x="189" y="236"/>
                  </a:lnTo>
                  <a:lnTo>
                    <a:pt x="159" y="113"/>
                  </a:lnTo>
                  <a:cubicBezTo>
                    <a:pt x="152" y="83"/>
                    <a:pt x="147" y="60"/>
                    <a:pt x="144" y="36"/>
                  </a:cubicBezTo>
                  <a:lnTo>
                    <a:pt x="143" y="36"/>
                  </a:lnTo>
                  <a:cubicBezTo>
                    <a:pt x="139" y="59"/>
                    <a:pt x="134" y="82"/>
                    <a:pt x="125" y="113"/>
                  </a:cubicBezTo>
                  <a:lnTo>
                    <a:pt x="92" y="236"/>
                  </a:lnTo>
                  <a:lnTo>
                    <a:pt x="6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2594" y="1944"/>
              <a:ext cx="44" cy="58"/>
            </a:xfrm>
            <a:custGeom>
              <a:avLst/>
              <a:gdLst>
                <a:gd name="T0" fmla="*/ 107 w 135"/>
                <a:gd name="T1" fmla="*/ 173 h 177"/>
                <a:gd name="T2" fmla="*/ 107 w 135"/>
                <a:gd name="T3" fmla="*/ 173 h 177"/>
                <a:gd name="T4" fmla="*/ 105 w 135"/>
                <a:gd name="T5" fmla="*/ 151 h 177"/>
                <a:gd name="T6" fmla="*/ 104 w 135"/>
                <a:gd name="T7" fmla="*/ 151 h 177"/>
                <a:gd name="T8" fmla="*/ 52 w 135"/>
                <a:gd name="T9" fmla="*/ 177 h 177"/>
                <a:gd name="T10" fmla="*/ 0 w 135"/>
                <a:gd name="T11" fmla="*/ 128 h 177"/>
                <a:gd name="T12" fmla="*/ 102 w 135"/>
                <a:gd name="T13" fmla="*/ 65 h 177"/>
                <a:gd name="T14" fmla="*/ 102 w 135"/>
                <a:gd name="T15" fmla="*/ 61 h 177"/>
                <a:gd name="T16" fmla="*/ 64 w 135"/>
                <a:gd name="T17" fmla="*/ 22 h 177"/>
                <a:gd name="T18" fmla="*/ 19 w 135"/>
                <a:gd name="T19" fmla="*/ 35 h 177"/>
                <a:gd name="T20" fmla="*/ 12 w 135"/>
                <a:gd name="T21" fmla="*/ 15 h 177"/>
                <a:gd name="T22" fmla="*/ 68 w 135"/>
                <a:gd name="T23" fmla="*/ 0 h 177"/>
                <a:gd name="T24" fmla="*/ 132 w 135"/>
                <a:gd name="T25" fmla="*/ 69 h 177"/>
                <a:gd name="T26" fmla="*/ 132 w 135"/>
                <a:gd name="T27" fmla="*/ 132 h 177"/>
                <a:gd name="T28" fmla="*/ 135 w 135"/>
                <a:gd name="T29" fmla="*/ 173 h 177"/>
                <a:gd name="T30" fmla="*/ 107 w 135"/>
                <a:gd name="T31" fmla="*/ 173 h 177"/>
                <a:gd name="T32" fmla="*/ 103 w 135"/>
                <a:gd name="T33" fmla="*/ 86 h 177"/>
                <a:gd name="T34" fmla="*/ 103 w 135"/>
                <a:gd name="T35" fmla="*/ 86 h 177"/>
                <a:gd name="T36" fmla="*/ 31 w 135"/>
                <a:gd name="T37" fmla="*/ 124 h 177"/>
                <a:gd name="T38" fmla="*/ 60 w 135"/>
                <a:gd name="T39" fmla="*/ 154 h 177"/>
                <a:gd name="T40" fmla="*/ 101 w 135"/>
                <a:gd name="T41" fmla="*/ 125 h 177"/>
                <a:gd name="T42" fmla="*/ 103 w 135"/>
                <a:gd name="T43" fmla="*/ 116 h 177"/>
                <a:gd name="T44" fmla="*/ 103 w 135"/>
                <a:gd name="T45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77">
                  <a:moveTo>
                    <a:pt x="107" y="173"/>
                  </a:moveTo>
                  <a:lnTo>
                    <a:pt x="107" y="173"/>
                  </a:lnTo>
                  <a:lnTo>
                    <a:pt x="105" y="151"/>
                  </a:lnTo>
                  <a:lnTo>
                    <a:pt x="104" y="151"/>
                  </a:lnTo>
                  <a:cubicBezTo>
                    <a:pt x="94" y="165"/>
                    <a:pt x="76" y="177"/>
                    <a:pt x="52" y="177"/>
                  </a:cubicBezTo>
                  <a:cubicBezTo>
                    <a:pt x="18" y="177"/>
                    <a:pt x="0" y="152"/>
                    <a:pt x="0" y="128"/>
                  </a:cubicBezTo>
                  <a:cubicBezTo>
                    <a:pt x="0" y="87"/>
                    <a:pt x="37" y="65"/>
                    <a:pt x="102" y="65"/>
                  </a:cubicBezTo>
                  <a:lnTo>
                    <a:pt x="102" y="61"/>
                  </a:lnTo>
                  <a:cubicBezTo>
                    <a:pt x="102" y="47"/>
                    <a:pt x="98" y="22"/>
                    <a:pt x="64" y="22"/>
                  </a:cubicBezTo>
                  <a:cubicBezTo>
                    <a:pt x="48" y="22"/>
                    <a:pt x="31" y="27"/>
                    <a:pt x="19" y="35"/>
                  </a:cubicBezTo>
                  <a:lnTo>
                    <a:pt x="12" y="15"/>
                  </a:lnTo>
                  <a:cubicBezTo>
                    <a:pt x="26" y="5"/>
                    <a:pt x="47" y="0"/>
                    <a:pt x="68" y="0"/>
                  </a:cubicBezTo>
                  <a:cubicBezTo>
                    <a:pt x="120" y="0"/>
                    <a:pt x="132" y="35"/>
                    <a:pt x="132" y="69"/>
                  </a:cubicBezTo>
                  <a:lnTo>
                    <a:pt x="132" y="132"/>
                  </a:lnTo>
                  <a:cubicBezTo>
                    <a:pt x="132" y="147"/>
                    <a:pt x="133" y="161"/>
                    <a:pt x="135" y="173"/>
                  </a:cubicBezTo>
                  <a:lnTo>
                    <a:pt x="107" y="173"/>
                  </a:lnTo>
                  <a:close/>
                  <a:moveTo>
                    <a:pt x="103" y="86"/>
                  </a:moveTo>
                  <a:lnTo>
                    <a:pt x="103" y="86"/>
                  </a:lnTo>
                  <a:cubicBezTo>
                    <a:pt x="69" y="86"/>
                    <a:pt x="31" y="92"/>
                    <a:pt x="31" y="124"/>
                  </a:cubicBezTo>
                  <a:cubicBezTo>
                    <a:pt x="31" y="144"/>
                    <a:pt x="44" y="154"/>
                    <a:pt x="60" y="154"/>
                  </a:cubicBezTo>
                  <a:cubicBezTo>
                    <a:pt x="82" y="154"/>
                    <a:pt x="96" y="140"/>
                    <a:pt x="101" y="125"/>
                  </a:cubicBezTo>
                  <a:cubicBezTo>
                    <a:pt x="102" y="122"/>
                    <a:pt x="103" y="119"/>
                    <a:pt x="103" y="116"/>
                  </a:cubicBezTo>
                  <a:lnTo>
                    <a:pt x="103" y="8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2653" y="1920"/>
              <a:ext cx="10" cy="81"/>
            </a:xfrm>
            <a:custGeom>
              <a:avLst/>
              <a:gdLst>
                <a:gd name="T0" fmla="*/ 0 w 31"/>
                <a:gd name="T1" fmla="*/ 249 h 249"/>
                <a:gd name="T2" fmla="*/ 0 w 31"/>
                <a:gd name="T3" fmla="*/ 249 h 249"/>
                <a:gd name="T4" fmla="*/ 31 w 31"/>
                <a:gd name="T5" fmla="*/ 249 h 249"/>
                <a:gd name="T6" fmla="*/ 31 w 31"/>
                <a:gd name="T7" fmla="*/ 0 h 249"/>
                <a:gd name="T8" fmla="*/ 0 w 31"/>
                <a:gd name="T9" fmla="*/ 0 h 249"/>
                <a:gd name="T10" fmla="*/ 0 w 31"/>
                <a:gd name="T1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49">
                  <a:moveTo>
                    <a:pt x="0" y="249"/>
                  </a:moveTo>
                  <a:lnTo>
                    <a:pt x="0" y="249"/>
                  </a:lnTo>
                  <a:lnTo>
                    <a:pt x="31" y="2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2676" y="1944"/>
              <a:ext cx="49" cy="58"/>
            </a:xfrm>
            <a:custGeom>
              <a:avLst/>
              <a:gdLst>
                <a:gd name="T0" fmla="*/ 30 w 150"/>
                <a:gd name="T1" fmla="*/ 94 h 176"/>
                <a:gd name="T2" fmla="*/ 30 w 150"/>
                <a:gd name="T3" fmla="*/ 94 h 176"/>
                <a:gd name="T4" fmla="*/ 88 w 150"/>
                <a:gd name="T5" fmla="*/ 152 h 176"/>
                <a:gd name="T6" fmla="*/ 135 w 150"/>
                <a:gd name="T7" fmla="*/ 144 h 176"/>
                <a:gd name="T8" fmla="*/ 140 w 150"/>
                <a:gd name="T9" fmla="*/ 166 h 176"/>
                <a:gd name="T10" fmla="*/ 84 w 150"/>
                <a:gd name="T11" fmla="*/ 176 h 176"/>
                <a:gd name="T12" fmla="*/ 0 w 150"/>
                <a:gd name="T13" fmla="*/ 91 h 176"/>
                <a:gd name="T14" fmla="*/ 80 w 150"/>
                <a:gd name="T15" fmla="*/ 0 h 176"/>
                <a:gd name="T16" fmla="*/ 150 w 150"/>
                <a:gd name="T17" fmla="*/ 79 h 176"/>
                <a:gd name="T18" fmla="*/ 149 w 150"/>
                <a:gd name="T19" fmla="*/ 94 h 176"/>
                <a:gd name="T20" fmla="*/ 30 w 150"/>
                <a:gd name="T21" fmla="*/ 94 h 176"/>
                <a:gd name="T22" fmla="*/ 120 w 150"/>
                <a:gd name="T23" fmla="*/ 72 h 176"/>
                <a:gd name="T24" fmla="*/ 120 w 150"/>
                <a:gd name="T25" fmla="*/ 72 h 176"/>
                <a:gd name="T26" fmla="*/ 77 w 150"/>
                <a:gd name="T27" fmla="*/ 22 h 176"/>
                <a:gd name="T28" fmla="*/ 30 w 150"/>
                <a:gd name="T29" fmla="*/ 72 h 176"/>
                <a:gd name="T30" fmla="*/ 120 w 150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6">
                  <a:moveTo>
                    <a:pt x="30" y="94"/>
                  </a:moveTo>
                  <a:lnTo>
                    <a:pt x="30" y="94"/>
                  </a:lnTo>
                  <a:cubicBezTo>
                    <a:pt x="30" y="135"/>
                    <a:pt x="57" y="152"/>
                    <a:pt x="88" y="152"/>
                  </a:cubicBezTo>
                  <a:cubicBezTo>
                    <a:pt x="110" y="152"/>
                    <a:pt x="123" y="149"/>
                    <a:pt x="135" y="144"/>
                  </a:cubicBezTo>
                  <a:lnTo>
                    <a:pt x="140" y="166"/>
                  </a:lnTo>
                  <a:cubicBezTo>
                    <a:pt x="129" y="171"/>
                    <a:pt x="111" y="176"/>
                    <a:pt x="84" y="176"/>
                  </a:cubicBezTo>
                  <a:cubicBezTo>
                    <a:pt x="32" y="176"/>
                    <a:pt x="0" y="142"/>
                    <a:pt x="0" y="91"/>
                  </a:cubicBezTo>
                  <a:cubicBezTo>
                    <a:pt x="0" y="40"/>
                    <a:pt x="30" y="0"/>
                    <a:pt x="80" y="0"/>
                  </a:cubicBezTo>
                  <a:cubicBezTo>
                    <a:pt x="135" y="0"/>
                    <a:pt x="150" y="48"/>
                    <a:pt x="150" y="79"/>
                  </a:cubicBezTo>
                  <a:cubicBezTo>
                    <a:pt x="150" y="86"/>
                    <a:pt x="149" y="90"/>
                    <a:pt x="149" y="94"/>
                  </a:cubicBezTo>
                  <a:lnTo>
                    <a:pt x="30" y="94"/>
                  </a:lnTo>
                  <a:close/>
                  <a:moveTo>
                    <a:pt x="120" y="72"/>
                  </a:moveTo>
                  <a:lnTo>
                    <a:pt x="120" y="72"/>
                  </a:lnTo>
                  <a:cubicBezTo>
                    <a:pt x="120" y="52"/>
                    <a:pt x="112" y="22"/>
                    <a:pt x="77" y="22"/>
                  </a:cubicBezTo>
                  <a:cubicBezTo>
                    <a:pt x="46" y="22"/>
                    <a:pt x="33" y="50"/>
                    <a:pt x="30" y="72"/>
                  </a:cubicBezTo>
                  <a:lnTo>
                    <a:pt x="120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2733" y="1944"/>
              <a:ext cx="36" cy="58"/>
            </a:xfrm>
            <a:custGeom>
              <a:avLst/>
              <a:gdLst>
                <a:gd name="T0" fmla="*/ 8 w 111"/>
                <a:gd name="T1" fmla="*/ 141 h 176"/>
                <a:gd name="T2" fmla="*/ 8 w 111"/>
                <a:gd name="T3" fmla="*/ 141 h 176"/>
                <a:gd name="T4" fmla="*/ 48 w 111"/>
                <a:gd name="T5" fmla="*/ 153 h 176"/>
                <a:gd name="T6" fmla="*/ 81 w 111"/>
                <a:gd name="T7" fmla="*/ 128 h 176"/>
                <a:gd name="T8" fmla="*/ 50 w 111"/>
                <a:gd name="T9" fmla="*/ 97 h 176"/>
                <a:gd name="T10" fmla="*/ 5 w 111"/>
                <a:gd name="T11" fmla="*/ 49 h 176"/>
                <a:gd name="T12" fmla="*/ 63 w 111"/>
                <a:gd name="T13" fmla="*/ 0 h 176"/>
                <a:gd name="T14" fmla="*/ 105 w 111"/>
                <a:gd name="T15" fmla="*/ 10 h 176"/>
                <a:gd name="T16" fmla="*/ 97 w 111"/>
                <a:gd name="T17" fmla="*/ 32 h 176"/>
                <a:gd name="T18" fmla="*/ 63 w 111"/>
                <a:gd name="T19" fmla="*/ 23 h 176"/>
                <a:gd name="T20" fmla="*/ 34 w 111"/>
                <a:gd name="T21" fmla="*/ 46 h 176"/>
                <a:gd name="T22" fmla="*/ 66 w 111"/>
                <a:gd name="T23" fmla="*/ 74 h 176"/>
                <a:gd name="T24" fmla="*/ 111 w 111"/>
                <a:gd name="T25" fmla="*/ 125 h 176"/>
                <a:gd name="T26" fmla="*/ 47 w 111"/>
                <a:gd name="T27" fmla="*/ 176 h 176"/>
                <a:gd name="T28" fmla="*/ 0 w 111"/>
                <a:gd name="T29" fmla="*/ 165 h 176"/>
                <a:gd name="T30" fmla="*/ 8 w 111"/>
                <a:gd name="T31" fmla="*/ 14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76">
                  <a:moveTo>
                    <a:pt x="8" y="141"/>
                  </a:moveTo>
                  <a:lnTo>
                    <a:pt x="8" y="141"/>
                  </a:lnTo>
                  <a:cubicBezTo>
                    <a:pt x="17" y="147"/>
                    <a:pt x="33" y="153"/>
                    <a:pt x="48" y="153"/>
                  </a:cubicBezTo>
                  <a:cubicBezTo>
                    <a:pt x="71" y="153"/>
                    <a:pt x="81" y="142"/>
                    <a:pt x="81" y="128"/>
                  </a:cubicBezTo>
                  <a:cubicBezTo>
                    <a:pt x="81" y="114"/>
                    <a:pt x="72" y="106"/>
                    <a:pt x="50" y="97"/>
                  </a:cubicBezTo>
                  <a:cubicBezTo>
                    <a:pt x="19" y="86"/>
                    <a:pt x="5" y="69"/>
                    <a:pt x="5" y="49"/>
                  </a:cubicBezTo>
                  <a:cubicBezTo>
                    <a:pt x="5" y="22"/>
                    <a:pt x="27" y="0"/>
                    <a:pt x="63" y="0"/>
                  </a:cubicBezTo>
                  <a:cubicBezTo>
                    <a:pt x="80" y="0"/>
                    <a:pt x="95" y="4"/>
                    <a:pt x="105" y="10"/>
                  </a:cubicBezTo>
                  <a:lnTo>
                    <a:pt x="97" y="32"/>
                  </a:lnTo>
                  <a:cubicBezTo>
                    <a:pt x="91" y="28"/>
                    <a:pt x="78" y="23"/>
                    <a:pt x="63" y="23"/>
                  </a:cubicBezTo>
                  <a:cubicBezTo>
                    <a:pt x="44" y="23"/>
                    <a:pt x="34" y="33"/>
                    <a:pt x="34" y="46"/>
                  </a:cubicBezTo>
                  <a:cubicBezTo>
                    <a:pt x="34" y="60"/>
                    <a:pt x="44" y="66"/>
                    <a:pt x="66" y="74"/>
                  </a:cubicBezTo>
                  <a:cubicBezTo>
                    <a:pt x="96" y="86"/>
                    <a:pt x="111" y="100"/>
                    <a:pt x="111" y="125"/>
                  </a:cubicBezTo>
                  <a:cubicBezTo>
                    <a:pt x="111" y="155"/>
                    <a:pt x="88" y="176"/>
                    <a:pt x="47" y="176"/>
                  </a:cubicBezTo>
                  <a:cubicBezTo>
                    <a:pt x="29" y="176"/>
                    <a:pt x="12" y="172"/>
                    <a:pt x="0" y="165"/>
                  </a:cubicBezTo>
                  <a:lnTo>
                    <a:pt x="8" y="141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97" name="Rectangle 96"/>
          <p:cNvSpPr/>
          <p:nvPr userDrawn="1"/>
        </p:nvSpPr>
        <p:spPr bwMode="auto">
          <a:xfrm>
            <a:off x="0" y="4581128"/>
            <a:ext cx="12192000" cy="798711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0" y="5766441"/>
            <a:ext cx="12192000" cy="0"/>
            <a:chOff x="0" y="1983788"/>
            <a:chExt cx="12192000" cy="0"/>
          </a:xfrm>
        </p:grpSpPr>
        <p:cxnSp>
          <p:nvCxnSpPr>
            <p:cNvPr id="89" name="Straight Connector 88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oup 90"/>
          <p:cNvGrpSpPr/>
          <p:nvPr userDrawn="1"/>
        </p:nvGrpSpPr>
        <p:grpSpPr>
          <a:xfrm>
            <a:off x="-24680" y="2204864"/>
            <a:ext cx="12192000" cy="0"/>
            <a:chOff x="0" y="1983788"/>
            <a:chExt cx="12192000" cy="0"/>
          </a:xfrm>
        </p:grpSpPr>
        <p:cxnSp>
          <p:nvCxnSpPr>
            <p:cNvPr id="92" name="Straight Connector 91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4152" y="3995614"/>
            <a:ext cx="10801200" cy="109963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 typeface="Wingdings 3" panose="05040102010807070707" pitchFamily="18" charset="2"/>
              <a:buNone/>
              <a:defRPr lang="en-AU" altLang="en-US" sz="18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5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/>
          <p:cNvSpPr/>
          <p:nvPr userDrawn="1"/>
        </p:nvSpPr>
        <p:spPr>
          <a:xfrm>
            <a:off x="234314" y="184461"/>
            <a:ext cx="11723371" cy="6489078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0" y="7199998"/>
                </a:moveTo>
                <a:lnTo>
                  <a:pt x="10331996" y="7199998"/>
                </a:lnTo>
                <a:lnTo>
                  <a:pt x="10331996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Rectangle 85"/>
          <p:cNvSpPr/>
          <p:nvPr userDrawn="1"/>
        </p:nvSpPr>
        <p:spPr bwMode="auto">
          <a:xfrm>
            <a:off x="0" y="2437510"/>
            <a:ext cx="8339028" cy="2237992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/>
          <p:nvPr userDrawn="1"/>
        </p:nvSpPr>
        <p:spPr bwMode="auto">
          <a:xfrm>
            <a:off x="8399684" y="2437510"/>
            <a:ext cx="3792316" cy="223799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28629" y="3191293"/>
            <a:ext cx="8110399" cy="1440000"/>
          </a:xfrm>
        </p:spPr>
        <p:txBody>
          <a:bodyPr anchor="b"/>
          <a:lstStyle>
            <a:lvl1pPr algn="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739111" y="3191293"/>
            <a:ext cx="3218573" cy="1440000"/>
          </a:xfrm>
          <a:prstGeom prst="rect">
            <a:avLst/>
          </a:prstGeom>
        </p:spPr>
        <p:txBody>
          <a:bodyPr anchor="b"/>
          <a:lstStyle>
            <a:lvl1pPr marL="0" indent="0" algn="ctr">
              <a:buFont typeface="Wingdings 3" panose="05040102010807070707" pitchFamily="18" charset="2"/>
              <a:buNone/>
              <a:defRPr lang="en-AU" altLang="en-US" sz="14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739111" y="3394293"/>
            <a:ext cx="840105" cy="840105"/>
            <a:chOff x="8380181" y="3780006"/>
            <a:chExt cx="840105" cy="840105"/>
          </a:xfrm>
          <a:solidFill>
            <a:schemeClr val="bg1"/>
          </a:solidFill>
        </p:grpSpPr>
        <p:sp>
          <p:nvSpPr>
            <p:cNvPr id="89" name="object 7"/>
            <p:cNvSpPr/>
            <p:nvPr/>
          </p:nvSpPr>
          <p:spPr>
            <a:xfrm>
              <a:off x="8380181" y="3780006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849" y="0"/>
                  </a:moveTo>
                  <a:lnTo>
                    <a:pt x="370954" y="2830"/>
                  </a:lnTo>
                  <a:lnTo>
                    <a:pt x="323697" y="11108"/>
                  </a:lnTo>
                  <a:lnTo>
                    <a:pt x="278397" y="24517"/>
                  </a:lnTo>
                  <a:lnTo>
                    <a:pt x="235371" y="42740"/>
                  </a:lnTo>
                  <a:lnTo>
                    <a:pt x="194936" y="65459"/>
                  </a:lnTo>
                  <a:lnTo>
                    <a:pt x="157409" y="92356"/>
                  </a:lnTo>
                  <a:lnTo>
                    <a:pt x="123109" y="123113"/>
                  </a:lnTo>
                  <a:lnTo>
                    <a:pt x="92352" y="157414"/>
                  </a:lnTo>
                  <a:lnTo>
                    <a:pt x="65456" y="194941"/>
                  </a:lnTo>
                  <a:lnTo>
                    <a:pt x="42738" y="235376"/>
                  </a:lnTo>
                  <a:lnTo>
                    <a:pt x="24516" y="278402"/>
                  </a:lnTo>
                  <a:lnTo>
                    <a:pt x="11107" y="323701"/>
                  </a:lnTo>
                  <a:lnTo>
                    <a:pt x="2829" y="370956"/>
                  </a:lnTo>
                  <a:lnTo>
                    <a:pt x="0" y="419849"/>
                  </a:lnTo>
                  <a:lnTo>
                    <a:pt x="2829" y="468742"/>
                  </a:lnTo>
                  <a:lnTo>
                    <a:pt x="11107" y="515997"/>
                  </a:lnTo>
                  <a:lnTo>
                    <a:pt x="24516" y="561296"/>
                  </a:lnTo>
                  <a:lnTo>
                    <a:pt x="42738" y="604321"/>
                  </a:lnTo>
                  <a:lnTo>
                    <a:pt x="65456" y="644756"/>
                  </a:lnTo>
                  <a:lnTo>
                    <a:pt x="92352" y="682283"/>
                  </a:lnTo>
                  <a:lnTo>
                    <a:pt x="123109" y="716584"/>
                  </a:lnTo>
                  <a:lnTo>
                    <a:pt x="157409" y="747342"/>
                  </a:lnTo>
                  <a:lnTo>
                    <a:pt x="194936" y="774239"/>
                  </a:lnTo>
                  <a:lnTo>
                    <a:pt x="235371" y="796958"/>
                  </a:lnTo>
                  <a:lnTo>
                    <a:pt x="278397" y="815180"/>
                  </a:lnTo>
                  <a:lnTo>
                    <a:pt x="323697" y="828590"/>
                  </a:lnTo>
                  <a:lnTo>
                    <a:pt x="370954" y="836868"/>
                  </a:lnTo>
                  <a:lnTo>
                    <a:pt x="419849" y="839698"/>
                  </a:lnTo>
                  <a:lnTo>
                    <a:pt x="468741" y="836868"/>
                  </a:lnTo>
                  <a:lnTo>
                    <a:pt x="515995" y="828590"/>
                  </a:lnTo>
                  <a:lnTo>
                    <a:pt x="561293" y="815180"/>
                  </a:lnTo>
                  <a:lnTo>
                    <a:pt x="604316" y="796958"/>
                  </a:lnTo>
                  <a:lnTo>
                    <a:pt x="644749" y="774239"/>
                  </a:lnTo>
                  <a:lnTo>
                    <a:pt x="650379" y="770204"/>
                  </a:lnTo>
                  <a:lnTo>
                    <a:pt x="419849" y="770204"/>
                  </a:lnTo>
                  <a:lnTo>
                    <a:pt x="372371" y="767000"/>
                  </a:lnTo>
                  <a:lnTo>
                    <a:pt x="326814" y="757668"/>
                  </a:lnTo>
                  <a:lnTo>
                    <a:pt x="283599" y="742628"/>
                  </a:lnTo>
                  <a:lnTo>
                    <a:pt x="243146" y="722303"/>
                  </a:lnTo>
                  <a:lnTo>
                    <a:pt x="205877" y="697111"/>
                  </a:lnTo>
                  <a:lnTo>
                    <a:pt x="172211" y="667473"/>
                  </a:lnTo>
                  <a:lnTo>
                    <a:pt x="142571" y="633811"/>
                  </a:lnTo>
                  <a:lnTo>
                    <a:pt x="117376" y="596545"/>
                  </a:lnTo>
                  <a:lnTo>
                    <a:pt x="97048" y="556095"/>
                  </a:lnTo>
                  <a:lnTo>
                    <a:pt x="82006" y="512882"/>
                  </a:lnTo>
                  <a:lnTo>
                    <a:pt x="72673" y="467326"/>
                  </a:lnTo>
                  <a:lnTo>
                    <a:pt x="69468" y="419849"/>
                  </a:lnTo>
                  <a:lnTo>
                    <a:pt x="72673" y="372369"/>
                  </a:lnTo>
                  <a:lnTo>
                    <a:pt x="82006" y="326811"/>
                  </a:lnTo>
                  <a:lnTo>
                    <a:pt x="97048" y="283597"/>
                  </a:lnTo>
                  <a:lnTo>
                    <a:pt x="117376" y="243147"/>
                  </a:lnTo>
                  <a:lnTo>
                    <a:pt x="142571" y="205881"/>
                  </a:lnTo>
                  <a:lnTo>
                    <a:pt x="172211" y="172219"/>
                  </a:lnTo>
                  <a:lnTo>
                    <a:pt x="205877" y="142583"/>
                  </a:lnTo>
                  <a:lnTo>
                    <a:pt x="243146" y="117392"/>
                  </a:lnTo>
                  <a:lnTo>
                    <a:pt x="283599" y="97067"/>
                  </a:lnTo>
                  <a:lnTo>
                    <a:pt x="326814" y="82029"/>
                  </a:lnTo>
                  <a:lnTo>
                    <a:pt x="372371" y="72698"/>
                  </a:lnTo>
                  <a:lnTo>
                    <a:pt x="419849" y="69494"/>
                  </a:lnTo>
                  <a:lnTo>
                    <a:pt x="650379" y="69494"/>
                  </a:lnTo>
                  <a:lnTo>
                    <a:pt x="644749" y="65459"/>
                  </a:lnTo>
                  <a:lnTo>
                    <a:pt x="604316" y="42740"/>
                  </a:lnTo>
                  <a:lnTo>
                    <a:pt x="561293" y="24517"/>
                  </a:lnTo>
                  <a:lnTo>
                    <a:pt x="515995" y="11108"/>
                  </a:lnTo>
                  <a:lnTo>
                    <a:pt x="468741" y="2830"/>
                  </a:lnTo>
                  <a:lnTo>
                    <a:pt x="419849" y="0"/>
                  </a:lnTo>
                  <a:close/>
                </a:path>
                <a:path w="840104" h="840104">
                  <a:moveTo>
                    <a:pt x="650379" y="69494"/>
                  </a:moveTo>
                  <a:lnTo>
                    <a:pt x="419849" y="69494"/>
                  </a:lnTo>
                  <a:lnTo>
                    <a:pt x="467327" y="72698"/>
                  </a:lnTo>
                  <a:lnTo>
                    <a:pt x="512884" y="82029"/>
                  </a:lnTo>
                  <a:lnTo>
                    <a:pt x="556099" y="97067"/>
                  </a:lnTo>
                  <a:lnTo>
                    <a:pt x="596551" y="117392"/>
                  </a:lnTo>
                  <a:lnTo>
                    <a:pt x="633821" y="142583"/>
                  </a:lnTo>
                  <a:lnTo>
                    <a:pt x="667486" y="172219"/>
                  </a:lnTo>
                  <a:lnTo>
                    <a:pt x="697127" y="205881"/>
                  </a:lnTo>
                  <a:lnTo>
                    <a:pt x="722321" y="243147"/>
                  </a:lnTo>
                  <a:lnTo>
                    <a:pt x="742650" y="283597"/>
                  </a:lnTo>
                  <a:lnTo>
                    <a:pt x="757691" y="326811"/>
                  </a:lnTo>
                  <a:lnTo>
                    <a:pt x="767024" y="372369"/>
                  </a:lnTo>
                  <a:lnTo>
                    <a:pt x="770229" y="419849"/>
                  </a:lnTo>
                  <a:lnTo>
                    <a:pt x="767024" y="467326"/>
                  </a:lnTo>
                  <a:lnTo>
                    <a:pt x="757691" y="512882"/>
                  </a:lnTo>
                  <a:lnTo>
                    <a:pt x="742650" y="556095"/>
                  </a:lnTo>
                  <a:lnTo>
                    <a:pt x="722321" y="596545"/>
                  </a:lnTo>
                  <a:lnTo>
                    <a:pt x="697127" y="633811"/>
                  </a:lnTo>
                  <a:lnTo>
                    <a:pt x="667486" y="667473"/>
                  </a:lnTo>
                  <a:lnTo>
                    <a:pt x="633821" y="697111"/>
                  </a:lnTo>
                  <a:lnTo>
                    <a:pt x="596551" y="722303"/>
                  </a:lnTo>
                  <a:lnTo>
                    <a:pt x="556099" y="742628"/>
                  </a:lnTo>
                  <a:lnTo>
                    <a:pt x="512884" y="757668"/>
                  </a:lnTo>
                  <a:lnTo>
                    <a:pt x="467327" y="767000"/>
                  </a:lnTo>
                  <a:lnTo>
                    <a:pt x="419849" y="770204"/>
                  </a:lnTo>
                  <a:lnTo>
                    <a:pt x="650379" y="770204"/>
                  </a:lnTo>
                  <a:lnTo>
                    <a:pt x="682273" y="747342"/>
                  </a:lnTo>
                  <a:lnTo>
                    <a:pt x="716572" y="716584"/>
                  </a:lnTo>
                  <a:lnTo>
                    <a:pt x="747327" y="682283"/>
                  </a:lnTo>
                  <a:lnTo>
                    <a:pt x="774221" y="644756"/>
                  </a:lnTo>
                  <a:lnTo>
                    <a:pt x="796937" y="604321"/>
                  </a:lnTo>
                  <a:lnTo>
                    <a:pt x="815158" y="561296"/>
                  </a:lnTo>
                  <a:lnTo>
                    <a:pt x="828566" y="515997"/>
                  </a:lnTo>
                  <a:lnTo>
                    <a:pt x="836843" y="468742"/>
                  </a:lnTo>
                  <a:lnTo>
                    <a:pt x="839673" y="419849"/>
                  </a:lnTo>
                  <a:lnTo>
                    <a:pt x="836843" y="370956"/>
                  </a:lnTo>
                  <a:lnTo>
                    <a:pt x="828566" y="323701"/>
                  </a:lnTo>
                  <a:lnTo>
                    <a:pt x="815158" y="278402"/>
                  </a:lnTo>
                  <a:lnTo>
                    <a:pt x="796937" y="235376"/>
                  </a:lnTo>
                  <a:lnTo>
                    <a:pt x="774221" y="194941"/>
                  </a:lnTo>
                  <a:lnTo>
                    <a:pt x="747327" y="157414"/>
                  </a:lnTo>
                  <a:lnTo>
                    <a:pt x="716572" y="123113"/>
                  </a:lnTo>
                  <a:lnTo>
                    <a:pt x="682273" y="92356"/>
                  </a:lnTo>
                  <a:lnTo>
                    <a:pt x="650379" y="6949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"/>
            <p:cNvSpPr/>
            <p:nvPr/>
          </p:nvSpPr>
          <p:spPr>
            <a:xfrm>
              <a:off x="8638475" y="4122489"/>
              <a:ext cx="323215" cy="163830"/>
            </a:xfrm>
            <a:custGeom>
              <a:avLst/>
              <a:gdLst/>
              <a:ahLst/>
              <a:cxnLst/>
              <a:rect l="l" t="t" r="r" b="b"/>
              <a:pathLst>
                <a:path w="323215" h="163829">
                  <a:moveTo>
                    <a:pt x="160831" y="0"/>
                  </a:moveTo>
                  <a:lnTo>
                    <a:pt x="154874" y="0"/>
                  </a:lnTo>
                  <a:lnTo>
                    <a:pt x="148740" y="825"/>
                  </a:lnTo>
                  <a:lnTo>
                    <a:pt x="114755" y="13385"/>
                  </a:lnTo>
                  <a:lnTo>
                    <a:pt x="111478" y="14935"/>
                  </a:lnTo>
                  <a:lnTo>
                    <a:pt x="68808" y="32143"/>
                  </a:lnTo>
                  <a:lnTo>
                    <a:pt x="37602" y="37680"/>
                  </a:lnTo>
                  <a:lnTo>
                    <a:pt x="34095" y="43234"/>
                  </a:lnTo>
                  <a:lnTo>
                    <a:pt x="23181" y="81610"/>
                  </a:lnTo>
                  <a:lnTo>
                    <a:pt x="22968" y="89471"/>
                  </a:lnTo>
                  <a:lnTo>
                    <a:pt x="23155" y="97221"/>
                  </a:lnTo>
                  <a:lnTo>
                    <a:pt x="36523" y="137159"/>
                  </a:lnTo>
                  <a:lnTo>
                    <a:pt x="67066" y="140728"/>
                  </a:lnTo>
                  <a:lnTo>
                    <a:pt x="73797" y="141744"/>
                  </a:lnTo>
                  <a:lnTo>
                    <a:pt x="77963" y="143052"/>
                  </a:lnTo>
                  <a:lnTo>
                    <a:pt x="78916" y="143294"/>
                  </a:lnTo>
                  <a:lnTo>
                    <a:pt x="85850" y="146799"/>
                  </a:lnTo>
                  <a:lnTo>
                    <a:pt x="127585" y="163130"/>
                  </a:lnTo>
                  <a:lnTo>
                    <a:pt x="137082" y="163766"/>
                  </a:lnTo>
                  <a:lnTo>
                    <a:pt x="145573" y="163542"/>
                  </a:lnTo>
                  <a:lnTo>
                    <a:pt x="188642" y="156310"/>
                  </a:lnTo>
                  <a:lnTo>
                    <a:pt x="209675" y="134835"/>
                  </a:lnTo>
                  <a:lnTo>
                    <a:pt x="209103" y="130251"/>
                  </a:lnTo>
                  <a:lnTo>
                    <a:pt x="208875" y="128219"/>
                  </a:lnTo>
                  <a:lnTo>
                    <a:pt x="214107" y="127038"/>
                  </a:lnTo>
                  <a:lnTo>
                    <a:pt x="218069" y="125044"/>
                  </a:lnTo>
                  <a:lnTo>
                    <a:pt x="223429" y="119443"/>
                  </a:lnTo>
                  <a:lnTo>
                    <a:pt x="224762" y="115963"/>
                  </a:lnTo>
                  <a:lnTo>
                    <a:pt x="224762" y="109651"/>
                  </a:lnTo>
                  <a:lnTo>
                    <a:pt x="224204" y="107365"/>
                  </a:lnTo>
                  <a:lnTo>
                    <a:pt x="221943" y="102476"/>
                  </a:lnTo>
                  <a:lnTo>
                    <a:pt x="220063" y="99644"/>
                  </a:lnTo>
                  <a:lnTo>
                    <a:pt x="217447" y="96431"/>
                  </a:lnTo>
                  <a:lnTo>
                    <a:pt x="223873" y="94411"/>
                  </a:lnTo>
                  <a:lnTo>
                    <a:pt x="228788" y="91668"/>
                  </a:lnTo>
                  <a:lnTo>
                    <a:pt x="235570" y="84772"/>
                  </a:lnTo>
                  <a:lnTo>
                    <a:pt x="237272" y="80962"/>
                  </a:lnTo>
                  <a:lnTo>
                    <a:pt x="237272" y="73215"/>
                  </a:lnTo>
                  <a:lnTo>
                    <a:pt x="235951" y="69646"/>
                  </a:lnTo>
                  <a:lnTo>
                    <a:pt x="230719" y="62496"/>
                  </a:lnTo>
                  <a:lnTo>
                    <a:pt x="226667" y="58750"/>
                  </a:lnTo>
                  <a:lnTo>
                    <a:pt x="221194" y="54825"/>
                  </a:lnTo>
                  <a:lnTo>
                    <a:pt x="222146" y="54711"/>
                  </a:lnTo>
                  <a:lnTo>
                    <a:pt x="223162" y="54622"/>
                  </a:lnTo>
                  <a:lnTo>
                    <a:pt x="225308" y="54495"/>
                  </a:lnTo>
                  <a:lnTo>
                    <a:pt x="226731" y="54470"/>
                  </a:lnTo>
                  <a:lnTo>
                    <a:pt x="323175" y="54470"/>
                  </a:lnTo>
                  <a:lnTo>
                    <a:pt x="323175" y="47028"/>
                  </a:lnTo>
                  <a:lnTo>
                    <a:pt x="286870" y="26364"/>
                  </a:lnTo>
                  <a:lnTo>
                    <a:pt x="245108" y="13057"/>
                  </a:lnTo>
                  <a:lnTo>
                    <a:pt x="198587" y="3364"/>
                  </a:lnTo>
                  <a:lnTo>
                    <a:pt x="172111" y="373"/>
                  </a:lnTo>
                  <a:lnTo>
                    <a:pt x="160831" y="0"/>
                  </a:lnTo>
                  <a:close/>
                </a:path>
                <a:path w="323215" h="163829">
                  <a:moveTo>
                    <a:pt x="32065" y="20002"/>
                  </a:moveTo>
                  <a:lnTo>
                    <a:pt x="29919" y="20002"/>
                  </a:lnTo>
                  <a:lnTo>
                    <a:pt x="23828" y="21262"/>
                  </a:lnTo>
                  <a:lnTo>
                    <a:pt x="2085" y="63174"/>
                  </a:lnTo>
                  <a:lnTo>
                    <a:pt x="0" y="94411"/>
                  </a:lnTo>
                  <a:lnTo>
                    <a:pt x="351" y="105801"/>
                  </a:lnTo>
                  <a:lnTo>
                    <a:pt x="10932" y="148462"/>
                  </a:lnTo>
                  <a:lnTo>
                    <a:pt x="17003" y="153936"/>
                  </a:lnTo>
                  <a:lnTo>
                    <a:pt x="26884" y="153936"/>
                  </a:lnTo>
                  <a:lnTo>
                    <a:pt x="28966" y="153403"/>
                  </a:lnTo>
                  <a:lnTo>
                    <a:pt x="33018" y="151269"/>
                  </a:lnTo>
                  <a:lnTo>
                    <a:pt x="34859" y="149720"/>
                  </a:lnTo>
                  <a:lnTo>
                    <a:pt x="36523" y="147688"/>
                  </a:lnTo>
                  <a:lnTo>
                    <a:pt x="25995" y="147688"/>
                  </a:lnTo>
                  <a:lnTo>
                    <a:pt x="19568" y="143408"/>
                  </a:lnTo>
                  <a:lnTo>
                    <a:pt x="10108" y="105801"/>
                  </a:lnTo>
                  <a:lnTo>
                    <a:pt x="9751" y="89115"/>
                  </a:lnTo>
                  <a:lnTo>
                    <a:pt x="10191" y="76239"/>
                  </a:lnTo>
                  <a:lnTo>
                    <a:pt x="21791" y="31876"/>
                  </a:lnTo>
                  <a:lnTo>
                    <a:pt x="27658" y="25895"/>
                  </a:lnTo>
                  <a:lnTo>
                    <a:pt x="39102" y="25895"/>
                  </a:lnTo>
                  <a:lnTo>
                    <a:pt x="38669" y="24942"/>
                  </a:lnTo>
                  <a:lnTo>
                    <a:pt x="37298" y="23126"/>
                  </a:lnTo>
                  <a:lnTo>
                    <a:pt x="33970" y="20624"/>
                  </a:lnTo>
                  <a:lnTo>
                    <a:pt x="32065" y="20002"/>
                  </a:lnTo>
                  <a:close/>
                </a:path>
                <a:path w="323215" h="163829">
                  <a:moveTo>
                    <a:pt x="323175" y="54470"/>
                  </a:moveTo>
                  <a:lnTo>
                    <a:pt x="228522" y="54470"/>
                  </a:lnTo>
                  <a:lnTo>
                    <a:pt x="233675" y="54732"/>
                  </a:lnTo>
                  <a:lnTo>
                    <a:pt x="240391" y="55518"/>
                  </a:lnTo>
                  <a:lnTo>
                    <a:pt x="248672" y="56827"/>
                  </a:lnTo>
                  <a:lnTo>
                    <a:pt x="268589" y="60502"/>
                  </a:lnTo>
                  <a:lnTo>
                    <a:pt x="277542" y="61815"/>
                  </a:lnTo>
                  <a:lnTo>
                    <a:pt x="285378" y="62602"/>
                  </a:lnTo>
                  <a:lnTo>
                    <a:pt x="292098" y="62864"/>
                  </a:lnTo>
                  <a:lnTo>
                    <a:pt x="292809" y="62864"/>
                  </a:lnTo>
                  <a:lnTo>
                    <a:pt x="302817" y="62496"/>
                  </a:lnTo>
                  <a:lnTo>
                    <a:pt x="310373" y="61340"/>
                  </a:lnTo>
                  <a:lnTo>
                    <a:pt x="320609" y="57416"/>
                  </a:lnTo>
                  <a:lnTo>
                    <a:pt x="323116" y="54711"/>
                  </a:lnTo>
                  <a:lnTo>
                    <a:pt x="323175" y="54470"/>
                  </a:lnTo>
                  <a:close/>
                </a:path>
                <a:path w="323215" h="163829">
                  <a:moveTo>
                    <a:pt x="39102" y="25895"/>
                  </a:moveTo>
                  <a:lnTo>
                    <a:pt x="35278" y="25895"/>
                  </a:lnTo>
                  <a:lnTo>
                    <a:pt x="36078" y="26009"/>
                  </a:lnTo>
                  <a:lnTo>
                    <a:pt x="37869" y="26492"/>
                  </a:lnTo>
                  <a:lnTo>
                    <a:pt x="38784" y="26847"/>
                  </a:lnTo>
                  <a:lnTo>
                    <a:pt x="39749" y="27317"/>
                  </a:lnTo>
                  <a:lnTo>
                    <a:pt x="39102" y="258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367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 Holding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 bwMode="auto">
          <a:xfrm>
            <a:off x="0" y="2437510"/>
            <a:ext cx="7808758" cy="2237992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28629" y="3191293"/>
            <a:ext cx="7594667" cy="1440000"/>
          </a:xfrm>
        </p:spPr>
        <p:txBody>
          <a:bodyPr anchor="b"/>
          <a:lstStyle>
            <a:lvl1pPr algn="r">
              <a:defRPr sz="2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739111" y="3191293"/>
            <a:ext cx="3218573" cy="1440000"/>
          </a:xfrm>
          <a:prstGeom prst="rect">
            <a:avLst/>
          </a:prstGeom>
        </p:spPr>
        <p:txBody>
          <a:bodyPr anchor="b"/>
          <a:lstStyle>
            <a:lvl1pPr marL="0" indent="0" algn="ctr">
              <a:buFont typeface="Wingdings 3" panose="05040102010807070707" pitchFamily="18" charset="2"/>
              <a:buNone/>
              <a:defRPr lang="en-AU" altLang="en-US" sz="14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739111" y="3394293"/>
            <a:ext cx="840105" cy="840105"/>
            <a:chOff x="8380181" y="3780006"/>
            <a:chExt cx="840105" cy="840105"/>
          </a:xfrm>
        </p:grpSpPr>
        <p:sp>
          <p:nvSpPr>
            <p:cNvPr id="89" name="object 7"/>
            <p:cNvSpPr/>
            <p:nvPr/>
          </p:nvSpPr>
          <p:spPr>
            <a:xfrm>
              <a:off x="8380181" y="3780006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849" y="0"/>
                  </a:moveTo>
                  <a:lnTo>
                    <a:pt x="370954" y="2830"/>
                  </a:lnTo>
                  <a:lnTo>
                    <a:pt x="323697" y="11108"/>
                  </a:lnTo>
                  <a:lnTo>
                    <a:pt x="278397" y="24517"/>
                  </a:lnTo>
                  <a:lnTo>
                    <a:pt x="235371" y="42740"/>
                  </a:lnTo>
                  <a:lnTo>
                    <a:pt x="194936" y="65459"/>
                  </a:lnTo>
                  <a:lnTo>
                    <a:pt x="157409" y="92356"/>
                  </a:lnTo>
                  <a:lnTo>
                    <a:pt x="123109" y="123113"/>
                  </a:lnTo>
                  <a:lnTo>
                    <a:pt x="92352" y="157414"/>
                  </a:lnTo>
                  <a:lnTo>
                    <a:pt x="65456" y="194941"/>
                  </a:lnTo>
                  <a:lnTo>
                    <a:pt x="42738" y="235376"/>
                  </a:lnTo>
                  <a:lnTo>
                    <a:pt x="24516" y="278402"/>
                  </a:lnTo>
                  <a:lnTo>
                    <a:pt x="11107" y="323701"/>
                  </a:lnTo>
                  <a:lnTo>
                    <a:pt x="2829" y="370956"/>
                  </a:lnTo>
                  <a:lnTo>
                    <a:pt x="0" y="419849"/>
                  </a:lnTo>
                  <a:lnTo>
                    <a:pt x="2829" y="468742"/>
                  </a:lnTo>
                  <a:lnTo>
                    <a:pt x="11107" y="515997"/>
                  </a:lnTo>
                  <a:lnTo>
                    <a:pt x="24516" y="561296"/>
                  </a:lnTo>
                  <a:lnTo>
                    <a:pt x="42738" y="604321"/>
                  </a:lnTo>
                  <a:lnTo>
                    <a:pt x="65456" y="644756"/>
                  </a:lnTo>
                  <a:lnTo>
                    <a:pt x="92352" y="682283"/>
                  </a:lnTo>
                  <a:lnTo>
                    <a:pt x="123109" y="716584"/>
                  </a:lnTo>
                  <a:lnTo>
                    <a:pt x="157409" y="747342"/>
                  </a:lnTo>
                  <a:lnTo>
                    <a:pt x="194936" y="774239"/>
                  </a:lnTo>
                  <a:lnTo>
                    <a:pt x="235371" y="796958"/>
                  </a:lnTo>
                  <a:lnTo>
                    <a:pt x="278397" y="815180"/>
                  </a:lnTo>
                  <a:lnTo>
                    <a:pt x="323697" y="828590"/>
                  </a:lnTo>
                  <a:lnTo>
                    <a:pt x="370954" y="836868"/>
                  </a:lnTo>
                  <a:lnTo>
                    <a:pt x="419849" y="839698"/>
                  </a:lnTo>
                  <a:lnTo>
                    <a:pt x="468741" y="836868"/>
                  </a:lnTo>
                  <a:lnTo>
                    <a:pt x="515995" y="828590"/>
                  </a:lnTo>
                  <a:lnTo>
                    <a:pt x="561293" y="815180"/>
                  </a:lnTo>
                  <a:lnTo>
                    <a:pt x="604316" y="796958"/>
                  </a:lnTo>
                  <a:lnTo>
                    <a:pt x="644749" y="774239"/>
                  </a:lnTo>
                  <a:lnTo>
                    <a:pt x="650379" y="770204"/>
                  </a:lnTo>
                  <a:lnTo>
                    <a:pt x="419849" y="770204"/>
                  </a:lnTo>
                  <a:lnTo>
                    <a:pt x="372371" y="767000"/>
                  </a:lnTo>
                  <a:lnTo>
                    <a:pt x="326814" y="757668"/>
                  </a:lnTo>
                  <a:lnTo>
                    <a:pt x="283599" y="742628"/>
                  </a:lnTo>
                  <a:lnTo>
                    <a:pt x="243146" y="722303"/>
                  </a:lnTo>
                  <a:lnTo>
                    <a:pt x="205877" y="697111"/>
                  </a:lnTo>
                  <a:lnTo>
                    <a:pt x="172211" y="667473"/>
                  </a:lnTo>
                  <a:lnTo>
                    <a:pt x="142571" y="633811"/>
                  </a:lnTo>
                  <a:lnTo>
                    <a:pt x="117376" y="596545"/>
                  </a:lnTo>
                  <a:lnTo>
                    <a:pt x="97048" y="556095"/>
                  </a:lnTo>
                  <a:lnTo>
                    <a:pt x="82006" y="512882"/>
                  </a:lnTo>
                  <a:lnTo>
                    <a:pt x="72673" y="467326"/>
                  </a:lnTo>
                  <a:lnTo>
                    <a:pt x="69468" y="419849"/>
                  </a:lnTo>
                  <a:lnTo>
                    <a:pt x="72673" y="372369"/>
                  </a:lnTo>
                  <a:lnTo>
                    <a:pt x="82006" y="326811"/>
                  </a:lnTo>
                  <a:lnTo>
                    <a:pt x="97048" y="283597"/>
                  </a:lnTo>
                  <a:lnTo>
                    <a:pt x="117376" y="243147"/>
                  </a:lnTo>
                  <a:lnTo>
                    <a:pt x="142571" y="205881"/>
                  </a:lnTo>
                  <a:lnTo>
                    <a:pt x="172211" y="172219"/>
                  </a:lnTo>
                  <a:lnTo>
                    <a:pt x="205877" y="142583"/>
                  </a:lnTo>
                  <a:lnTo>
                    <a:pt x="243146" y="117392"/>
                  </a:lnTo>
                  <a:lnTo>
                    <a:pt x="283599" y="97067"/>
                  </a:lnTo>
                  <a:lnTo>
                    <a:pt x="326814" y="82029"/>
                  </a:lnTo>
                  <a:lnTo>
                    <a:pt x="372371" y="72698"/>
                  </a:lnTo>
                  <a:lnTo>
                    <a:pt x="419849" y="69494"/>
                  </a:lnTo>
                  <a:lnTo>
                    <a:pt x="650379" y="69494"/>
                  </a:lnTo>
                  <a:lnTo>
                    <a:pt x="644749" y="65459"/>
                  </a:lnTo>
                  <a:lnTo>
                    <a:pt x="604316" y="42740"/>
                  </a:lnTo>
                  <a:lnTo>
                    <a:pt x="561293" y="24517"/>
                  </a:lnTo>
                  <a:lnTo>
                    <a:pt x="515995" y="11108"/>
                  </a:lnTo>
                  <a:lnTo>
                    <a:pt x="468741" y="2830"/>
                  </a:lnTo>
                  <a:lnTo>
                    <a:pt x="419849" y="0"/>
                  </a:lnTo>
                  <a:close/>
                </a:path>
                <a:path w="840104" h="840104">
                  <a:moveTo>
                    <a:pt x="650379" y="69494"/>
                  </a:moveTo>
                  <a:lnTo>
                    <a:pt x="419849" y="69494"/>
                  </a:lnTo>
                  <a:lnTo>
                    <a:pt x="467327" y="72698"/>
                  </a:lnTo>
                  <a:lnTo>
                    <a:pt x="512884" y="82029"/>
                  </a:lnTo>
                  <a:lnTo>
                    <a:pt x="556099" y="97067"/>
                  </a:lnTo>
                  <a:lnTo>
                    <a:pt x="596551" y="117392"/>
                  </a:lnTo>
                  <a:lnTo>
                    <a:pt x="633821" y="142583"/>
                  </a:lnTo>
                  <a:lnTo>
                    <a:pt x="667486" y="172219"/>
                  </a:lnTo>
                  <a:lnTo>
                    <a:pt x="697127" y="205881"/>
                  </a:lnTo>
                  <a:lnTo>
                    <a:pt x="722321" y="243147"/>
                  </a:lnTo>
                  <a:lnTo>
                    <a:pt x="742650" y="283597"/>
                  </a:lnTo>
                  <a:lnTo>
                    <a:pt x="757691" y="326811"/>
                  </a:lnTo>
                  <a:lnTo>
                    <a:pt x="767024" y="372369"/>
                  </a:lnTo>
                  <a:lnTo>
                    <a:pt x="770229" y="419849"/>
                  </a:lnTo>
                  <a:lnTo>
                    <a:pt x="767024" y="467326"/>
                  </a:lnTo>
                  <a:lnTo>
                    <a:pt x="757691" y="512882"/>
                  </a:lnTo>
                  <a:lnTo>
                    <a:pt x="742650" y="556095"/>
                  </a:lnTo>
                  <a:lnTo>
                    <a:pt x="722321" y="596545"/>
                  </a:lnTo>
                  <a:lnTo>
                    <a:pt x="697127" y="633811"/>
                  </a:lnTo>
                  <a:lnTo>
                    <a:pt x="667486" y="667473"/>
                  </a:lnTo>
                  <a:lnTo>
                    <a:pt x="633821" y="697111"/>
                  </a:lnTo>
                  <a:lnTo>
                    <a:pt x="596551" y="722303"/>
                  </a:lnTo>
                  <a:lnTo>
                    <a:pt x="556099" y="742628"/>
                  </a:lnTo>
                  <a:lnTo>
                    <a:pt x="512884" y="757668"/>
                  </a:lnTo>
                  <a:lnTo>
                    <a:pt x="467327" y="767000"/>
                  </a:lnTo>
                  <a:lnTo>
                    <a:pt x="419849" y="770204"/>
                  </a:lnTo>
                  <a:lnTo>
                    <a:pt x="650379" y="770204"/>
                  </a:lnTo>
                  <a:lnTo>
                    <a:pt x="682273" y="747342"/>
                  </a:lnTo>
                  <a:lnTo>
                    <a:pt x="716572" y="716584"/>
                  </a:lnTo>
                  <a:lnTo>
                    <a:pt x="747327" y="682283"/>
                  </a:lnTo>
                  <a:lnTo>
                    <a:pt x="774221" y="644756"/>
                  </a:lnTo>
                  <a:lnTo>
                    <a:pt x="796937" y="604321"/>
                  </a:lnTo>
                  <a:lnTo>
                    <a:pt x="815158" y="561296"/>
                  </a:lnTo>
                  <a:lnTo>
                    <a:pt x="828566" y="515997"/>
                  </a:lnTo>
                  <a:lnTo>
                    <a:pt x="836843" y="468742"/>
                  </a:lnTo>
                  <a:lnTo>
                    <a:pt x="839673" y="419849"/>
                  </a:lnTo>
                  <a:lnTo>
                    <a:pt x="836843" y="370956"/>
                  </a:lnTo>
                  <a:lnTo>
                    <a:pt x="828566" y="323701"/>
                  </a:lnTo>
                  <a:lnTo>
                    <a:pt x="815158" y="278402"/>
                  </a:lnTo>
                  <a:lnTo>
                    <a:pt x="796937" y="235376"/>
                  </a:lnTo>
                  <a:lnTo>
                    <a:pt x="774221" y="194941"/>
                  </a:lnTo>
                  <a:lnTo>
                    <a:pt x="747327" y="157414"/>
                  </a:lnTo>
                  <a:lnTo>
                    <a:pt x="716572" y="123113"/>
                  </a:lnTo>
                  <a:lnTo>
                    <a:pt x="682273" y="92356"/>
                  </a:lnTo>
                  <a:lnTo>
                    <a:pt x="650379" y="69494"/>
                  </a:lnTo>
                  <a:close/>
                </a:path>
              </a:pathLst>
            </a:custGeom>
            <a:solidFill>
              <a:srgbClr val="007BC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"/>
            <p:cNvSpPr/>
            <p:nvPr/>
          </p:nvSpPr>
          <p:spPr>
            <a:xfrm>
              <a:off x="8638475" y="4122489"/>
              <a:ext cx="323215" cy="163830"/>
            </a:xfrm>
            <a:custGeom>
              <a:avLst/>
              <a:gdLst/>
              <a:ahLst/>
              <a:cxnLst/>
              <a:rect l="l" t="t" r="r" b="b"/>
              <a:pathLst>
                <a:path w="323215" h="163829">
                  <a:moveTo>
                    <a:pt x="160831" y="0"/>
                  </a:moveTo>
                  <a:lnTo>
                    <a:pt x="154874" y="0"/>
                  </a:lnTo>
                  <a:lnTo>
                    <a:pt x="148740" y="825"/>
                  </a:lnTo>
                  <a:lnTo>
                    <a:pt x="114755" y="13385"/>
                  </a:lnTo>
                  <a:lnTo>
                    <a:pt x="111478" y="14935"/>
                  </a:lnTo>
                  <a:lnTo>
                    <a:pt x="68808" y="32143"/>
                  </a:lnTo>
                  <a:lnTo>
                    <a:pt x="37602" y="37680"/>
                  </a:lnTo>
                  <a:lnTo>
                    <a:pt x="34095" y="43234"/>
                  </a:lnTo>
                  <a:lnTo>
                    <a:pt x="23181" y="81610"/>
                  </a:lnTo>
                  <a:lnTo>
                    <a:pt x="22968" y="89471"/>
                  </a:lnTo>
                  <a:lnTo>
                    <a:pt x="23155" y="97221"/>
                  </a:lnTo>
                  <a:lnTo>
                    <a:pt x="36523" y="137159"/>
                  </a:lnTo>
                  <a:lnTo>
                    <a:pt x="67066" y="140728"/>
                  </a:lnTo>
                  <a:lnTo>
                    <a:pt x="73797" y="141744"/>
                  </a:lnTo>
                  <a:lnTo>
                    <a:pt x="77963" y="143052"/>
                  </a:lnTo>
                  <a:lnTo>
                    <a:pt x="78916" y="143294"/>
                  </a:lnTo>
                  <a:lnTo>
                    <a:pt x="85850" y="146799"/>
                  </a:lnTo>
                  <a:lnTo>
                    <a:pt x="127585" y="163130"/>
                  </a:lnTo>
                  <a:lnTo>
                    <a:pt x="137082" y="163766"/>
                  </a:lnTo>
                  <a:lnTo>
                    <a:pt x="145573" y="163542"/>
                  </a:lnTo>
                  <a:lnTo>
                    <a:pt x="188642" y="156310"/>
                  </a:lnTo>
                  <a:lnTo>
                    <a:pt x="209675" y="134835"/>
                  </a:lnTo>
                  <a:lnTo>
                    <a:pt x="209103" y="130251"/>
                  </a:lnTo>
                  <a:lnTo>
                    <a:pt x="208875" y="128219"/>
                  </a:lnTo>
                  <a:lnTo>
                    <a:pt x="214107" y="127038"/>
                  </a:lnTo>
                  <a:lnTo>
                    <a:pt x="218069" y="125044"/>
                  </a:lnTo>
                  <a:lnTo>
                    <a:pt x="223429" y="119443"/>
                  </a:lnTo>
                  <a:lnTo>
                    <a:pt x="224762" y="115963"/>
                  </a:lnTo>
                  <a:lnTo>
                    <a:pt x="224762" y="109651"/>
                  </a:lnTo>
                  <a:lnTo>
                    <a:pt x="224204" y="107365"/>
                  </a:lnTo>
                  <a:lnTo>
                    <a:pt x="221943" y="102476"/>
                  </a:lnTo>
                  <a:lnTo>
                    <a:pt x="220063" y="99644"/>
                  </a:lnTo>
                  <a:lnTo>
                    <a:pt x="217447" y="96431"/>
                  </a:lnTo>
                  <a:lnTo>
                    <a:pt x="223873" y="94411"/>
                  </a:lnTo>
                  <a:lnTo>
                    <a:pt x="228788" y="91668"/>
                  </a:lnTo>
                  <a:lnTo>
                    <a:pt x="235570" y="84772"/>
                  </a:lnTo>
                  <a:lnTo>
                    <a:pt x="237272" y="80962"/>
                  </a:lnTo>
                  <a:lnTo>
                    <a:pt x="237272" y="73215"/>
                  </a:lnTo>
                  <a:lnTo>
                    <a:pt x="235951" y="69646"/>
                  </a:lnTo>
                  <a:lnTo>
                    <a:pt x="230719" y="62496"/>
                  </a:lnTo>
                  <a:lnTo>
                    <a:pt x="226667" y="58750"/>
                  </a:lnTo>
                  <a:lnTo>
                    <a:pt x="221194" y="54825"/>
                  </a:lnTo>
                  <a:lnTo>
                    <a:pt x="222146" y="54711"/>
                  </a:lnTo>
                  <a:lnTo>
                    <a:pt x="223162" y="54622"/>
                  </a:lnTo>
                  <a:lnTo>
                    <a:pt x="225308" y="54495"/>
                  </a:lnTo>
                  <a:lnTo>
                    <a:pt x="226731" y="54470"/>
                  </a:lnTo>
                  <a:lnTo>
                    <a:pt x="323175" y="54470"/>
                  </a:lnTo>
                  <a:lnTo>
                    <a:pt x="323175" y="47028"/>
                  </a:lnTo>
                  <a:lnTo>
                    <a:pt x="286870" y="26364"/>
                  </a:lnTo>
                  <a:lnTo>
                    <a:pt x="245108" y="13057"/>
                  </a:lnTo>
                  <a:lnTo>
                    <a:pt x="198587" y="3364"/>
                  </a:lnTo>
                  <a:lnTo>
                    <a:pt x="172111" y="373"/>
                  </a:lnTo>
                  <a:lnTo>
                    <a:pt x="160831" y="0"/>
                  </a:lnTo>
                  <a:close/>
                </a:path>
                <a:path w="323215" h="163829">
                  <a:moveTo>
                    <a:pt x="32065" y="20002"/>
                  </a:moveTo>
                  <a:lnTo>
                    <a:pt x="29919" y="20002"/>
                  </a:lnTo>
                  <a:lnTo>
                    <a:pt x="23828" y="21262"/>
                  </a:lnTo>
                  <a:lnTo>
                    <a:pt x="2085" y="63174"/>
                  </a:lnTo>
                  <a:lnTo>
                    <a:pt x="0" y="94411"/>
                  </a:lnTo>
                  <a:lnTo>
                    <a:pt x="351" y="105801"/>
                  </a:lnTo>
                  <a:lnTo>
                    <a:pt x="10932" y="148462"/>
                  </a:lnTo>
                  <a:lnTo>
                    <a:pt x="17003" y="153936"/>
                  </a:lnTo>
                  <a:lnTo>
                    <a:pt x="26884" y="153936"/>
                  </a:lnTo>
                  <a:lnTo>
                    <a:pt x="28966" y="153403"/>
                  </a:lnTo>
                  <a:lnTo>
                    <a:pt x="33018" y="151269"/>
                  </a:lnTo>
                  <a:lnTo>
                    <a:pt x="34859" y="149720"/>
                  </a:lnTo>
                  <a:lnTo>
                    <a:pt x="36523" y="147688"/>
                  </a:lnTo>
                  <a:lnTo>
                    <a:pt x="25995" y="147688"/>
                  </a:lnTo>
                  <a:lnTo>
                    <a:pt x="19568" y="143408"/>
                  </a:lnTo>
                  <a:lnTo>
                    <a:pt x="10108" y="105801"/>
                  </a:lnTo>
                  <a:lnTo>
                    <a:pt x="9751" y="89115"/>
                  </a:lnTo>
                  <a:lnTo>
                    <a:pt x="10191" y="76239"/>
                  </a:lnTo>
                  <a:lnTo>
                    <a:pt x="21791" y="31876"/>
                  </a:lnTo>
                  <a:lnTo>
                    <a:pt x="27658" y="25895"/>
                  </a:lnTo>
                  <a:lnTo>
                    <a:pt x="39102" y="25895"/>
                  </a:lnTo>
                  <a:lnTo>
                    <a:pt x="38669" y="24942"/>
                  </a:lnTo>
                  <a:lnTo>
                    <a:pt x="37298" y="23126"/>
                  </a:lnTo>
                  <a:lnTo>
                    <a:pt x="33970" y="20624"/>
                  </a:lnTo>
                  <a:lnTo>
                    <a:pt x="32065" y="20002"/>
                  </a:lnTo>
                  <a:close/>
                </a:path>
                <a:path w="323215" h="163829">
                  <a:moveTo>
                    <a:pt x="323175" y="54470"/>
                  </a:moveTo>
                  <a:lnTo>
                    <a:pt x="228522" y="54470"/>
                  </a:lnTo>
                  <a:lnTo>
                    <a:pt x="233675" y="54732"/>
                  </a:lnTo>
                  <a:lnTo>
                    <a:pt x="240391" y="55518"/>
                  </a:lnTo>
                  <a:lnTo>
                    <a:pt x="248672" y="56827"/>
                  </a:lnTo>
                  <a:lnTo>
                    <a:pt x="268589" y="60502"/>
                  </a:lnTo>
                  <a:lnTo>
                    <a:pt x="277542" y="61815"/>
                  </a:lnTo>
                  <a:lnTo>
                    <a:pt x="285378" y="62602"/>
                  </a:lnTo>
                  <a:lnTo>
                    <a:pt x="292098" y="62864"/>
                  </a:lnTo>
                  <a:lnTo>
                    <a:pt x="292809" y="62864"/>
                  </a:lnTo>
                  <a:lnTo>
                    <a:pt x="302817" y="62496"/>
                  </a:lnTo>
                  <a:lnTo>
                    <a:pt x="310373" y="61340"/>
                  </a:lnTo>
                  <a:lnTo>
                    <a:pt x="320609" y="57416"/>
                  </a:lnTo>
                  <a:lnTo>
                    <a:pt x="323116" y="54711"/>
                  </a:lnTo>
                  <a:lnTo>
                    <a:pt x="323175" y="54470"/>
                  </a:lnTo>
                  <a:close/>
                </a:path>
                <a:path w="323215" h="163829">
                  <a:moveTo>
                    <a:pt x="39102" y="25895"/>
                  </a:moveTo>
                  <a:lnTo>
                    <a:pt x="35278" y="25895"/>
                  </a:lnTo>
                  <a:lnTo>
                    <a:pt x="36078" y="26009"/>
                  </a:lnTo>
                  <a:lnTo>
                    <a:pt x="37869" y="26492"/>
                  </a:lnTo>
                  <a:lnTo>
                    <a:pt x="38784" y="26847"/>
                  </a:lnTo>
                  <a:lnTo>
                    <a:pt x="39749" y="27317"/>
                  </a:lnTo>
                  <a:lnTo>
                    <a:pt x="39102" y="25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67" y="3191292"/>
            <a:ext cx="4134388" cy="15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17" y="1673230"/>
            <a:ext cx="10437283" cy="470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70"/>
              </a:spcBef>
              <a:buNone/>
              <a:defRPr sz="1600">
                <a:latin typeface="+mn-lt"/>
              </a:defRPr>
            </a:lvl1pPr>
            <a:lvl2pPr marL="360000" indent="-360000">
              <a:lnSpc>
                <a:spcPct val="100000"/>
              </a:lnSpc>
              <a:spcBef>
                <a:spcPts val="77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q"/>
              <a:defRPr sz="1600"/>
            </a:lvl2pPr>
            <a:lvl3pPr marL="720000" indent="-360000">
              <a:lnSpc>
                <a:spcPct val="100000"/>
              </a:lnSpc>
              <a:spcBef>
                <a:spcPts val="770"/>
              </a:spcBef>
              <a:buClr>
                <a:srgbClr val="007BC4"/>
              </a:buClr>
              <a:buFont typeface="Arial" panose="020B0604020202020204" pitchFamily="34" charset="0"/>
              <a:buChar char="–"/>
              <a:tabLst/>
              <a:defRPr sz="1600">
                <a:latin typeface="+mn-lt"/>
              </a:defRPr>
            </a:lvl3pPr>
            <a:lvl4pPr marL="360363" indent="-360363">
              <a:lnSpc>
                <a:spcPct val="100000"/>
              </a:lnSpc>
              <a:spcBef>
                <a:spcPts val="770"/>
              </a:spcBef>
              <a:buClr>
                <a:schemeClr val="tx2"/>
              </a:buClr>
              <a:buSzPct val="100000"/>
              <a:buFont typeface="+mj-lt"/>
              <a:buAutoNum type="arabicPeriod"/>
              <a:defRPr lang="en-US" sz="1600" kern="1200" dirty="0" smtClean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4pPr>
            <a:lvl5pPr marL="720000" indent="-360000">
              <a:lnSpc>
                <a:spcPct val="100000"/>
              </a:lnSpc>
              <a:spcBef>
                <a:spcPts val="770"/>
              </a:spcBef>
              <a:buClr>
                <a:schemeClr val="tx2"/>
              </a:buClr>
              <a:buSzPct val="100000"/>
              <a:buFont typeface="+mj-lt"/>
              <a:buAutoNum type="alphaLcParenR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360363" lvl="3" indent="-360363" algn="l" rtl="0" eaLnBrk="1" fontAlgn="base" hangingPunct="1">
              <a:lnSpc>
                <a:spcPct val="100000"/>
              </a:lnSpc>
              <a:spcBef>
                <a:spcPts val="77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03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127448" y="1618058"/>
            <a:ext cx="51125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2"/>
          </p:nvPr>
        </p:nvSpPr>
        <p:spPr>
          <a:xfrm>
            <a:off x="6419032" y="1618058"/>
            <a:ext cx="51125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337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6" userDrawn="1">
          <p15:clr>
            <a:srgbClr val="FBAE40"/>
          </p15:clr>
        </p15:guide>
        <p15:guide id="2" pos="72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71882" y="1539482"/>
            <a:ext cx="3840481" cy="47085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231905" y="1539482"/>
            <a:ext cx="6261596" cy="4708525"/>
          </a:xfrm>
          <a:prstGeom prst="rect">
            <a:avLst/>
          </a:prstGeom>
          <a:solidFill>
            <a:srgbClr val="E0E2DF">
              <a:alpha val="50000"/>
            </a:srgb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785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522247" y="1618058"/>
            <a:ext cx="4849813" cy="4403230"/>
          </a:xfrm>
          <a:prstGeom prst="rect">
            <a:avLst/>
          </a:prstGeom>
          <a:solidFill>
            <a:srgbClr val="E9E9E9">
              <a:alpha val="5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8" name="Text Placeholder 1"/>
          <p:cNvSpPr>
            <a:spLocks noGrp="1"/>
          </p:cNvSpPr>
          <p:nvPr>
            <p:ph idx="1"/>
          </p:nvPr>
        </p:nvSpPr>
        <p:spPr>
          <a:xfrm>
            <a:off x="1127448" y="1618058"/>
            <a:ext cx="53285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470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054100" y="1628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2855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843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7084" y="6453191"/>
            <a:ext cx="787400" cy="22383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 dirty="0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7BC4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054100" y="1628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83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 userDrawn="1"/>
        </p:nvSpPr>
        <p:spPr bwMode="auto">
          <a:xfrm>
            <a:off x="-1" y="2034748"/>
            <a:ext cx="12192001" cy="3482484"/>
          </a:xfrm>
          <a:prstGeom prst="rect">
            <a:avLst/>
          </a:prstGeom>
          <a:solidFill>
            <a:srgbClr val="E9E9E9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212122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 bwMode="auto">
          <a:xfrm>
            <a:off x="-26317" y="4757192"/>
            <a:ext cx="12267000" cy="52231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212122"/>
              </a:solidFill>
            </a:endParaRPr>
          </a:p>
        </p:txBody>
      </p:sp>
      <p:sp>
        <p:nvSpPr>
          <p:cNvPr id="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684" y="2334856"/>
            <a:ext cx="10454216" cy="720000"/>
          </a:xfrm>
        </p:spPr>
        <p:txBody>
          <a:bodyPr wrap="square">
            <a:noAutofit/>
          </a:bodyPr>
          <a:lstStyle>
            <a:lvl1pPr algn="ctr"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sp>
        <p:nvSpPr>
          <p:cNvPr id="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686" y="3261396"/>
            <a:ext cx="10462684" cy="341561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ctr">
              <a:buFont typeface="Wingdings 3" panose="05040102010807070707" pitchFamily="18" charset="2"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 dirty="0"/>
          </a:p>
        </p:txBody>
      </p:sp>
      <p:grpSp>
        <p:nvGrpSpPr>
          <p:cNvPr id="89" name="Group 4"/>
          <p:cNvGrpSpPr>
            <a:grpSpLocks noChangeAspect="1"/>
          </p:cNvGrpSpPr>
          <p:nvPr userDrawn="1"/>
        </p:nvGrpSpPr>
        <p:grpSpPr bwMode="auto">
          <a:xfrm>
            <a:off x="4530940" y="290495"/>
            <a:ext cx="3129860" cy="1387740"/>
            <a:chOff x="-1520" y="1887"/>
            <a:chExt cx="2941" cy="1304"/>
          </a:xfrm>
        </p:grpSpPr>
        <p:sp>
          <p:nvSpPr>
            <p:cNvPr id="9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20" y="1887"/>
              <a:ext cx="294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1" name="Freeform 5"/>
            <p:cNvSpPr>
              <a:spLocks/>
            </p:cNvSpPr>
            <p:nvPr userDrawn="1"/>
          </p:nvSpPr>
          <p:spPr bwMode="auto">
            <a:xfrm>
              <a:off x="-1399" y="2129"/>
              <a:ext cx="2744" cy="366"/>
            </a:xfrm>
            <a:custGeom>
              <a:avLst/>
              <a:gdLst>
                <a:gd name="T0" fmla="*/ 1159 w 1159"/>
                <a:gd name="T1" fmla="*/ 154 h 154"/>
                <a:gd name="T2" fmla="*/ 579 w 1159"/>
                <a:gd name="T3" fmla="*/ 0 h 154"/>
                <a:gd name="T4" fmla="*/ 0 w 1159"/>
                <a:gd name="T5" fmla="*/ 154 h 154"/>
                <a:gd name="T6" fmla="*/ 579 w 1159"/>
                <a:gd name="T7" fmla="*/ 31 h 154"/>
                <a:gd name="T8" fmla="*/ 1159 w 1159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154">
                  <a:moveTo>
                    <a:pt x="1159" y="154"/>
                  </a:moveTo>
                  <a:cubicBezTo>
                    <a:pt x="995" y="57"/>
                    <a:pt x="795" y="0"/>
                    <a:pt x="579" y="0"/>
                  </a:cubicBezTo>
                  <a:cubicBezTo>
                    <a:pt x="363" y="0"/>
                    <a:pt x="163" y="57"/>
                    <a:pt x="0" y="154"/>
                  </a:cubicBezTo>
                  <a:cubicBezTo>
                    <a:pt x="166" y="66"/>
                    <a:pt x="365" y="31"/>
                    <a:pt x="579" y="31"/>
                  </a:cubicBezTo>
                  <a:cubicBezTo>
                    <a:pt x="794" y="31"/>
                    <a:pt x="993" y="66"/>
                    <a:pt x="1159" y="15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2" name="Freeform 6"/>
            <p:cNvSpPr>
              <a:spLocks/>
            </p:cNvSpPr>
            <p:nvPr userDrawn="1"/>
          </p:nvSpPr>
          <p:spPr bwMode="auto">
            <a:xfrm>
              <a:off x="-166" y="1887"/>
              <a:ext cx="161" cy="138"/>
            </a:xfrm>
            <a:custGeom>
              <a:avLst/>
              <a:gdLst>
                <a:gd name="T0" fmla="*/ 0 w 161"/>
                <a:gd name="T1" fmla="*/ 0 h 138"/>
                <a:gd name="T2" fmla="*/ 81 w 161"/>
                <a:gd name="T3" fmla="*/ 138 h 138"/>
                <a:gd name="T4" fmla="*/ 161 w 161"/>
                <a:gd name="T5" fmla="*/ 0 h 138"/>
                <a:gd name="T6" fmla="*/ 0 w 161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38">
                  <a:moveTo>
                    <a:pt x="0" y="0"/>
                  </a:moveTo>
                  <a:lnTo>
                    <a:pt x="81" y="138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3" name="Rectangle 7"/>
            <p:cNvSpPr>
              <a:spLocks noChangeArrowheads="1"/>
            </p:cNvSpPr>
            <p:nvPr userDrawn="1"/>
          </p:nvSpPr>
          <p:spPr bwMode="auto">
            <a:xfrm>
              <a:off x="-904" y="2443"/>
              <a:ext cx="66" cy="297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4" name="Freeform 8"/>
            <p:cNvSpPr>
              <a:spLocks noEditPoints="1"/>
            </p:cNvSpPr>
            <p:nvPr userDrawn="1"/>
          </p:nvSpPr>
          <p:spPr bwMode="auto">
            <a:xfrm>
              <a:off x="-604" y="2440"/>
              <a:ext cx="216" cy="300"/>
            </a:xfrm>
            <a:custGeom>
              <a:avLst/>
              <a:gdLst>
                <a:gd name="T0" fmla="*/ 29 w 91"/>
                <a:gd name="T1" fmla="*/ 59 h 126"/>
                <a:gd name="T2" fmla="*/ 38 w 91"/>
                <a:gd name="T3" fmla="*/ 60 h 126"/>
                <a:gd name="T4" fmla="*/ 62 w 91"/>
                <a:gd name="T5" fmla="*/ 40 h 126"/>
                <a:gd name="T6" fmla="*/ 40 w 91"/>
                <a:gd name="T7" fmla="*/ 21 h 126"/>
                <a:gd name="T8" fmla="*/ 29 w 91"/>
                <a:gd name="T9" fmla="*/ 22 h 126"/>
                <a:gd name="T10" fmla="*/ 29 w 91"/>
                <a:gd name="T11" fmla="*/ 59 h 126"/>
                <a:gd name="T12" fmla="*/ 0 w 91"/>
                <a:gd name="T13" fmla="*/ 10 h 126"/>
                <a:gd name="T14" fmla="*/ 39 w 91"/>
                <a:gd name="T15" fmla="*/ 0 h 126"/>
                <a:gd name="T16" fmla="*/ 77 w 91"/>
                <a:gd name="T17" fmla="*/ 10 h 126"/>
                <a:gd name="T18" fmla="*/ 91 w 91"/>
                <a:gd name="T19" fmla="*/ 39 h 126"/>
                <a:gd name="T20" fmla="*/ 79 w 91"/>
                <a:gd name="T21" fmla="*/ 69 h 126"/>
                <a:gd name="T22" fmla="*/ 38 w 91"/>
                <a:gd name="T23" fmla="*/ 82 h 126"/>
                <a:gd name="T24" fmla="*/ 29 w 91"/>
                <a:gd name="T25" fmla="*/ 81 h 126"/>
                <a:gd name="T26" fmla="*/ 29 w 91"/>
                <a:gd name="T27" fmla="*/ 126 h 126"/>
                <a:gd name="T28" fmla="*/ 0 w 91"/>
                <a:gd name="T29" fmla="*/ 126 h 126"/>
                <a:gd name="T30" fmla="*/ 0 w 91"/>
                <a:gd name="T3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26">
                  <a:moveTo>
                    <a:pt x="29" y="59"/>
                  </a:moveTo>
                  <a:cubicBezTo>
                    <a:pt x="31" y="60"/>
                    <a:pt x="34" y="60"/>
                    <a:pt x="38" y="60"/>
                  </a:cubicBezTo>
                  <a:cubicBezTo>
                    <a:pt x="53" y="60"/>
                    <a:pt x="62" y="53"/>
                    <a:pt x="62" y="40"/>
                  </a:cubicBezTo>
                  <a:cubicBezTo>
                    <a:pt x="62" y="28"/>
                    <a:pt x="55" y="21"/>
                    <a:pt x="40" y="21"/>
                  </a:cubicBezTo>
                  <a:cubicBezTo>
                    <a:pt x="35" y="21"/>
                    <a:pt x="31" y="22"/>
                    <a:pt x="29" y="22"/>
                  </a:cubicBezTo>
                  <a:lnTo>
                    <a:pt x="29" y="59"/>
                  </a:lnTo>
                  <a:close/>
                  <a:moveTo>
                    <a:pt x="0" y="10"/>
                  </a:moveTo>
                  <a:cubicBezTo>
                    <a:pt x="9" y="9"/>
                    <a:pt x="21" y="0"/>
                    <a:pt x="39" y="0"/>
                  </a:cubicBezTo>
                  <a:cubicBezTo>
                    <a:pt x="56" y="0"/>
                    <a:pt x="69" y="3"/>
                    <a:pt x="77" y="10"/>
                  </a:cubicBezTo>
                  <a:cubicBezTo>
                    <a:pt x="85" y="16"/>
                    <a:pt x="91" y="27"/>
                    <a:pt x="91" y="39"/>
                  </a:cubicBezTo>
                  <a:cubicBezTo>
                    <a:pt x="91" y="51"/>
                    <a:pt x="87" y="62"/>
                    <a:pt x="79" y="69"/>
                  </a:cubicBezTo>
                  <a:cubicBezTo>
                    <a:pt x="70" y="78"/>
                    <a:pt x="55" y="82"/>
                    <a:pt x="38" y="82"/>
                  </a:cubicBezTo>
                  <a:cubicBezTo>
                    <a:pt x="35" y="82"/>
                    <a:pt x="31" y="82"/>
                    <a:pt x="29" y="81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5" name="Freeform 9"/>
            <p:cNvSpPr>
              <a:spLocks noEditPoints="1"/>
            </p:cNvSpPr>
            <p:nvPr userDrawn="1"/>
          </p:nvSpPr>
          <p:spPr bwMode="auto">
            <a:xfrm>
              <a:off x="-220" y="2443"/>
              <a:ext cx="272" cy="299"/>
            </a:xfrm>
            <a:custGeom>
              <a:avLst/>
              <a:gdLst>
                <a:gd name="T0" fmla="*/ 70 w 115"/>
                <a:gd name="T1" fmla="*/ 72 h 126"/>
                <a:gd name="T2" fmla="*/ 62 w 115"/>
                <a:gd name="T3" fmla="*/ 45 h 126"/>
                <a:gd name="T4" fmla="*/ 56 w 115"/>
                <a:gd name="T5" fmla="*/ 21 h 126"/>
                <a:gd name="T6" fmla="*/ 56 w 115"/>
                <a:gd name="T7" fmla="*/ 21 h 126"/>
                <a:gd name="T8" fmla="*/ 50 w 115"/>
                <a:gd name="T9" fmla="*/ 45 h 126"/>
                <a:gd name="T10" fmla="*/ 42 w 115"/>
                <a:gd name="T11" fmla="*/ 72 h 126"/>
                <a:gd name="T12" fmla="*/ 70 w 115"/>
                <a:gd name="T13" fmla="*/ 72 h 126"/>
                <a:gd name="T14" fmla="*/ 38 w 115"/>
                <a:gd name="T15" fmla="*/ 93 h 126"/>
                <a:gd name="T16" fmla="*/ 30 w 115"/>
                <a:gd name="T17" fmla="*/ 126 h 126"/>
                <a:gd name="T18" fmla="*/ 0 w 115"/>
                <a:gd name="T19" fmla="*/ 126 h 126"/>
                <a:gd name="T20" fmla="*/ 39 w 115"/>
                <a:gd name="T21" fmla="*/ 0 h 126"/>
                <a:gd name="T22" fmla="*/ 76 w 115"/>
                <a:gd name="T23" fmla="*/ 0 h 126"/>
                <a:gd name="T24" fmla="*/ 115 w 115"/>
                <a:gd name="T25" fmla="*/ 126 h 126"/>
                <a:gd name="T26" fmla="*/ 84 w 115"/>
                <a:gd name="T27" fmla="*/ 126 h 126"/>
                <a:gd name="T28" fmla="*/ 75 w 115"/>
                <a:gd name="T29" fmla="*/ 93 h 126"/>
                <a:gd name="T30" fmla="*/ 38 w 115"/>
                <a:gd name="T31" fmla="*/ 9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6">
                  <a:moveTo>
                    <a:pt x="70" y="72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0" y="38"/>
                    <a:pt x="58" y="28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4" y="28"/>
                    <a:pt x="52" y="38"/>
                    <a:pt x="50" y="45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70" y="72"/>
                  </a:lnTo>
                  <a:close/>
                  <a:moveTo>
                    <a:pt x="38" y="93"/>
                  </a:moveTo>
                  <a:cubicBezTo>
                    <a:pt x="30" y="126"/>
                    <a:pt x="30" y="126"/>
                    <a:pt x="3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75" y="93"/>
                    <a:pt x="75" y="93"/>
                    <a:pt x="75" y="93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6" name="Freeform 10"/>
            <p:cNvSpPr>
              <a:spLocks noEditPoints="1"/>
            </p:cNvSpPr>
            <p:nvPr userDrawn="1"/>
          </p:nvSpPr>
          <p:spPr bwMode="auto">
            <a:xfrm>
              <a:off x="268" y="2440"/>
              <a:ext cx="227" cy="302"/>
            </a:xfrm>
            <a:custGeom>
              <a:avLst/>
              <a:gdLst>
                <a:gd name="T0" fmla="*/ 29 w 96"/>
                <a:gd name="T1" fmla="*/ 56 h 127"/>
                <a:gd name="T2" fmla="*/ 40 w 96"/>
                <a:gd name="T3" fmla="*/ 56 h 127"/>
                <a:gd name="T4" fmla="*/ 62 w 96"/>
                <a:gd name="T5" fmla="*/ 38 h 127"/>
                <a:gd name="T6" fmla="*/ 42 w 96"/>
                <a:gd name="T7" fmla="*/ 21 h 127"/>
                <a:gd name="T8" fmla="*/ 29 w 96"/>
                <a:gd name="T9" fmla="*/ 22 h 127"/>
                <a:gd name="T10" fmla="*/ 29 w 96"/>
                <a:gd name="T11" fmla="*/ 56 h 127"/>
                <a:gd name="T12" fmla="*/ 0 w 96"/>
                <a:gd name="T13" fmla="*/ 10 h 127"/>
                <a:gd name="T14" fmla="*/ 38 w 96"/>
                <a:gd name="T15" fmla="*/ 0 h 127"/>
                <a:gd name="T16" fmla="*/ 79 w 96"/>
                <a:gd name="T17" fmla="*/ 10 h 127"/>
                <a:gd name="T18" fmla="*/ 91 w 96"/>
                <a:gd name="T19" fmla="*/ 36 h 127"/>
                <a:gd name="T20" fmla="*/ 69 w 96"/>
                <a:gd name="T21" fmla="*/ 67 h 127"/>
                <a:gd name="T22" fmla="*/ 69 w 96"/>
                <a:gd name="T23" fmla="*/ 67 h 127"/>
                <a:gd name="T24" fmla="*/ 85 w 96"/>
                <a:gd name="T25" fmla="*/ 91 h 127"/>
                <a:gd name="T26" fmla="*/ 96 w 96"/>
                <a:gd name="T27" fmla="*/ 127 h 127"/>
                <a:gd name="T28" fmla="*/ 66 w 96"/>
                <a:gd name="T29" fmla="*/ 127 h 127"/>
                <a:gd name="T30" fmla="*/ 58 w 96"/>
                <a:gd name="T31" fmla="*/ 97 h 127"/>
                <a:gd name="T32" fmla="*/ 37 w 96"/>
                <a:gd name="T33" fmla="*/ 77 h 127"/>
                <a:gd name="T34" fmla="*/ 29 w 96"/>
                <a:gd name="T35" fmla="*/ 77 h 127"/>
                <a:gd name="T36" fmla="*/ 29 w 96"/>
                <a:gd name="T37" fmla="*/ 127 h 127"/>
                <a:gd name="T38" fmla="*/ 0 w 96"/>
                <a:gd name="T39" fmla="*/ 127 h 127"/>
                <a:gd name="T40" fmla="*/ 0 w 96"/>
                <a:gd name="T4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27">
                  <a:moveTo>
                    <a:pt x="29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54" y="56"/>
                    <a:pt x="62" y="49"/>
                    <a:pt x="62" y="38"/>
                  </a:cubicBezTo>
                  <a:cubicBezTo>
                    <a:pt x="62" y="27"/>
                    <a:pt x="55" y="21"/>
                    <a:pt x="42" y="21"/>
                  </a:cubicBezTo>
                  <a:cubicBezTo>
                    <a:pt x="35" y="21"/>
                    <a:pt x="31" y="21"/>
                    <a:pt x="29" y="22"/>
                  </a:cubicBezTo>
                  <a:lnTo>
                    <a:pt x="29" y="56"/>
                  </a:lnTo>
                  <a:close/>
                  <a:moveTo>
                    <a:pt x="0" y="10"/>
                  </a:moveTo>
                  <a:cubicBezTo>
                    <a:pt x="10" y="9"/>
                    <a:pt x="23" y="0"/>
                    <a:pt x="38" y="0"/>
                  </a:cubicBezTo>
                  <a:cubicBezTo>
                    <a:pt x="57" y="0"/>
                    <a:pt x="70" y="2"/>
                    <a:pt x="79" y="10"/>
                  </a:cubicBezTo>
                  <a:cubicBezTo>
                    <a:pt x="87" y="16"/>
                    <a:pt x="91" y="25"/>
                    <a:pt x="91" y="36"/>
                  </a:cubicBezTo>
                  <a:cubicBezTo>
                    <a:pt x="91" y="52"/>
                    <a:pt x="79" y="63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7" y="71"/>
                    <a:pt x="82" y="79"/>
                    <a:pt x="85" y="91"/>
                  </a:cubicBezTo>
                  <a:cubicBezTo>
                    <a:pt x="89" y="105"/>
                    <a:pt x="93" y="122"/>
                    <a:pt x="9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4" y="123"/>
                    <a:pt x="61" y="113"/>
                    <a:pt x="58" y="97"/>
                  </a:cubicBezTo>
                  <a:cubicBezTo>
                    <a:pt x="54" y="81"/>
                    <a:pt x="49" y="77"/>
                    <a:pt x="37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0" y="127"/>
                    <a:pt x="0" y="127"/>
                    <a:pt x="0" y="12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7" name="Freeform 11"/>
            <p:cNvSpPr>
              <a:spLocks/>
            </p:cNvSpPr>
            <p:nvPr userDrawn="1"/>
          </p:nvSpPr>
          <p:spPr bwMode="auto">
            <a:xfrm>
              <a:off x="682" y="2443"/>
              <a:ext cx="230" cy="297"/>
            </a:xfrm>
            <a:custGeom>
              <a:avLst/>
              <a:gdLst>
                <a:gd name="T0" fmla="*/ 81 w 230"/>
                <a:gd name="T1" fmla="*/ 57 h 297"/>
                <a:gd name="T2" fmla="*/ 0 w 230"/>
                <a:gd name="T3" fmla="*/ 57 h 297"/>
                <a:gd name="T4" fmla="*/ 0 w 230"/>
                <a:gd name="T5" fmla="*/ 0 h 297"/>
                <a:gd name="T6" fmla="*/ 230 w 230"/>
                <a:gd name="T7" fmla="*/ 0 h 297"/>
                <a:gd name="T8" fmla="*/ 230 w 230"/>
                <a:gd name="T9" fmla="*/ 57 h 297"/>
                <a:gd name="T10" fmla="*/ 147 w 230"/>
                <a:gd name="T11" fmla="*/ 57 h 297"/>
                <a:gd name="T12" fmla="*/ 147 w 230"/>
                <a:gd name="T13" fmla="*/ 297 h 297"/>
                <a:gd name="T14" fmla="*/ 81 w 230"/>
                <a:gd name="T15" fmla="*/ 297 h 297"/>
                <a:gd name="T16" fmla="*/ 81 w 230"/>
                <a:gd name="T17" fmla="*/ 5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97">
                  <a:moveTo>
                    <a:pt x="81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7"/>
                  </a:lnTo>
                  <a:lnTo>
                    <a:pt x="147" y="57"/>
                  </a:lnTo>
                  <a:lnTo>
                    <a:pt x="147" y="297"/>
                  </a:lnTo>
                  <a:lnTo>
                    <a:pt x="81" y="297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8" name="Freeform 12"/>
            <p:cNvSpPr>
              <a:spLocks noEditPoints="1"/>
            </p:cNvSpPr>
            <p:nvPr userDrawn="1"/>
          </p:nvSpPr>
          <p:spPr bwMode="auto">
            <a:xfrm>
              <a:off x="-616" y="2889"/>
              <a:ext cx="67" cy="110"/>
            </a:xfrm>
            <a:custGeom>
              <a:avLst/>
              <a:gdLst>
                <a:gd name="T0" fmla="*/ 6 w 28"/>
                <a:gd name="T1" fmla="*/ 23 h 46"/>
                <a:gd name="T2" fmla="*/ 11 w 28"/>
                <a:gd name="T3" fmla="*/ 24 h 46"/>
                <a:gd name="T4" fmla="*/ 23 w 28"/>
                <a:gd name="T5" fmla="*/ 14 h 46"/>
                <a:gd name="T6" fmla="*/ 12 w 28"/>
                <a:gd name="T7" fmla="*/ 5 h 46"/>
                <a:gd name="T8" fmla="*/ 6 w 28"/>
                <a:gd name="T9" fmla="*/ 5 h 46"/>
                <a:gd name="T10" fmla="*/ 6 w 28"/>
                <a:gd name="T11" fmla="*/ 23 h 46"/>
                <a:gd name="T12" fmla="*/ 0 w 28"/>
                <a:gd name="T13" fmla="*/ 1 h 46"/>
                <a:gd name="T14" fmla="*/ 12 w 28"/>
                <a:gd name="T15" fmla="*/ 0 h 46"/>
                <a:gd name="T16" fmla="*/ 24 w 28"/>
                <a:gd name="T17" fmla="*/ 4 h 46"/>
                <a:gd name="T18" fmla="*/ 28 w 28"/>
                <a:gd name="T19" fmla="*/ 14 h 46"/>
                <a:gd name="T20" fmla="*/ 25 w 28"/>
                <a:gd name="T21" fmla="*/ 23 h 46"/>
                <a:gd name="T22" fmla="*/ 11 w 28"/>
                <a:gd name="T23" fmla="*/ 28 h 46"/>
                <a:gd name="T24" fmla="*/ 6 w 28"/>
                <a:gd name="T25" fmla="*/ 28 h 46"/>
                <a:gd name="T26" fmla="*/ 6 w 28"/>
                <a:gd name="T27" fmla="*/ 46 h 46"/>
                <a:gd name="T28" fmla="*/ 0 w 28"/>
                <a:gd name="T29" fmla="*/ 46 h 46"/>
                <a:gd name="T30" fmla="*/ 0 w 28"/>
                <a:gd name="T3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6">
                  <a:moveTo>
                    <a:pt x="6" y="23"/>
                  </a:moveTo>
                  <a:cubicBezTo>
                    <a:pt x="7" y="24"/>
                    <a:pt x="9" y="24"/>
                    <a:pt x="11" y="24"/>
                  </a:cubicBezTo>
                  <a:cubicBezTo>
                    <a:pt x="18" y="24"/>
                    <a:pt x="23" y="20"/>
                    <a:pt x="23" y="14"/>
                  </a:cubicBezTo>
                  <a:cubicBezTo>
                    <a:pt x="23" y="8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3"/>
                  </a:lnTo>
                  <a:close/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7" y="0"/>
                    <a:pt x="22" y="2"/>
                    <a:pt x="24" y="4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8"/>
                    <a:pt x="27" y="21"/>
                    <a:pt x="25" y="23"/>
                  </a:cubicBezTo>
                  <a:cubicBezTo>
                    <a:pt x="22" y="27"/>
                    <a:pt x="17" y="28"/>
                    <a:pt x="11" y="28"/>
                  </a:cubicBezTo>
                  <a:cubicBezTo>
                    <a:pt x="9" y="28"/>
                    <a:pt x="7" y="28"/>
                    <a:pt x="6" y="2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9" name="Freeform 13"/>
            <p:cNvSpPr>
              <a:spLocks/>
            </p:cNvSpPr>
            <p:nvPr userDrawn="1"/>
          </p:nvSpPr>
          <p:spPr bwMode="auto">
            <a:xfrm>
              <a:off x="-533" y="2920"/>
              <a:ext cx="38" cy="79"/>
            </a:xfrm>
            <a:custGeom>
              <a:avLst/>
              <a:gdLst>
                <a:gd name="T0" fmla="*/ 0 w 16"/>
                <a:gd name="T1" fmla="*/ 11 h 33"/>
                <a:gd name="T2" fmla="*/ 0 w 16"/>
                <a:gd name="T3" fmla="*/ 0 h 33"/>
                <a:gd name="T4" fmla="*/ 5 w 16"/>
                <a:gd name="T5" fmla="*/ 0 h 33"/>
                <a:gd name="T6" fmla="*/ 5 w 16"/>
                <a:gd name="T7" fmla="*/ 7 h 33"/>
                <a:gd name="T8" fmla="*/ 6 w 16"/>
                <a:gd name="T9" fmla="*/ 7 h 33"/>
                <a:gd name="T10" fmla="*/ 15 w 16"/>
                <a:gd name="T11" fmla="*/ 0 h 33"/>
                <a:gd name="T12" fmla="*/ 16 w 16"/>
                <a:gd name="T13" fmla="*/ 0 h 33"/>
                <a:gd name="T14" fmla="*/ 16 w 16"/>
                <a:gd name="T15" fmla="*/ 6 h 33"/>
                <a:gd name="T16" fmla="*/ 14 w 16"/>
                <a:gd name="T17" fmla="*/ 5 h 33"/>
                <a:gd name="T18" fmla="*/ 6 w 16"/>
                <a:gd name="T19" fmla="*/ 13 h 33"/>
                <a:gd name="T20" fmla="*/ 6 w 16"/>
                <a:gd name="T21" fmla="*/ 16 h 33"/>
                <a:gd name="T22" fmla="*/ 6 w 16"/>
                <a:gd name="T23" fmla="*/ 33 h 33"/>
                <a:gd name="T24" fmla="*/ 0 w 16"/>
                <a:gd name="T25" fmla="*/ 33 h 33"/>
                <a:gd name="T26" fmla="*/ 0 w 16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0" y="5"/>
                    <a:pt x="7" y="9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0" name="Freeform 14"/>
            <p:cNvSpPr>
              <a:spLocks noEditPoints="1"/>
            </p:cNvSpPr>
            <p:nvPr userDrawn="1"/>
          </p:nvSpPr>
          <p:spPr bwMode="auto">
            <a:xfrm>
              <a:off x="-483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1" name="Freeform 15"/>
            <p:cNvSpPr>
              <a:spLocks/>
            </p:cNvSpPr>
            <p:nvPr userDrawn="1"/>
          </p:nvSpPr>
          <p:spPr bwMode="auto">
            <a:xfrm>
              <a:off x="-450" y="2920"/>
              <a:ext cx="62" cy="81"/>
            </a:xfrm>
            <a:custGeom>
              <a:avLst/>
              <a:gdLst>
                <a:gd name="T0" fmla="*/ 26 w 26"/>
                <a:gd name="T1" fmla="*/ 32 h 34"/>
                <a:gd name="T2" fmla="*/ 16 w 26"/>
                <a:gd name="T3" fmla="*/ 34 h 34"/>
                <a:gd name="T4" fmla="*/ 0 w 26"/>
                <a:gd name="T5" fmla="*/ 17 h 34"/>
                <a:gd name="T6" fmla="*/ 18 w 26"/>
                <a:gd name="T7" fmla="*/ 0 h 34"/>
                <a:gd name="T8" fmla="*/ 26 w 26"/>
                <a:gd name="T9" fmla="*/ 1 h 34"/>
                <a:gd name="T10" fmla="*/ 25 w 26"/>
                <a:gd name="T11" fmla="*/ 6 h 34"/>
                <a:gd name="T12" fmla="*/ 18 w 26"/>
                <a:gd name="T13" fmla="*/ 5 h 34"/>
                <a:gd name="T14" fmla="*/ 6 w 26"/>
                <a:gd name="T15" fmla="*/ 17 h 34"/>
                <a:gd name="T16" fmla="*/ 18 w 26"/>
                <a:gd name="T17" fmla="*/ 29 h 34"/>
                <a:gd name="T18" fmla="*/ 25 w 26"/>
                <a:gd name="T19" fmla="*/ 28 h 34"/>
                <a:gd name="T20" fmla="*/ 26 w 26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26" y="32"/>
                  </a:moveTo>
                  <a:cubicBezTo>
                    <a:pt x="24" y="33"/>
                    <a:pt x="21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1" y="0"/>
                    <a:pt x="24" y="1"/>
                    <a:pt x="26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0" y="5"/>
                    <a:pt x="6" y="10"/>
                    <a:pt x="6" y="17"/>
                  </a:cubicBezTo>
                  <a:cubicBezTo>
                    <a:pt x="6" y="25"/>
                    <a:pt x="11" y="29"/>
                    <a:pt x="18" y="29"/>
                  </a:cubicBezTo>
                  <a:cubicBezTo>
                    <a:pt x="21" y="29"/>
                    <a:pt x="23" y="28"/>
                    <a:pt x="25" y="28"/>
                  </a:cubicBezTo>
                  <a:lnTo>
                    <a:pt x="26" y="32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" name="Freeform 16"/>
            <p:cNvSpPr>
              <a:spLocks noEditPoints="1"/>
            </p:cNvSpPr>
            <p:nvPr userDrawn="1"/>
          </p:nvSpPr>
          <p:spPr bwMode="auto">
            <a:xfrm>
              <a:off x="-376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3" name="Freeform 17"/>
            <p:cNvSpPr>
              <a:spLocks/>
            </p:cNvSpPr>
            <p:nvPr userDrawn="1"/>
          </p:nvSpPr>
          <p:spPr bwMode="auto">
            <a:xfrm>
              <a:off x="-338" y="2920"/>
              <a:ext cx="68" cy="79"/>
            </a:xfrm>
            <a:custGeom>
              <a:avLst/>
              <a:gdLst>
                <a:gd name="T0" fmla="*/ 0 w 29"/>
                <a:gd name="T1" fmla="*/ 9 h 33"/>
                <a:gd name="T2" fmla="*/ 0 w 29"/>
                <a:gd name="T3" fmla="*/ 0 h 33"/>
                <a:gd name="T4" fmla="*/ 5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6 w 29"/>
                <a:gd name="T25" fmla="*/ 14 h 33"/>
                <a:gd name="T26" fmla="*/ 6 w 29"/>
                <a:gd name="T27" fmla="*/ 33 h 33"/>
                <a:gd name="T28" fmla="*/ 0 w 29"/>
                <a:gd name="T29" fmla="*/ 33 h 33"/>
                <a:gd name="T30" fmla="*/ 0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1" y="0"/>
                    <a:pt x="17" y="0"/>
                  </a:cubicBezTo>
                  <a:cubicBezTo>
                    <a:pt x="21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4" name="Freeform 18"/>
            <p:cNvSpPr>
              <a:spLocks noEditPoints="1"/>
            </p:cNvSpPr>
            <p:nvPr userDrawn="1"/>
          </p:nvSpPr>
          <p:spPr bwMode="auto">
            <a:xfrm>
              <a:off x="-256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5 w 31"/>
                <a:gd name="T3" fmla="*/ 11 h 48"/>
                <a:gd name="T4" fmla="*/ 16 w 31"/>
                <a:gd name="T5" fmla="*/ 4 h 48"/>
                <a:gd name="T6" fmla="*/ 7 w 31"/>
                <a:gd name="T7" fmla="*/ 17 h 48"/>
                <a:gd name="T8" fmla="*/ 16 w 31"/>
                <a:gd name="T9" fmla="*/ 29 h 48"/>
                <a:gd name="T10" fmla="*/ 25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1 w 31"/>
                <a:gd name="T19" fmla="*/ 10 h 48"/>
                <a:gd name="T20" fmla="*/ 31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5 w 31"/>
                <a:gd name="T29" fmla="*/ 40 h 48"/>
                <a:gd name="T30" fmla="*/ 15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5 w 31"/>
                <a:gd name="T37" fmla="*/ 28 h 48"/>
                <a:gd name="T38" fmla="*/ 15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6 w 31"/>
                <a:gd name="T45" fmla="*/ 5 h 48"/>
                <a:gd name="T46" fmla="*/ 26 w 31"/>
                <a:gd name="T47" fmla="*/ 5 h 48"/>
                <a:gd name="T48" fmla="*/ 26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5" y="12"/>
                    <a:pt x="25" y="11"/>
                  </a:cubicBezTo>
                  <a:cubicBezTo>
                    <a:pt x="24" y="7"/>
                    <a:pt x="21" y="4"/>
                    <a:pt x="16" y="4"/>
                  </a:cubicBezTo>
                  <a:cubicBezTo>
                    <a:pt x="11" y="4"/>
                    <a:pt x="7" y="9"/>
                    <a:pt x="7" y="17"/>
                  </a:cubicBezTo>
                  <a:cubicBezTo>
                    <a:pt x="7" y="23"/>
                    <a:pt x="10" y="29"/>
                    <a:pt x="16" y="29"/>
                  </a:cubicBezTo>
                  <a:cubicBezTo>
                    <a:pt x="20" y="29"/>
                    <a:pt x="23" y="26"/>
                    <a:pt x="25" y="23"/>
                  </a:cubicBezTo>
                  <a:cubicBezTo>
                    <a:pt x="25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1" y="5"/>
                    <a:pt x="31" y="1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6"/>
                    <a:pt x="30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6" y="47"/>
                    <a:pt x="3" y="4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7" y="42"/>
                    <a:pt x="10" y="43"/>
                    <a:pt x="15" y="43"/>
                  </a:cubicBezTo>
                  <a:cubicBezTo>
                    <a:pt x="21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31"/>
                    <a:pt x="20" y="33"/>
                    <a:pt x="15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21" y="0"/>
                    <a:pt x="24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5" name="Freeform 19"/>
            <p:cNvSpPr>
              <a:spLocks noEditPoints="1"/>
            </p:cNvSpPr>
            <p:nvPr userDrawn="1"/>
          </p:nvSpPr>
          <p:spPr bwMode="auto">
            <a:xfrm>
              <a:off x="-137" y="2920"/>
              <a:ext cx="61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2 w 26"/>
                <a:gd name="T5" fmla="*/ 30 h 34"/>
                <a:gd name="T6" fmla="*/ 20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1 w 26"/>
                <a:gd name="T13" fmla="*/ 33 h 34"/>
                <a:gd name="T14" fmla="*/ 21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20 w 26"/>
                <a:gd name="T23" fmla="*/ 12 h 34"/>
                <a:gd name="T24" fmla="*/ 20 w 26"/>
                <a:gd name="T25" fmla="*/ 12 h 34"/>
                <a:gd name="T26" fmla="*/ 12 w 26"/>
                <a:gd name="T27" fmla="*/ 4 h 34"/>
                <a:gd name="T28" fmla="*/ 4 w 26"/>
                <a:gd name="T29" fmla="*/ 7 h 34"/>
                <a:gd name="T30" fmla="*/ 3 w 26"/>
                <a:gd name="T31" fmla="*/ 3 h 34"/>
                <a:gd name="T32" fmla="*/ 13 w 26"/>
                <a:gd name="T33" fmla="*/ 0 h 34"/>
                <a:gd name="T34" fmla="*/ 26 w 26"/>
                <a:gd name="T35" fmla="*/ 13 h 34"/>
                <a:gd name="T36" fmla="*/ 26 w 26"/>
                <a:gd name="T37" fmla="*/ 26 h 34"/>
                <a:gd name="T38" fmla="*/ 26 w 26"/>
                <a:gd name="T39" fmla="*/ 33 h 34"/>
                <a:gd name="T40" fmla="*/ 21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4" y="16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4"/>
                  </a:cubicBezTo>
                  <a:cubicBezTo>
                    <a:pt x="20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1" y="33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5" y="34"/>
                    <a:pt x="10" y="34"/>
                  </a:cubicBezTo>
                  <a:cubicBezTo>
                    <a:pt x="4" y="34"/>
                    <a:pt x="0" y="30"/>
                    <a:pt x="0" y="25"/>
                  </a:cubicBezTo>
                  <a:cubicBezTo>
                    <a:pt x="0" y="17"/>
                    <a:pt x="7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9" y="4"/>
                    <a:pt x="12" y="4"/>
                  </a:cubicBezTo>
                  <a:cubicBezTo>
                    <a:pt x="9" y="4"/>
                    <a:pt x="6" y="5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31"/>
                    <a:pt x="26" y="33"/>
                  </a:cubicBezTo>
                  <a:lnTo>
                    <a:pt x="21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6" name="Freeform 20"/>
            <p:cNvSpPr>
              <a:spLocks/>
            </p:cNvSpPr>
            <p:nvPr userDrawn="1"/>
          </p:nvSpPr>
          <p:spPr bwMode="auto">
            <a:xfrm>
              <a:off x="-54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7" name="Freeform 21"/>
            <p:cNvSpPr>
              <a:spLocks noEditPoints="1"/>
            </p:cNvSpPr>
            <p:nvPr userDrawn="1"/>
          </p:nvSpPr>
          <p:spPr bwMode="auto">
            <a:xfrm>
              <a:off x="2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5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0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9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3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8" name="Freeform 22"/>
            <p:cNvSpPr>
              <a:spLocks noEditPoints="1"/>
            </p:cNvSpPr>
            <p:nvPr userDrawn="1"/>
          </p:nvSpPr>
          <p:spPr bwMode="auto">
            <a:xfrm>
              <a:off x="154" y="2889"/>
              <a:ext cx="71" cy="110"/>
            </a:xfrm>
            <a:custGeom>
              <a:avLst/>
              <a:gdLst>
                <a:gd name="T0" fmla="*/ 6 w 30"/>
                <a:gd name="T1" fmla="*/ 22 h 46"/>
                <a:gd name="T2" fmla="*/ 12 w 30"/>
                <a:gd name="T3" fmla="*/ 22 h 46"/>
                <a:gd name="T4" fmla="*/ 22 w 30"/>
                <a:gd name="T5" fmla="*/ 13 h 46"/>
                <a:gd name="T6" fmla="*/ 12 w 30"/>
                <a:gd name="T7" fmla="*/ 5 h 46"/>
                <a:gd name="T8" fmla="*/ 6 w 30"/>
                <a:gd name="T9" fmla="*/ 5 h 46"/>
                <a:gd name="T10" fmla="*/ 6 w 30"/>
                <a:gd name="T11" fmla="*/ 22 h 46"/>
                <a:gd name="T12" fmla="*/ 0 w 30"/>
                <a:gd name="T13" fmla="*/ 1 h 46"/>
                <a:gd name="T14" fmla="*/ 11 w 30"/>
                <a:gd name="T15" fmla="*/ 0 h 46"/>
                <a:gd name="T16" fmla="*/ 24 w 30"/>
                <a:gd name="T17" fmla="*/ 4 h 46"/>
                <a:gd name="T18" fmla="*/ 28 w 30"/>
                <a:gd name="T19" fmla="*/ 13 h 46"/>
                <a:gd name="T20" fmla="*/ 19 w 30"/>
                <a:gd name="T21" fmla="*/ 24 h 46"/>
                <a:gd name="T22" fmla="*/ 19 w 30"/>
                <a:gd name="T23" fmla="*/ 25 h 46"/>
                <a:gd name="T24" fmla="*/ 26 w 30"/>
                <a:gd name="T25" fmla="*/ 34 h 46"/>
                <a:gd name="T26" fmla="*/ 30 w 30"/>
                <a:gd name="T27" fmla="*/ 46 h 46"/>
                <a:gd name="T28" fmla="*/ 24 w 30"/>
                <a:gd name="T29" fmla="*/ 46 h 46"/>
                <a:gd name="T30" fmla="*/ 21 w 30"/>
                <a:gd name="T31" fmla="*/ 35 h 46"/>
                <a:gd name="T32" fmla="*/ 11 w 30"/>
                <a:gd name="T33" fmla="*/ 27 h 46"/>
                <a:gd name="T34" fmla="*/ 6 w 30"/>
                <a:gd name="T35" fmla="*/ 27 h 46"/>
                <a:gd name="T36" fmla="*/ 6 w 30"/>
                <a:gd name="T37" fmla="*/ 46 h 46"/>
                <a:gd name="T38" fmla="*/ 0 w 30"/>
                <a:gd name="T39" fmla="*/ 46 h 46"/>
                <a:gd name="T40" fmla="*/ 0 w 30"/>
                <a:gd name="T4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6">
                  <a:moveTo>
                    <a:pt x="6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2" y="19"/>
                    <a:pt x="22" y="13"/>
                  </a:cubicBezTo>
                  <a:cubicBezTo>
                    <a:pt x="22" y="7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2"/>
                  </a:lnTo>
                  <a:close/>
                  <a:moveTo>
                    <a:pt x="0" y="1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9"/>
                    <a:pt x="24" y="23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5" y="29"/>
                    <a:pt x="26" y="34"/>
                  </a:cubicBezTo>
                  <a:cubicBezTo>
                    <a:pt x="28" y="40"/>
                    <a:pt x="29" y="45"/>
                    <a:pt x="30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2" y="41"/>
                    <a:pt x="21" y="35"/>
                  </a:cubicBezTo>
                  <a:cubicBezTo>
                    <a:pt x="19" y="29"/>
                    <a:pt x="17" y="27"/>
                    <a:pt x="11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9" name="Freeform 23"/>
            <p:cNvSpPr>
              <a:spLocks noEditPoints="1"/>
            </p:cNvSpPr>
            <p:nvPr userDrawn="1"/>
          </p:nvSpPr>
          <p:spPr bwMode="auto">
            <a:xfrm>
              <a:off x="235" y="2920"/>
              <a:ext cx="68" cy="81"/>
            </a:xfrm>
            <a:custGeom>
              <a:avLst/>
              <a:gdLst>
                <a:gd name="T0" fmla="*/ 23 w 29"/>
                <a:gd name="T1" fmla="*/ 14 h 34"/>
                <a:gd name="T2" fmla="*/ 15 w 29"/>
                <a:gd name="T3" fmla="*/ 4 h 34"/>
                <a:gd name="T4" fmla="*/ 5 w 29"/>
                <a:gd name="T5" fmla="*/ 14 h 34"/>
                <a:gd name="T6" fmla="*/ 23 w 29"/>
                <a:gd name="T7" fmla="*/ 14 h 34"/>
                <a:gd name="T8" fmla="*/ 5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5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5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3" y="14"/>
                  </a:moveTo>
                  <a:cubicBezTo>
                    <a:pt x="23" y="10"/>
                    <a:pt x="21" y="4"/>
                    <a:pt x="15" y="4"/>
                  </a:cubicBezTo>
                  <a:cubicBezTo>
                    <a:pt x="9" y="4"/>
                    <a:pt x="6" y="10"/>
                    <a:pt x="5" y="14"/>
                  </a:cubicBezTo>
                  <a:lnTo>
                    <a:pt x="23" y="14"/>
                  </a:lnTo>
                  <a:close/>
                  <a:moveTo>
                    <a:pt x="5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0" name="Freeform 24"/>
            <p:cNvSpPr>
              <a:spLocks noEditPoints="1"/>
            </p:cNvSpPr>
            <p:nvPr userDrawn="1"/>
          </p:nvSpPr>
          <p:spPr bwMode="auto">
            <a:xfrm>
              <a:off x="315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4 w 31"/>
                <a:gd name="T3" fmla="*/ 11 h 48"/>
                <a:gd name="T4" fmla="*/ 16 w 31"/>
                <a:gd name="T5" fmla="*/ 4 h 48"/>
                <a:gd name="T6" fmla="*/ 6 w 31"/>
                <a:gd name="T7" fmla="*/ 17 h 48"/>
                <a:gd name="T8" fmla="*/ 16 w 31"/>
                <a:gd name="T9" fmla="*/ 29 h 48"/>
                <a:gd name="T10" fmla="*/ 24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0 w 31"/>
                <a:gd name="T19" fmla="*/ 10 h 48"/>
                <a:gd name="T20" fmla="*/ 30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4 w 31"/>
                <a:gd name="T29" fmla="*/ 40 h 48"/>
                <a:gd name="T30" fmla="*/ 14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4 w 31"/>
                <a:gd name="T37" fmla="*/ 28 h 48"/>
                <a:gd name="T38" fmla="*/ 14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5 w 31"/>
                <a:gd name="T45" fmla="*/ 5 h 48"/>
                <a:gd name="T46" fmla="*/ 25 w 31"/>
                <a:gd name="T47" fmla="*/ 5 h 48"/>
                <a:gd name="T48" fmla="*/ 25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3" y="7"/>
                    <a:pt x="20" y="4"/>
                    <a:pt x="16" y="4"/>
                  </a:cubicBezTo>
                  <a:cubicBezTo>
                    <a:pt x="10" y="4"/>
                    <a:pt x="6" y="9"/>
                    <a:pt x="6" y="17"/>
                  </a:cubicBezTo>
                  <a:cubicBezTo>
                    <a:pt x="6" y="23"/>
                    <a:pt x="9" y="29"/>
                    <a:pt x="16" y="29"/>
                  </a:cubicBezTo>
                  <a:cubicBezTo>
                    <a:pt x="19" y="29"/>
                    <a:pt x="23" y="26"/>
                    <a:pt x="24" y="23"/>
                  </a:cubicBezTo>
                  <a:cubicBezTo>
                    <a:pt x="24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0" y="5"/>
                    <a:pt x="30" y="1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6"/>
                    <a:pt x="29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5" y="47"/>
                    <a:pt x="3" y="4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2"/>
                    <a:pt x="10" y="43"/>
                    <a:pt x="14" y="43"/>
                  </a:cubicBezTo>
                  <a:cubicBezTo>
                    <a:pt x="20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31"/>
                    <a:pt x="19" y="33"/>
                    <a:pt x="14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" y="0"/>
                    <a:pt x="24" y="3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1" name="Freeform 25"/>
            <p:cNvSpPr>
              <a:spLocks/>
            </p:cNvSpPr>
            <p:nvPr userDrawn="1"/>
          </p:nvSpPr>
          <p:spPr bwMode="auto">
            <a:xfrm>
              <a:off x="407" y="2920"/>
              <a:ext cx="69" cy="81"/>
            </a:xfrm>
            <a:custGeom>
              <a:avLst/>
              <a:gdLst>
                <a:gd name="T0" fmla="*/ 28 w 29"/>
                <a:gd name="T1" fmla="*/ 24 h 34"/>
                <a:gd name="T2" fmla="*/ 29 w 29"/>
                <a:gd name="T3" fmla="*/ 33 h 34"/>
                <a:gd name="T4" fmla="*/ 23 w 29"/>
                <a:gd name="T5" fmla="*/ 33 h 34"/>
                <a:gd name="T6" fmla="*/ 23 w 29"/>
                <a:gd name="T7" fmla="*/ 28 h 34"/>
                <a:gd name="T8" fmla="*/ 23 w 29"/>
                <a:gd name="T9" fmla="*/ 28 h 34"/>
                <a:gd name="T10" fmla="*/ 12 w 29"/>
                <a:gd name="T11" fmla="*/ 34 h 34"/>
                <a:gd name="T12" fmla="*/ 0 w 29"/>
                <a:gd name="T13" fmla="*/ 20 h 34"/>
                <a:gd name="T14" fmla="*/ 0 w 29"/>
                <a:gd name="T15" fmla="*/ 0 h 34"/>
                <a:gd name="T16" fmla="*/ 6 w 29"/>
                <a:gd name="T17" fmla="*/ 0 h 34"/>
                <a:gd name="T18" fmla="*/ 6 w 29"/>
                <a:gd name="T19" fmla="*/ 19 h 34"/>
                <a:gd name="T20" fmla="*/ 14 w 29"/>
                <a:gd name="T21" fmla="*/ 29 h 34"/>
                <a:gd name="T22" fmla="*/ 22 w 29"/>
                <a:gd name="T23" fmla="*/ 24 h 34"/>
                <a:gd name="T24" fmla="*/ 22 w 29"/>
                <a:gd name="T25" fmla="*/ 21 h 34"/>
                <a:gd name="T26" fmla="*/ 22 w 29"/>
                <a:gd name="T27" fmla="*/ 0 h 34"/>
                <a:gd name="T28" fmla="*/ 28 w 29"/>
                <a:gd name="T29" fmla="*/ 0 h 34"/>
                <a:gd name="T30" fmla="*/ 28 w 29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8" y="24"/>
                  </a:moveTo>
                  <a:cubicBezTo>
                    <a:pt x="28" y="28"/>
                    <a:pt x="28" y="31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31"/>
                    <a:pt x="18" y="34"/>
                    <a:pt x="12" y="34"/>
                  </a:cubicBezTo>
                  <a:cubicBezTo>
                    <a:pt x="7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4" y="29"/>
                  </a:cubicBezTo>
                  <a:cubicBezTo>
                    <a:pt x="18" y="29"/>
                    <a:pt x="21" y="26"/>
                    <a:pt x="22" y="24"/>
                  </a:cubicBezTo>
                  <a:cubicBezTo>
                    <a:pt x="22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Rectangle 26"/>
            <p:cNvSpPr>
              <a:spLocks noChangeArrowheads="1"/>
            </p:cNvSpPr>
            <p:nvPr userDrawn="1"/>
          </p:nvSpPr>
          <p:spPr bwMode="auto">
            <a:xfrm>
              <a:off x="497" y="2885"/>
              <a:ext cx="15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27"/>
            <p:cNvSpPr>
              <a:spLocks noEditPoints="1"/>
            </p:cNvSpPr>
            <p:nvPr userDrawn="1"/>
          </p:nvSpPr>
          <p:spPr bwMode="auto">
            <a:xfrm>
              <a:off x="528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5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28"/>
            <p:cNvSpPr>
              <a:spLocks/>
            </p:cNvSpPr>
            <p:nvPr userDrawn="1"/>
          </p:nvSpPr>
          <p:spPr bwMode="auto">
            <a:xfrm>
              <a:off x="599" y="2899"/>
              <a:ext cx="48" cy="102"/>
            </a:xfrm>
            <a:custGeom>
              <a:avLst/>
              <a:gdLst>
                <a:gd name="T0" fmla="*/ 11 w 20"/>
                <a:gd name="T1" fmla="*/ 0 h 43"/>
                <a:gd name="T2" fmla="*/ 11 w 20"/>
                <a:gd name="T3" fmla="*/ 9 h 43"/>
                <a:gd name="T4" fmla="*/ 20 w 20"/>
                <a:gd name="T5" fmla="*/ 9 h 43"/>
                <a:gd name="T6" fmla="*/ 20 w 20"/>
                <a:gd name="T7" fmla="*/ 14 h 43"/>
                <a:gd name="T8" fmla="*/ 11 w 20"/>
                <a:gd name="T9" fmla="*/ 14 h 43"/>
                <a:gd name="T10" fmla="*/ 11 w 20"/>
                <a:gd name="T11" fmla="*/ 32 h 43"/>
                <a:gd name="T12" fmla="*/ 16 w 20"/>
                <a:gd name="T13" fmla="*/ 38 h 43"/>
                <a:gd name="T14" fmla="*/ 19 w 20"/>
                <a:gd name="T15" fmla="*/ 38 h 43"/>
                <a:gd name="T16" fmla="*/ 20 w 20"/>
                <a:gd name="T17" fmla="*/ 42 h 43"/>
                <a:gd name="T18" fmla="*/ 14 w 20"/>
                <a:gd name="T19" fmla="*/ 43 h 43"/>
                <a:gd name="T20" fmla="*/ 8 w 20"/>
                <a:gd name="T21" fmla="*/ 41 h 43"/>
                <a:gd name="T22" fmla="*/ 5 w 20"/>
                <a:gd name="T23" fmla="*/ 32 h 43"/>
                <a:gd name="T24" fmla="*/ 5 w 20"/>
                <a:gd name="T25" fmla="*/ 14 h 43"/>
                <a:gd name="T26" fmla="*/ 0 w 20"/>
                <a:gd name="T27" fmla="*/ 14 h 43"/>
                <a:gd name="T28" fmla="*/ 0 w 20"/>
                <a:gd name="T29" fmla="*/ 9 h 43"/>
                <a:gd name="T30" fmla="*/ 5 w 20"/>
                <a:gd name="T31" fmla="*/ 9 h 43"/>
                <a:gd name="T32" fmla="*/ 5 w 20"/>
                <a:gd name="T33" fmla="*/ 2 h 43"/>
                <a:gd name="T34" fmla="*/ 11 w 20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6" y="38"/>
                  </a:cubicBezTo>
                  <a:cubicBezTo>
                    <a:pt x="17" y="38"/>
                    <a:pt x="19" y="38"/>
                    <a:pt x="19" y="38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3"/>
                    <a:pt x="17" y="43"/>
                    <a:pt x="14" y="43"/>
                  </a:cubicBezTo>
                  <a:cubicBezTo>
                    <a:pt x="11" y="43"/>
                    <a:pt x="9" y="42"/>
                    <a:pt x="8" y="41"/>
                  </a:cubicBezTo>
                  <a:cubicBezTo>
                    <a:pt x="6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654" y="2920"/>
              <a:ext cx="76" cy="81"/>
            </a:xfrm>
            <a:custGeom>
              <a:avLst/>
              <a:gdLst>
                <a:gd name="T0" fmla="*/ 6 w 32"/>
                <a:gd name="T1" fmla="*/ 17 h 34"/>
                <a:gd name="T2" fmla="*/ 16 w 32"/>
                <a:gd name="T3" fmla="*/ 30 h 34"/>
                <a:gd name="T4" fmla="*/ 26 w 32"/>
                <a:gd name="T5" fmla="*/ 17 h 34"/>
                <a:gd name="T6" fmla="*/ 16 w 32"/>
                <a:gd name="T7" fmla="*/ 4 h 34"/>
                <a:gd name="T8" fmla="*/ 6 w 32"/>
                <a:gd name="T9" fmla="*/ 17 h 34"/>
                <a:gd name="T10" fmla="*/ 32 w 32"/>
                <a:gd name="T11" fmla="*/ 17 h 34"/>
                <a:gd name="T12" fmla="*/ 16 w 32"/>
                <a:gd name="T13" fmla="*/ 34 h 34"/>
                <a:gd name="T14" fmla="*/ 0 w 32"/>
                <a:gd name="T15" fmla="*/ 17 h 34"/>
                <a:gd name="T16" fmla="*/ 17 w 32"/>
                <a:gd name="T17" fmla="*/ 0 h 34"/>
                <a:gd name="T18" fmla="*/ 32 w 32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4">
                  <a:moveTo>
                    <a:pt x="6" y="17"/>
                  </a:moveTo>
                  <a:cubicBezTo>
                    <a:pt x="6" y="24"/>
                    <a:pt x="10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1"/>
                    <a:pt x="24" y="4"/>
                    <a:pt x="16" y="4"/>
                  </a:cubicBezTo>
                  <a:cubicBezTo>
                    <a:pt x="9" y="4"/>
                    <a:pt x="6" y="11"/>
                    <a:pt x="6" y="17"/>
                  </a:cubicBezTo>
                  <a:moveTo>
                    <a:pt x="32" y="17"/>
                  </a:moveTo>
                  <a:cubicBezTo>
                    <a:pt x="32" y="29"/>
                    <a:pt x="24" y="34"/>
                    <a:pt x="16" y="34"/>
                  </a:cubicBezTo>
                  <a:cubicBezTo>
                    <a:pt x="7" y="34"/>
                    <a:pt x="0" y="28"/>
                    <a:pt x="0" y="17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6" y="0"/>
                    <a:pt x="32" y="7"/>
                    <a:pt x="32" y="17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30"/>
            <p:cNvSpPr>
              <a:spLocks/>
            </p:cNvSpPr>
            <p:nvPr userDrawn="1"/>
          </p:nvSpPr>
          <p:spPr bwMode="auto">
            <a:xfrm>
              <a:off x="746" y="2920"/>
              <a:ext cx="40" cy="79"/>
            </a:xfrm>
            <a:custGeom>
              <a:avLst/>
              <a:gdLst>
                <a:gd name="T0" fmla="*/ 1 w 17"/>
                <a:gd name="T1" fmla="*/ 11 h 33"/>
                <a:gd name="T2" fmla="*/ 0 w 17"/>
                <a:gd name="T3" fmla="*/ 0 h 33"/>
                <a:gd name="T4" fmla="*/ 6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7 w 17"/>
                <a:gd name="T21" fmla="*/ 16 h 33"/>
                <a:gd name="T22" fmla="*/ 7 w 17"/>
                <a:gd name="T23" fmla="*/ 33 h 33"/>
                <a:gd name="T24" fmla="*/ 1 w 17"/>
                <a:gd name="T25" fmla="*/ 33 h 33"/>
                <a:gd name="T26" fmla="*/ 1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1" y="11"/>
                  </a:moveTo>
                  <a:cubicBezTo>
                    <a:pt x="1" y="7"/>
                    <a:pt x="1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1" y="5"/>
                    <a:pt x="8" y="9"/>
                    <a:pt x="7" y="13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31"/>
            <p:cNvSpPr>
              <a:spLocks/>
            </p:cNvSpPr>
            <p:nvPr userDrawn="1"/>
          </p:nvSpPr>
          <p:spPr bwMode="auto">
            <a:xfrm>
              <a:off x="793" y="2920"/>
              <a:ext cx="74" cy="117"/>
            </a:xfrm>
            <a:custGeom>
              <a:avLst/>
              <a:gdLst>
                <a:gd name="T0" fmla="*/ 7 w 31"/>
                <a:gd name="T1" fmla="*/ 0 h 49"/>
                <a:gd name="T2" fmla="*/ 14 w 31"/>
                <a:gd name="T3" fmla="*/ 20 h 49"/>
                <a:gd name="T4" fmla="*/ 16 w 31"/>
                <a:gd name="T5" fmla="*/ 27 h 49"/>
                <a:gd name="T6" fmla="*/ 16 w 31"/>
                <a:gd name="T7" fmla="*/ 27 h 49"/>
                <a:gd name="T8" fmla="*/ 18 w 31"/>
                <a:gd name="T9" fmla="*/ 20 h 49"/>
                <a:gd name="T10" fmla="*/ 25 w 31"/>
                <a:gd name="T11" fmla="*/ 0 h 49"/>
                <a:gd name="T12" fmla="*/ 31 w 31"/>
                <a:gd name="T13" fmla="*/ 0 h 49"/>
                <a:gd name="T14" fmla="*/ 22 w 31"/>
                <a:gd name="T15" fmla="*/ 24 h 49"/>
                <a:gd name="T16" fmla="*/ 11 w 31"/>
                <a:gd name="T17" fmla="*/ 45 h 49"/>
                <a:gd name="T18" fmla="*/ 4 w 31"/>
                <a:gd name="T19" fmla="*/ 49 h 49"/>
                <a:gd name="T20" fmla="*/ 2 w 31"/>
                <a:gd name="T21" fmla="*/ 43 h 49"/>
                <a:gd name="T22" fmla="*/ 7 w 31"/>
                <a:gd name="T23" fmla="*/ 41 h 49"/>
                <a:gd name="T24" fmla="*/ 12 w 31"/>
                <a:gd name="T25" fmla="*/ 34 h 49"/>
                <a:gd name="T26" fmla="*/ 13 w 31"/>
                <a:gd name="T27" fmla="*/ 32 h 49"/>
                <a:gd name="T28" fmla="*/ 12 w 31"/>
                <a:gd name="T29" fmla="*/ 31 h 49"/>
                <a:gd name="T30" fmla="*/ 0 w 31"/>
                <a:gd name="T31" fmla="*/ 0 h 49"/>
                <a:gd name="T32" fmla="*/ 7 w 31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9">
                  <a:moveTo>
                    <a:pt x="7" y="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22"/>
                    <a:pt x="16" y="25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5"/>
                    <a:pt x="18" y="22"/>
                    <a:pt x="18" y="2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35"/>
                    <a:pt x="15" y="41"/>
                    <a:pt x="11" y="45"/>
                  </a:cubicBezTo>
                  <a:cubicBezTo>
                    <a:pt x="8" y="47"/>
                    <a:pt x="5" y="48"/>
                    <a:pt x="4" y="4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2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32"/>
            <p:cNvSpPr>
              <a:spLocks/>
            </p:cNvSpPr>
            <p:nvPr userDrawn="1"/>
          </p:nvSpPr>
          <p:spPr bwMode="auto">
            <a:xfrm>
              <a:off x="895" y="2889"/>
              <a:ext cx="81" cy="110"/>
            </a:xfrm>
            <a:custGeom>
              <a:avLst/>
              <a:gdLst>
                <a:gd name="T0" fmla="*/ 0 w 81"/>
                <a:gd name="T1" fmla="*/ 0 h 110"/>
                <a:gd name="T2" fmla="*/ 0 w 81"/>
                <a:gd name="T3" fmla="*/ 15 h 110"/>
                <a:gd name="T4" fmla="*/ 33 w 81"/>
                <a:gd name="T5" fmla="*/ 15 h 110"/>
                <a:gd name="T6" fmla="*/ 33 w 81"/>
                <a:gd name="T7" fmla="*/ 110 h 110"/>
                <a:gd name="T8" fmla="*/ 48 w 81"/>
                <a:gd name="T9" fmla="*/ 110 h 110"/>
                <a:gd name="T10" fmla="*/ 48 w 81"/>
                <a:gd name="T11" fmla="*/ 15 h 110"/>
                <a:gd name="T12" fmla="*/ 81 w 81"/>
                <a:gd name="T13" fmla="*/ 15 h 110"/>
                <a:gd name="T14" fmla="*/ 81 w 81"/>
                <a:gd name="T15" fmla="*/ 0 h 110"/>
                <a:gd name="T16" fmla="*/ 0 w 8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lnTo>
                    <a:pt x="0" y="15"/>
                  </a:lnTo>
                  <a:lnTo>
                    <a:pt x="33" y="15"/>
                  </a:lnTo>
                  <a:lnTo>
                    <a:pt x="33" y="110"/>
                  </a:lnTo>
                  <a:lnTo>
                    <a:pt x="48" y="110"/>
                  </a:lnTo>
                  <a:lnTo>
                    <a:pt x="48" y="15"/>
                  </a:lnTo>
                  <a:lnTo>
                    <a:pt x="81" y="15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33"/>
            <p:cNvSpPr>
              <a:spLocks/>
            </p:cNvSpPr>
            <p:nvPr userDrawn="1"/>
          </p:nvSpPr>
          <p:spPr bwMode="auto">
            <a:xfrm>
              <a:off x="976" y="2920"/>
              <a:ext cx="40" cy="79"/>
            </a:xfrm>
            <a:custGeom>
              <a:avLst/>
              <a:gdLst>
                <a:gd name="T0" fmla="*/ 0 w 17"/>
                <a:gd name="T1" fmla="*/ 11 h 33"/>
                <a:gd name="T2" fmla="*/ 0 w 17"/>
                <a:gd name="T3" fmla="*/ 0 h 33"/>
                <a:gd name="T4" fmla="*/ 5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6 w 17"/>
                <a:gd name="T21" fmla="*/ 16 h 33"/>
                <a:gd name="T22" fmla="*/ 6 w 17"/>
                <a:gd name="T23" fmla="*/ 33 h 33"/>
                <a:gd name="T24" fmla="*/ 0 w 17"/>
                <a:gd name="T25" fmla="*/ 33 h 33"/>
                <a:gd name="T26" fmla="*/ 0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34"/>
            <p:cNvSpPr>
              <a:spLocks noEditPoints="1"/>
            </p:cNvSpPr>
            <p:nvPr userDrawn="1"/>
          </p:nvSpPr>
          <p:spPr bwMode="auto">
            <a:xfrm>
              <a:off x="1028" y="2889"/>
              <a:ext cx="16" cy="110"/>
            </a:xfrm>
            <a:custGeom>
              <a:avLst/>
              <a:gdLst>
                <a:gd name="T0" fmla="*/ 0 w 7"/>
                <a:gd name="T1" fmla="*/ 13 h 46"/>
                <a:gd name="T2" fmla="*/ 6 w 7"/>
                <a:gd name="T3" fmla="*/ 13 h 46"/>
                <a:gd name="T4" fmla="*/ 6 w 7"/>
                <a:gd name="T5" fmla="*/ 46 h 46"/>
                <a:gd name="T6" fmla="*/ 0 w 7"/>
                <a:gd name="T7" fmla="*/ 46 h 46"/>
                <a:gd name="T8" fmla="*/ 0 w 7"/>
                <a:gd name="T9" fmla="*/ 13 h 46"/>
                <a:gd name="T10" fmla="*/ 7 w 7"/>
                <a:gd name="T11" fmla="*/ 4 h 46"/>
                <a:gd name="T12" fmla="*/ 3 w 7"/>
                <a:gd name="T13" fmla="*/ 8 h 46"/>
                <a:gd name="T14" fmla="*/ 0 w 7"/>
                <a:gd name="T15" fmla="*/ 4 h 46"/>
                <a:gd name="T16" fmla="*/ 3 w 7"/>
                <a:gd name="T17" fmla="*/ 0 h 46"/>
                <a:gd name="T18" fmla="*/ 7 w 7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6">
                  <a:moveTo>
                    <a:pt x="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3"/>
                  </a:lnTo>
                  <a:close/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35"/>
            <p:cNvSpPr>
              <a:spLocks noEditPoints="1"/>
            </p:cNvSpPr>
            <p:nvPr userDrawn="1"/>
          </p:nvSpPr>
          <p:spPr bwMode="auto">
            <a:xfrm>
              <a:off x="1063" y="2885"/>
              <a:ext cx="76" cy="116"/>
            </a:xfrm>
            <a:custGeom>
              <a:avLst/>
              <a:gdLst>
                <a:gd name="T0" fmla="*/ 6 w 32"/>
                <a:gd name="T1" fmla="*/ 35 h 49"/>
                <a:gd name="T2" fmla="*/ 7 w 32"/>
                <a:gd name="T3" fmla="*/ 37 h 49"/>
                <a:gd name="T4" fmla="*/ 16 w 32"/>
                <a:gd name="T5" fmla="*/ 44 h 49"/>
                <a:gd name="T6" fmla="*/ 26 w 32"/>
                <a:gd name="T7" fmla="*/ 32 h 49"/>
                <a:gd name="T8" fmla="*/ 16 w 32"/>
                <a:gd name="T9" fmla="*/ 19 h 49"/>
                <a:gd name="T10" fmla="*/ 7 w 32"/>
                <a:gd name="T11" fmla="*/ 27 h 49"/>
                <a:gd name="T12" fmla="*/ 6 w 32"/>
                <a:gd name="T13" fmla="*/ 29 h 49"/>
                <a:gd name="T14" fmla="*/ 6 w 32"/>
                <a:gd name="T15" fmla="*/ 35 h 49"/>
                <a:gd name="T16" fmla="*/ 0 w 32"/>
                <a:gd name="T17" fmla="*/ 48 h 49"/>
                <a:gd name="T18" fmla="*/ 1 w 32"/>
                <a:gd name="T19" fmla="*/ 40 h 49"/>
                <a:gd name="T20" fmla="*/ 1 w 32"/>
                <a:gd name="T21" fmla="*/ 0 h 49"/>
                <a:gd name="T22" fmla="*/ 6 w 32"/>
                <a:gd name="T23" fmla="*/ 0 h 49"/>
                <a:gd name="T24" fmla="*/ 6 w 32"/>
                <a:gd name="T25" fmla="*/ 21 h 49"/>
                <a:gd name="T26" fmla="*/ 7 w 32"/>
                <a:gd name="T27" fmla="*/ 21 h 49"/>
                <a:gd name="T28" fmla="*/ 18 w 32"/>
                <a:gd name="T29" fmla="*/ 15 h 49"/>
                <a:gd name="T30" fmla="*/ 32 w 32"/>
                <a:gd name="T31" fmla="*/ 32 h 49"/>
                <a:gd name="T32" fmla="*/ 17 w 32"/>
                <a:gd name="T33" fmla="*/ 49 h 49"/>
                <a:gd name="T34" fmla="*/ 6 w 32"/>
                <a:gd name="T35" fmla="*/ 43 h 49"/>
                <a:gd name="T36" fmla="*/ 6 w 32"/>
                <a:gd name="T37" fmla="*/ 43 h 49"/>
                <a:gd name="T38" fmla="*/ 5 w 32"/>
                <a:gd name="T39" fmla="*/ 48 h 49"/>
                <a:gd name="T40" fmla="*/ 0 w 32"/>
                <a:gd name="T4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6" y="35"/>
                  </a:moveTo>
                  <a:cubicBezTo>
                    <a:pt x="6" y="36"/>
                    <a:pt x="7" y="37"/>
                    <a:pt x="7" y="37"/>
                  </a:cubicBezTo>
                  <a:cubicBezTo>
                    <a:pt x="8" y="42"/>
                    <a:pt x="11" y="44"/>
                    <a:pt x="16" y="44"/>
                  </a:cubicBezTo>
                  <a:cubicBezTo>
                    <a:pt x="22" y="44"/>
                    <a:pt x="26" y="39"/>
                    <a:pt x="26" y="32"/>
                  </a:cubicBezTo>
                  <a:cubicBezTo>
                    <a:pt x="26" y="25"/>
                    <a:pt x="22" y="19"/>
                    <a:pt x="16" y="19"/>
                  </a:cubicBezTo>
                  <a:cubicBezTo>
                    <a:pt x="12" y="19"/>
                    <a:pt x="8" y="22"/>
                    <a:pt x="7" y="27"/>
                  </a:cubicBezTo>
                  <a:cubicBezTo>
                    <a:pt x="7" y="28"/>
                    <a:pt x="6" y="28"/>
                    <a:pt x="6" y="29"/>
                  </a:cubicBezTo>
                  <a:lnTo>
                    <a:pt x="6" y="35"/>
                  </a:lnTo>
                  <a:close/>
                  <a:moveTo>
                    <a:pt x="0" y="48"/>
                  </a:moveTo>
                  <a:cubicBezTo>
                    <a:pt x="0" y="46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7"/>
                    <a:pt x="13" y="15"/>
                    <a:pt x="18" y="15"/>
                  </a:cubicBezTo>
                  <a:cubicBezTo>
                    <a:pt x="26" y="15"/>
                    <a:pt x="32" y="22"/>
                    <a:pt x="32" y="32"/>
                  </a:cubicBezTo>
                  <a:cubicBezTo>
                    <a:pt x="32" y="43"/>
                    <a:pt x="24" y="49"/>
                    <a:pt x="17" y="49"/>
                  </a:cubicBezTo>
                  <a:cubicBezTo>
                    <a:pt x="12" y="49"/>
                    <a:pt x="8" y="47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8"/>
                    <a:pt x="5" y="48"/>
                    <a:pt x="5" y="48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2" name="Freeform 36"/>
            <p:cNvSpPr>
              <a:spLocks/>
            </p:cNvSpPr>
            <p:nvPr userDrawn="1"/>
          </p:nvSpPr>
          <p:spPr bwMode="auto">
            <a:xfrm>
              <a:off x="1156" y="2920"/>
              <a:ext cx="66" cy="81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8 h 34"/>
                <a:gd name="T8" fmla="*/ 22 w 28"/>
                <a:gd name="T9" fmla="*/ 28 h 34"/>
                <a:gd name="T10" fmla="*/ 11 w 28"/>
                <a:gd name="T11" fmla="*/ 34 h 34"/>
                <a:gd name="T12" fmla="*/ 0 w 28"/>
                <a:gd name="T13" fmla="*/ 20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9 h 34"/>
                <a:gd name="T20" fmla="*/ 13 w 28"/>
                <a:gd name="T21" fmla="*/ 29 h 34"/>
                <a:gd name="T22" fmla="*/ 21 w 28"/>
                <a:gd name="T23" fmla="*/ 24 h 34"/>
                <a:gd name="T24" fmla="*/ 22 w 28"/>
                <a:gd name="T25" fmla="*/ 21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8"/>
                    <a:pt x="28" y="31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31"/>
                    <a:pt x="17" y="34"/>
                    <a:pt x="11" y="34"/>
                  </a:cubicBezTo>
                  <a:cubicBezTo>
                    <a:pt x="6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3" y="29"/>
                  </a:cubicBezTo>
                  <a:cubicBezTo>
                    <a:pt x="17" y="29"/>
                    <a:pt x="20" y="26"/>
                    <a:pt x="21" y="24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3" name="Freeform 37"/>
            <p:cNvSpPr>
              <a:spLocks/>
            </p:cNvSpPr>
            <p:nvPr userDrawn="1"/>
          </p:nvSpPr>
          <p:spPr bwMode="auto">
            <a:xfrm>
              <a:off x="1243" y="2920"/>
              <a:ext cx="67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4" name="Freeform 38"/>
            <p:cNvSpPr>
              <a:spLocks noEditPoints="1"/>
            </p:cNvSpPr>
            <p:nvPr userDrawn="1"/>
          </p:nvSpPr>
          <p:spPr bwMode="auto">
            <a:xfrm>
              <a:off x="1326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6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5" name="Rectangle 39"/>
            <p:cNvSpPr>
              <a:spLocks noChangeArrowheads="1"/>
            </p:cNvSpPr>
            <p:nvPr userDrawn="1"/>
          </p:nvSpPr>
          <p:spPr bwMode="auto">
            <a:xfrm>
              <a:off x="1407" y="2885"/>
              <a:ext cx="14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6" name="Rectangle 40"/>
            <p:cNvSpPr>
              <a:spLocks noChangeArrowheads="1"/>
            </p:cNvSpPr>
            <p:nvPr userDrawn="1"/>
          </p:nvSpPr>
          <p:spPr bwMode="auto">
            <a:xfrm>
              <a:off x="-1518" y="2889"/>
              <a:ext cx="14" cy="110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7" name="Freeform 41"/>
            <p:cNvSpPr>
              <a:spLocks/>
            </p:cNvSpPr>
            <p:nvPr userDrawn="1"/>
          </p:nvSpPr>
          <p:spPr bwMode="auto">
            <a:xfrm>
              <a:off x="-1482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8" name="Freeform 42"/>
            <p:cNvSpPr>
              <a:spLocks noEditPoints="1"/>
            </p:cNvSpPr>
            <p:nvPr userDrawn="1"/>
          </p:nvSpPr>
          <p:spPr bwMode="auto">
            <a:xfrm>
              <a:off x="-139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6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9" name="Freeform 43"/>
            <p:cNvSpPr>
              <a:spLocks noEditPoints="1"/>
            </p:cNvSpPr>
            <p:nvPr userDrawn="1"/>
          </p:nvSpPr>
          <p:spPr bwMode="auto">
            <a:xfrm>
              <a:off x="-1309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7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0" name="Freeform 44"/>
            <p:cNvSpPr>
              <a:spLocks noEditPoints="1"/>
            </p:cNvSpPr>
            <p:nvPr userDrawn="1"/>
          </p:nvSpPr>
          <p:spPr bwMode="auto">
            <a:xfrm>
              <a:off x="-1224" y="2920"/>
              <a:ext cx="76" cy="112"/>
            </a:xfrm>
            <a:custGeom>
              <a:avLst/>
              <a:gdLst>
                <a:gd name="T0" fmla="*/ 7 w 32"/>
                <a:gd name="T1" fmla="*/ 20 h 47"/>
                <a:gd name="T2" fmla="*/ 7 w 32"/>
                <a:gd name="T3" fmla="*/ 22 h 47"/>
                <a:gd name="T4" fmla="*/ 16 w 32"/>
                <a:gd name="T5" fmla="*/ 30 h 47"/>
                <a:gd name="T6" fmla="*/ 26 w 32"/>
                <a:gd name="T7" fmla="*/ 17 h 47"/>
                <a:gd name="T8" fmla="*/ 16 w 32"/>
                <a:gd name="T9" fmla="*/ 4 h 47"/>
                <a:gd name="T10" fmla="*/ 7 w 32"/>
                <a:gd name="T11" fmla="*/ 12 h 47"/>
                <a:gd name="T12" fmla="*/ 7 w 32"/>
                <a:gd name="T13" fmla="*/ 14 h 47"/>
                <a:gd name="T14" fmla="*/ 7 w 32"/>
                <a:gd name="T15" fmla="*/ 20 h 47"/>
                <a:gd name="T16" fmla="*/ 1 w 32"/>
                <a:gd name="T17" fmla="*/ 11 h 47"/>
                <a:gd name="T18" fmla="*/ 0 w 32"/>
                <a:gd name="T19" fmla="*/ 0 h 47"/>
                <a:gd name="T20" fmla="*/ 6 w 32"/>
                <a:gd name="T21" fmla="*/ 0 h 47"/>
                <a:gd name="T22" fmla="*/ 6 w 32"/>
                <a:gd name="T23" fmla="*/ 6 h 47"/>
                <a:gd name="T24" fmla="*/ 6 w 32"/>
                <a:gd name="T25" fmla="*/ 6 h 47"/>
                <a:gd name="T26" fmla="*/ 18 w 32"/>
                <a:gd name="T27" fmla="*/ 0 h 47"/>
                <a:gd name="T28" fmla="*/ 32 w 32"/>
                <a:gd name="T29" fmla="*/ 16 h 47"/>
                <a:gd name="T30" fmla="*/ 17 w 32"/>
                <a:gd name="T31" fmla="*/ 34 h 47"/>
                <a:gd name="T32" fmla="*/ 7 w 32"/>
                <a:gd name="T33" fmla="*/ 29 h 47"/>
                <a:gd name="T34" fmla="*/ 7 w 32"/>
                <a:gd name="T35" fmla="*/ 29 h 47"/>
                <a:gd name="T36" fmla="*/ 7 w 32"/>
                <a:gd name="T37" fmla="*/ 47 h 47"/>
                <a:gd name="T38" fmla="*/ 1 w 32"/>
                <a:gd name="T39" fmla="*/ 47 h 47"/>
                <a:gd name="T40" fmla="*/ 1 w 32"/>
                <a:gd name="T41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7">
                  <a:moveTo>
                    <a:pt x="7" y="20"/>
                  </a:moveTo>
                  <a:cubicBezTo>
                    <a:pt x="7" y="21"/>
                    <a:pt x="7" y="22"/>
                    <a:pt x="7" y="22"/>
                  </a:cubicBezTo>
                  <a:cubicBezTo>
                    <a:pt x="8" y="27"/>
                    <a:pt x="12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0"/>
                    <a:pt x="22" y="4"/>
                    <a:pt x="16" y="4"/>
                  </a:cubicBezTo>
                  <a:cubicBezTo>
                    <a:pt x="12" y="4"/>
                    <a:pt x="8" y="7"/>
                    <a:pt x="7" y="12"/>
                  </a:cubicBezTo>
                  <a:cubicBezTo>
                    <a:pt x="7" y="13"/>
                    <a:pt x="7" y="14"/>
                    <a:pt x="7" y="14"/>
                  </a:cubicBezTo>
                  <a:lnTo>
                    <a:pt x="7" y="20"/>
                  </a:lnTo>
                  <a:close/>
                  <a:moveTo>
                    <a:pt x="1" y="11"/>
                  </a:moveTo>
                  <a:cubicBezTo>
                    <a:pt x="1" y="7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2"/>
                    <a:pt x="12" y="0"/>
                    <a:pt x="18" y="0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2" y="28"/>
                    <a:pt x="25" y="34"/>
                    <a:pt x="17" y="34"/>
                  </a:cubicBezTo>
                  <a:cubicBezTo>
                    <a:pt x="12" y="34"/>
                    <a:pt x="9" y="32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" y="47"/>
                    <a:pt x="1" y="47"/>
                    <a:pt x="1" y="4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1" name="Freeform 45"/>
            <p:cNvSpPr>
              <a:spLocks noEditPoints="1"/>
            </p:cNvSpPr>
            <p:nvPr userDrawn="1"/>
          </p:nvSpPr>
          <p:spPr bwMode="auto">
            <a:xfrm>
              <a:off x="-1137" y="2920"/>
              <a:ext cx="69" cy="81"/>
            </a:xfrm>
            <a:custGeom>
              <a:avLst/>
              <a:gdLst>
                <a:gd name="T0" fmla="*/ 24 w 29"/>
                <a:gd name="T1" fmla="*/ 14 h 34"/>
                <a:gd name="T2" fmla="*/ 15 w 29"/>
                <a:gd name="T3" fmla="*/ 4 h 34"/>
                <a:gd name="T4" fmla="*/ 6 w 29"/>
                <a:gd name="T5" fmla="*/ 14 h 34"/>
                <a:gd name="T6" fmla="*/ 24 w 29"/>
                <a:gd name="T7" fmla="*/ 14 h 34"/>
                <a:gd name="T8" fmla="*/ 6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6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6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6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2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2" name="Freeform 46"/>
            <p:cNvSpPr>
              <a:spLocks/>
            </p:cNvSpPr>
            <p:nvPr userDrawn="1"/>
          </p:nvSpPr>
          <p:spPr bwMode="auto">
            <a:xfrm>
              <a:off x="-1051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3" name="Freeform 47"/>
            <p:cNvSpPr>
              <a:spLocks noEditPoints="1"/>
            </p:cNvSpPr>
            <p:nvPr userDrawn="1"/>
          </p:nvSpPr>
          <p:spPr bwMode="auto">
            <a:xfrm>
              <a:off x="-968" y="2885"/>
              <a:ext cx="75" cy="116"/>
            </a:xfrm>
            <a:custGeom>
              <a:avLst/>
              <a:gdLst>
                <a:gd name="T0" fmla="*/ 25 w 32"/>
                <a:gd name="T1" fmla="*/ 29 h 49"/>
                <a:gd name="T2" fmla="*/ 25 w 32"/>
                <a:gd name="T3" fmla="*/ 26 h 49"/>
                <a:gd name="T4" fmla="*/ 16 w 32"/>
                <a:gd name="T5" fmla="*/ 19 h 49"/>
                <a:gd name="T6" fmla="*/ 6 w 32"/>
                <a:gd name="T7" fmla="*/ 32 h 49"/>
                <a:gd name="T8" fmla="*/ 16 w 32"/>
                <a:gd name="T9" fmla="*/ 44 h 49"/>
                <a:gd name="T10" fmla="*/ 25 w 32"/>
                <a:gd name="T11" fmla="*/ 37 h 49"/>
                <a:gd name="T12" fmla="*/ 25 w 32"/>
                <a:gd name="T13" fmla="*/ 35 h 49"/>
                <a:gd name="T14" fmla="*/ 25 w 32"/>
                <a:gd name="T15" fmla="*/ 29 h 49"/>
                <a:gd name="T16" fmla="*/ 31 w 32"/>
                <a:gd name="T17" fmla="*/ 0 h 49"/>
                <a:gd name="T18" fmla="*/ 31 w 32"/>
                <a:gd name="T19" fmla="*/ 40 h 49"/>
                <a:gd name="T20" fmla="*/ 32 w 32"/>
                <a:gd name="T21" fmla="*/ 48 h 49"/>
                <a:gd name="T22" fmla="*/ 26 w 32"/>
                <a:gd name="T23" fmla="*/ 48 h 49"/>
                <a:gd name="T24" fmla="*/ 26 w 32"/>
                <a:gd name="T25" fmla="*/ 43 h 49"/>
                <a:gd name="T26" fmla="*/ 26 w 32"/>
                <a:gd name="T27" fmla="*/ 43 h 49"/>
                <a:gd name="T28" fmla="*/ 15 w 32"/>
                <a:gd name="T29" fmla="*/ 49 h 49"/>
                <a:gd name="T30" fmla="*/ 0 w 32"/>
                <a:gd name="T31" fmla="*/ 32 h 49"/>
                <a:gd name="T32" fmla="*/ 15 w 32"/>
                <a:gd name="T33" fmla="*/ 15 h 49"/>
                <a:gd name="T34" fmla="*/ 25 w 32"/>
                <a:gd name="T35" fmla="*/ 20 h 49"/>
                <a:gd name="T36" fmla="*/ 25 w 32"/>
                <a:gd name="T37" fmla="*/ 20 h 49"/>
                <a:gd name="T38" fmla="*/ 25 w 32"/>
                <a:gd name="T39" fmla="*/ 0 h 49"/>
                <a:gd name="T40" fmla="*/ 31 w 32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2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5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4" name="Freeform 48"/>
            <p:cNvSpPr>
              <a:spLocks noEditPoints="1"/>
            </p:cNvSpPr>
            <p:nvPr userDrawn="1"/>
          </p:nvSpPr>
          <p:spPr bwMode="auto">
            <a:xfrm>
              <a:off x="-878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8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8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5" name="Freeform 49"/>
            <p:cNvSpPr>
              <a:spLocks/>
            </p:cNvSpPr>
            <p:nvPr userDrawn="1"/>
          </p:nvSpPr>
          <p:spPr bwMode="auto">
            <a:xfrm>
              <a:off x="-793" y="2920"/>
              <a:ext cx="69" cy="79"/>
            </a:xfrm>
            <a:custGeom>
              <a:avLst/>
              <a:gdLst>
                <a:gd name="T0" fmla="*/ 1 w 29"/>
                <a:gd name="T1" fmla="*/ 9 h 33"/>
                <a:gd name="T2" fmla="*/ 0 w 29"/>
                <a:gd name="T3" fmla="*/ 0 h 33"/>
                <a:gd name="T4" fmla="*/ 6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7 w 29"/>
                <a:gd name="T25" fmla="*/ 14 h 33"/>
                <a:gd name="T26" fmla="*/ 7 w 29"/>
                <a:gd name="T27" fmla="*/ 33 h 33"/>
                <a:gd name="T28" fmla="*/ 1 w 29"/>
                <a:gd name="T29" fmla="*/ 33 h 33"/>
                <a:gd name="T30" fmla="*/ 1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22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6" name="Freeform 50"/>
            <p:cNvSpPr>
              <a:spLocks/>
            </p:cNvSpPr>
            <p:nvPr userDrawn="1"/>
          </p:nvSpPr>
          <p:spPr bwMode="auto">
            <a:xfrm>
              <a:off x="-713" y="2899"/>
              <a:ext cx="45" cy="102"/>
            </a:xfrm>
            <a:custGeom>
              <a:avLst/>
              <a:gdLst>
                <a:gd name="T0" fmla="*/ 11 w 19"/>
                <a:gd name="T1" fmla="*/ 0 h 43"/>
                <a:gd name="T2" fmla="*/ 11 w 19"/>
                <a:gd name="T3" fmla="*/ 9 h 43"/>
                <a:gd name="T4" fmla="*/ 19 w 19"/>
                <a:gd name="T5" fmla="*/ 9 h 43"/>
                <a:gd name="T6" fmla="*/ 19 w 19"/>
                <a:gd name="T7" fmla="*/ 14 h 43"/>
                <a:gd name="T8" fmla="*/ 11 w 19"/>
                <a:gd name="T9" fmla="*/ 14 h 43"/>
                <a:gd name="T10" fmla="*/ 11 w 19"/>
                <a:gd name="T11" fmla="*/ 32 h 43"/>
                <a:gd name="T12" fmla="*/ 15 w 19"/>
                <a:gd name="T13" fmla="*/ 38 h 43"/>
                <a:gd name="T14" fmla="*/ 19 w 19"/>
                <a:gd name="T15" fmla="*/ 38 h 43"/>
                <a:gd name="T16" fmla="*/ 19 w 19"/>
                <a:gd name="T17" fmla="*/ 42 h 43"/>
                <a:gd name="T18" fmla="*/ 14 w 19"/>
                <a:gd name="T19" fmla="*/ 43 h 43"/>
                <a:gd name="T20" fmla="*/ 7 w 19"/>
                <a:gd name="T21" fmla="*/ 41 h 43"/>
                <a:gd name="T22" fmla="*/ 5 w 19"/>
                <a:gd name="T23" fmla="*/ 32 h 43"/>
                <a:gd name="T24" fmla="*/ 5 w 19"/>
                <a:gd name="T25" fmla="*/ 14 h 43"/>
                <a:gd name="T26" fmla="*/ 0 w 19"/>
                <a:gd name="T27" fmla="*/ 14 h 43"/>
                <a:gd name="T28" fmla="*/ 0 w 19"/>
                <a:gd name="T29" fmla="*/ 9 h 43"/>
                <a:gd name="T30" fmla="*/ 5 w 19"/>
                <a:gd name="T31" fmla="*/ 9 h 43"/>
                <a:gd name="T32" fmla="*/ 5 w 19"/>
                <a:gd name="T33" fmla="*/ 2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5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6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7" name="Freeform 51"/>
            <p:cNvSpPr>
              <a:spLocks/>
            </p:cNvSpPr>
            <p:nvPr userDrawn="1"/>
          </p:nvSpPr>
          <p:spPr bwMode="auto">
            <a:xfrm>
              <a:off x="-642" y="3082"/>
              <a:ext cx="83" cy="109"/>
            </a:xfrm>
            <a:custGeom>
              <a:avLst/>
              <a:gdLst>
                <a:gd name="T0" fmla="*/ 0 w 35"/>
                <a:gd name="T1" fmla="*/ 46 h 46"/>
                <a:gd name="T2" fmla="*/ 0 w 35"/>
                <a:gd name="T3" fmla="*/ 0 h 46"/>
                <a:gd name="T4" fmla="*/ 7 w 35"/>
                <a:gd name="T5" fmla="*/ 0 h 46"/>
                <a:gd name="T6" fmla="*/ 22 w 35"/>
                <a:gd name="T7" fmla="*/ 23 h 46"/>
                <a:gd name="T8" fmla="*/ 30 w 35"/>
                <a:gd name="T9" fmla="*/ 38 h 46"/>
                <a:gd name="T10" fmla="*/ 30 w 35"/>
                <a:gd name="T11" fmla="*/ 38 h 46"/>
                <a:gd name="T12" fmla="*/ 29 w 35"/>
                <a:gd name="T13" fmla="*/ 19 h 46"/>
                <a:gd name="T14" fmla="*/ 29 w 35"/>
                <a:gd name="T15" fmla="*/ 0 h 46"/>
                <a:gd name="T16" fmla="*/ 35 w 35"/>
                <a:gd name="T17" fmla="*/ 0 h 46"/>
                <a:gd name="T18" fmla="*/ 35 w 35"/>
                <a:gd name="T19" fmla="*/ 46 h 46"/>
                <a:gd name="T20" fmla="*/ 29 w 35"/>
                <a:gd name="T21" fmla="*/ 46 h 46"/>
                <a:gd name="T22" fmla="*/ 14 w 35"/>
                <a:gd name="T23" fmla="*/ 23 h 46"/>
                <a:gd name="T24" fmla="*/ 6 w 35"/>
                <a:gd name="T25" fmla="*/ 7 h 46"/>
                <a:gd name="T26" fmla="*/ 6 w 35"/>
                <a:gd name="T27" fmla="*/ 7 h 46"/>
                <a:gd name="T28" fmla="*/ 6 w 35"/>
                <a:gd name="T29" fmla="*/ 26 h 46"/>
                <a:gd name="T30" fmla="*/ 6 w 35"/>
                <a:gd name="T31" fmla="*/ 46 h 46"/>
                <a:gd name="T32" fmla="*/ 0 w 35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9"/>
                    <a:pt x="28" y="33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2"/>
                    <a:pt x="29" y="26"/>
                    <a:pt x="29" y="1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1" y="18"/>
                    <a:pt x="8" y="12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3"/>
                    <a:pt x="6" y="19"/>
                    <a:pt x="6" y="26"/>
                  </a:cubicBezTo>
                  <a:cubicBezTo>
                    <a:pt x="6" y="46"/>
                    <a:pt x="6" y="46"/>
                    <a:pt x="6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8" name="Freeform 52"/>
            <p:cNvSpPr>
              <a:spLocks noEditPoints="1"/>
            </p:cNvSpPr>
            <p:nvPr userDrawn="1"/>
          </p:nvSpPr>
          <p:spPr bwMode="auto">
            <a:xfrm>
              <a:off x="-542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7 w 29"/>
                <a:gd name="T5" fmla="*/ 28 h 34"/>
                <a:gd name="T6" fmla="*/ 28 w 29"/>
                <a:gd name="T7" fmla="*/ 32 h 34"/>
                <a:gd name="T8" fmla="*/ 17 w 29"/>
                <a:gd name="T9" fmla="*/ 34 h 34"/>
                <a:gd name="T10" fmla="*/ 0 w 29"/>
                <a:gd name="T11" fmla="*/ 18 h 34"/>
                <a:gd name="T12" fmla="*/ 16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4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4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5" y="33"/>
                    <a:pt x="22" y="34"/>
                    <a:pt x="17" y="34"/>
                  </a:cubicBezTo>
                  <a:cubicBezTo>
                    <a:pt x="7" y="34"/>
                    <a:pt x="0" y="28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4" y="14"/>
                  </a:moveTo>
                  <a:cubicBezTo>
                    <a:pt x="24" y="10"/>
                    <a:pt x="22" y="5"/>
                    <a:pt x="15" y="5"/>
                  </a:cubicBezTo>
                  <a:cubicBezTo>
                    <a:pt x="9" y="5"/>
                    <a:pt x="7" y="10"/>
                    <a:pt x="6" y="14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9" name="Freeform 53"/>
            <p:cNvSpPr>
              <a:spLocks/>
            </p:cNvSpPr>
            <p:nvPr userDrawn="1"/>
          </p:nvSpPr>
          <p:spPr bwMode="auto">
            <a:xfrm>
              <a:off x="-464" y="3113"/>
              <a:ext cx="114" cy="78"/>
            </a:xfrm>
            <a:custGeom>
              <a:avLst/>
              <a:gdLst>
                <a:gd name="T0" fmla="*/ 6 w 48"/>
                <a:gd name="T1" fmla="*/ 0 h 33"/>
                <a:gd name="T2" fmla="*/ 11 w 48"/>
                <a:gd name="T3" fmla="*/ 17 h 33"/>
                <a:gd name="T4" fmla="*/ 13 w 48"/>
                <a:gd name="T5" fmla="*/ 27 h 33"/>
                <a:gd name="T6" fmla="*/ 13 w 48"/>
                <a:gd name="T7" fmla="*/ 27 h 33"/>
                <a:gd name="T8" fmla="*/ 16 w 48"/>
                <a:gd name="T9" fmla="*/ 17 h 33"/>
                <a:gd name="T10" fmla="*/ 21 w 48"/>
                <a:gd name="T11" fmla="*/ 0 h 33"/>
                <a:gd name="T12" fmla="*/ 26 w 48"/>
                <a:gd name="T13" fmla="*/ 0 h 33"/>
                <a:gd name="T14" fmla="*/ 32 w 48"/>
                <a:gd name="T15" fmla="*/ 16 h 33"/>
                <a:gd name="T16" fmla="*/ 34 w 48"/>
                <a:gd name="T17" fmla="*/ 27 h 33"/>
                <a:gd name="T18" fmla="*/ 35 w 48"/>
                <a:gd name="T19" fmla="*/ 27 h 33"/>
                <a:gd name="T20" fmla="*/ 37 w 48"/>
                <a:gd name="T21" fmla="*/ 16 h 33"/>
                <a:gd name="T22" fmla="*/ 42 w 48"/>
                <a:gd name="T23" fmla="*/ 0 h 33"/>
                <a:gd name="T24" fmla="*/ 48 w 48"/>
                <a:gd name="T25" fmla="*/ 0 h 33"/>
                <a:gd name="T26" fmla="*/ 37 w 48"/>
                <a:gd name="T27" fmla="*/ 33 h 33"/>
                <a:gd name="T28" fmla="*/ 32 w 48"/>
                <a:gd name="T29" fmla="*/ 33 h 33"/>
                <a:gd name="T30" fmla="*/ 27 w 48"/>
                <a:gd name="T31" fmla="*/ 17 h 33"/>
                <a:gd name="T32" fmla="*/ 24 w 48"/>
                <a:gd name="T33" fmla="*/ 6 h 33"/>
                <a:gd name="T34" fmla="*/ 24 w 48"/>
                <a:gd name="T35" fmla="*/ 6 h 33"/>
                <a:gd name="T36" fmla="*/ 21 w 48"/>
                <a:gd name="T37" fmla="*/ 17 h 33"/>
                <a:gd name="T38" fmla="*/ 15 w 48"/>
                <a:gd name="T39" fmla="*/ 33 h 33"/>
                <a:gd name="T40" fmla="*/ 10 w 48"/>
                <a:gd name="T41" fmla="*/ 33 h 33"/>
                <a:gd name="T42" fmla="*/ 0 w 48"/>
                <a:gd name="T43" fmla="*/ 0 h 33"/>
                <a:gd name="T44" fmla="*/ 6 w 48"/>
                <a:gd name="T4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3">
                  <a:moveTo>
                    <a:pt x="6" y="0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20"/>
                    <a:pt x="12" y="24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4"/>
                    <a:pt x="15" y="20"/>
                    <a:pt x="16" y="1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20"/>
                    <a:pt x="34" y="24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3"/>
                    <a:pt x="25" y="10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0" name="Freeform 54"/>
            <p:cNvSpPr>
              <a:spLocks/>
            </p:cNvSpPr>
            <p:nvPr userDrawn="1"/>
          </p:nvSpPr>
          <p:spPr bwMode="auto">
            <a:xfrm>
              <a:off x="-308" y="3079"/>
              <a:ext cx="67" cy="112"/>
            </a:xfrm>
            <a:custGeom>
              <a:avLst/>
              <a:gdLst>
                <a:gd name="T0" fmla="*/ 1 w 28"/>
                <a:gd name="T1" fmla="*/ 40 h 47"/>
                <a:gd name="T2" fmla="*/ 12 w 28"/>
                <a:gd name="T3" fmla="*/ 43 h 47"/>
                <a:gd name="T4" fmla="*/ 22 w 28"/>
                <a:gd name="T5" fmla="*/ 35 h 47"/>
                <a:gd name="T6" fmla="*/ 13 w 28"/>
                <a:gd name="T7" fmla="*/ 26 h 47"/>
                <a:gd name="T8" fmla="*/ 1 w 28"/>
                <a:gd name="T9" fmla="*/ 13 h 47"/>
                <a:gd name="T10" fmla="*/ 16 w 28"/>
                <a:gd name="T11" fmla="*/ 0 h 47"/>
                <a:gd name="T12" fmla="*/ 26 w 28"/>
                <a:gd name="T13" fmla="*/ 3 h 47"/>
                <a:gd name="T14" fmla="*/ 24 w 28"/>
                <a:gd name="T15" fmla="*/ 7 h 47"/>
                <a:gd name="T16" fmla="*/ 16 w 28"/>
                <a:gd name="T17" fmla="*/ 5 h 47"/>
                <a:gd name="T18" fmla="*/ 7 w 28"/>
                <a:gd name="T19" fmla="*/ 12 h 47"/>
                <a:gd name="T20" fmla="*/ 16 w 28"/>
                <a:gd name="T21" fmla="*/ 21 h 47"/>
                <a:gd name="T22" fmla="*/ 28 w 28"/>
                <a:gd name="T23" fmla="*/ 34 h 47"/>
                <a:gd name="T24" fmla="*/ 12 w 28"/>
                <a:gd name="T25" fmla="*/ 47 h 47"/>
                <a:gd name="T26" fmla="*/ 0 w 28"/>
                <a:gd name="T27" fmla="*/ 45 h 47"/>
                <a:gd name="T28" fmla="*/ 1 w 28"/>
                <a:gd name="T2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47">
                  <a:moveTo>
                    <a:pt x="1" y="40"/>
                  </a:moveTo>
                  <a:cubicBezTo>
                    <a:pt x="4" y="41"/>
                    <a:pt x="8" y="43"/>
                    <a:pt x="12" y="43"/>
                  </a:cubicBezTo>
                  <a:cubicBezTo>
                    <a:pt x="18" y="43"/>
                    <a:pt x="22" y="39"/>
                    <a:pt x="22" y="35"/>
                  </a:cubicBezTo>
                  <a:cubicBezTo>
                    <a:pt x="22" y="31"/>
                    <a:pt x="19" y="28"/>
                    <a:pt x="13" y="26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1" y="6"/>
                    <a:pt x="7" y="0"/>
                    <a:pt x="16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0" y="5"/>
                    <a:pt x="16" y="5"/>
                  </a:cubicBezTo>
                  <a:cubicBezTo>
                    <a:pt x="9" y="5"/>
                    <a:pt x="7" y="9"/>
                    <a:pt x="7" y="12"/>
                  </a:cubicBezTo>
                  <a:cubicBezTo>
                    <a:pt x="7" y="16"/>
                    <a:pt x="10" y="18"/>
                    <a:pt x="16" y="21"/>
                  </a:cubicBezTo>
                  <a:cubicBezTo>
                    <a:pt x="24" y="24"/>
                    <a:pt x="28" y="28"/>
                    <a:pt x="28" y="34"/>
                  </a:cubicBezTo>
                  <a:cubicBezTo>
                    <a:pt x="28" y="41"/>
                    <a:pt x="22" y="47"/>
                    <a:pt x="12" y="47"/>
                  </a:cubicBezTo>
                  <a:cubicBezTo>
                    <a:pt x="7" y="47"/>
                    <a:pt x="2" y="46"/>
                    <a:pt x="0" y="45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1" name="Freeform 55"/>
            <p:cNvSpPr>
              <a:spLocks noEditPoints="1"/>
            </p:cNvSpPr>
            <p:nvPr userDrawn="1"/>
          </p:nvSpPr>
          <p:spPr bwMode="auto">
            <a:xfrm>
              <a:off x="-227" y="3110"/>
              <a:ext cx="76" cy="83"/>
            </a:xfrm>
            <a:custGeom>
              <a:avLst/>
              <a:gdLst>
                <a:gd name="T0" fmla="*/ 32 w 32"/>
                <a:gd name="T1" fmla="*/ 17 h 35"/>
                <a:gd name="T2" fmla="*/ 15 w 32"/>
                <a:gd name="T3" fmla="*/ 35 h 35"/>
                <a:gd name="T4" fmla="*/ 0 w 32"/>
                <a:gd name="T5" fmla="*/ 18 h 35"/>
                <a:gd name="T6" fmla="*/ 16 w 32"/>
                <a:gd name="T7" fmla="*/ 0 h 35"/>
                <a:gd name="T8" fmla="*/ 32 w 32"/>
                <a:gd name="T9" fmla="*/ 17 h 35"/>
                <a:gd name="T10" fmla="*/ 6 w 32"/>
                <a:gd name="T11" fmla="*/ 17 h 35"/>
                <a:gd name="T12" fmla="*/ 16 w 32"/>
                <a:gd name="T13" fmla="*/ 30 h 35"/>
                <a:gd name="T14" fmla="*/ 26 w 32"/>
                <a:gd name="T15" fmla="*/ 17 h 35"/>
                <a:gd name="T16" fmla="*/ 16 w 32"/>
                <a:gd name="T17" fmla="*/ 5 h 35"/>
                <a:gd name="T18" fmla="*/ 6 w 32"/>
                <a:gd name="T1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32" y="17"/>
                  </a:moveTo>
                  <a:cubicBezTo>
                    <a:pt x="32" y="29"/>
                    <a:pt x="23" y="35"/>
                    <a:pt x="15" y="35"/>
                  </a:cubicBezTo>
                  <a:cubicBezTo>
                    <a:pt x="6" y="35"/>
                    <a:pt x="0" y="28"/>
                    <a:pt x="0" y="18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7"/>
                  </a:cubicBezTo>
                  <a:close/>
                  <a:moveTo>
                    <a:pt x="6" y="17"/>
                  </a:moveTo>
                  <a:cubicBezTo>
                    <a:pt x="6" y="25"/>
                    <a:pt x="10" y="30"/>
                    <a:pt x="16" y="30"/>
                  </a:cubicBezTo>
                  <a:cubicBezTo>
                    <a:pt x="21" y="30"/>
                    <a:pt x="26" y="25"/>
                    <a:pt x="26" y="17"/>
                  </a:cubicBezTo>
                  <a:cubicBezTo>
                    <a:pt x="26" y="12"/>
                    <a:pt x="23" y="5"/>
                    <a:pt x="16" y="5"/>
                  </a:cubicBezTo>
                  <a:cubicBezTo>
                    <a:pt x="9" y="5"/>
                    <a:pt x="6" y="11"/>
                    <a:pt x="6" y="17"/>
                  </a:cubicBez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2" name="Freeform 56"/>
            <p:cNvSpPr>
              <a:spLocks/>
            </p:cNvSpPr>
            <p:nvPr userDrawn="1"/>
          </p:nvSpPr>
          <p:spPr bwMode="auto">
            <a:xfrm>
              <a:off x="-135" y="3113"/>
              <a:ext cx="66" cy="80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7 h 34"/>
                <a:gd name="T8" fmla="*/ 22 w 28"/>
                <a:gd name="T9" fmla="*/ 27 h 34"/>
                <a:gd name="T10" fmla="*/ 11 w 28"/>
                <a:gd name="T11" fmla="*/ 34 h 34"/>
                <a:gd name="T12" fmla="*/ 0 w 28"/>
                <a:gd name="T13" fmla="*/ 19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8 h 34"/>
                <a:gd name="T20" fmla="*/ 13 w 28"/>
                <a:gd name="T21" fmla="*/ 29 h 34"/>
                <a:gd name="T22" fmla="*/ 21 w 28"/>
                <a:gd name="T23" fmla="*/ 23 h 34"/>
                <a:gd name="T24" fmla="*/ 22 w 28"/>
                <a:gd name="T25" fmla="*/ 20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7"/>
                    <a:pt x="28" y="30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30"/>
                    <a:pt x="17" y="34"/>
                    <a:pt x="11" y="34"/>
                  </a:cubicBezTo>
                  <a:cubicBezTo>
                    <a:pt x="6" y="34"/>
                    <a:pt x="0" y="31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4"/>
                    <a:pt x="8" y="29"/>
                    <a:pt x="13" y="29"/>
                  </a:cubicBezTo>
                  <a:cubicBezTo>
                    <a:pt x="17" y="29"/>
                    <a:pt x="20" y="26"/>
                    <a:pt x="21" y="23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3" name="Freeform 57"/>
            <p:cNvSpPr>
              <a:spLocks/>
            </p:cNvSpPr>
            <p:nvPr userDrawn="1"/>
          </p:nvSpPr>
          <p:spPr bwMode="auto">
            <a:xfrm>
              <a:off x="-54" y="3091"/>
              <a:ext cx="45" cy="100"/>
            </a:xfrm>
            <a:custGeom>
              <a:avLst/>
              <a:gdLst>
                <a:gd name="T0" fmla="*/ 11 w 19"/>
                <a:gd name="T1" fmla="*/ 0 h 42"/>
                <a:gd name="T2" fmla="*/ 11 w 19"/>
                <a:gd name="T3" fmla="*/ 9 h 42"/>
                <a:gd name="T4" fmla="*/ 19 w 19"/>
                <a:gd name="T5" fmla="*/ 9 h 42"/>
                <a:gd name="T6" fmla="*/ 19 w 19"/>
                <a:gd name="T7" fmla="*/ 14 h 42"/>
                <a:gd name="T8" fmla="*/ 11 w 19"/>
                <a:gd name="T9" fmla="*/ 14 h 42"/>
                <a:gd name="T10" fmla="*/ 11 w 19"/>
                <a:gd name="T11" fmla="*/ 31 h 42"/>
                <a:gd name="T12" fmla="*/ 15 w 19"/>
                <a:gd name="T13" fmla="*/ 38 h 42"/>
                <a:gd name="T14" fmla="*/ 19 w 19"/>
                <a:gd name="T15" fmla="*/ 37 h 42"/>
                <a:gd name="T16" fmla="*/ 19 w 19"/>
                <a:gd name="T17" fmla="*/ 42 h 42"/>
                <a:gd name="T18" fmla="*/ 14 w 19"/>
                <a:gd name="T19" fmla="*/ 42 h 42"/>
                <a:gd name="T20" fmla="*/ 7 w 19"/>
                <a:gd name="T21" fmla="*/ 40 h 42"/>
                <a:gd name="T22" fmla="*/ 5 w 19"/>
                <a:gd name="T23" fmla="*/ 31 h 42"/>
                <a:gd name="T24" fmla="*/ 5 w 19"/>
                <a:gd name="T25" fmla="*/ 14 h 42"/>
                <a:gd name="T26" fmla="*/ 0 w 19"/>
                <a:gd name="T27" fmla="*/ 14 h 42"/>
                <a:gd name="T28" fmla="*/ 0 w 19"/>
                <a:gd name="T29" fmla="*/ 9 h 42"/>
                <a:gd name="T30" fmla="*/ 5 w 19"/>
                <a:gd name="T31" fmla="*/ 9 h 42"/>
                <a:gd name="T32" fmla="*/ 5 w 19"/>
                <a:gd name="T33" fmla="*/ 1 h 42"/>
                <a:gd name="T34" fmla="*/ 11 w 1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2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5"/>
                    <a:pt x="12" y="38"/>
                    <a:pt x="15" y="38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1" y="42"/>
                    <a:pt x="9" y="42"/>
                    <a:pt x="7" y="40"/>
                  </a:cubicBezTo>
                  <a:cubicBezTo>
                    <a:pt x="5" y="38"/>
                    <a:pt x="5" y="35"/>
                    <a:pt x="5" y="3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4" name="Freeform 58"/>
            <p:cNvSpPr>
              <a:spLocks/>
            </p:cNvSpPr>
            <p:nvPr userDrawn="1"/>
          </p:nvSpPr>
          <p:spPr bwMode="auto">
            <a:xfrm>
              <a:off x="7" y="3077"/>
              <a:ext cx="67" cy="114"/>
            </a:xfrm>
            <a:custGeom>
              <a:avLst/>
              <a:gdLst>
                <a:gd name="T0" fmla="*/ 0 w 28"/>
                <a:gd name="T1" fmla="*/ 0 h 48"/>
                <a:gd name="T2" fmla="*/ 6 w 28"/>
                <a:gd name="T3" fmla="*/ 0 h 48"/>
                <a:gd name="T4" fmla="*/ 6 w 28"/>
                <a:gd name="T5" fmla="*/ 20 h 48"/>
                <a:gd name="T6" fmla="*/ 6 w 28"/>
                <a:gd name="T7" fmla="*/ 20 h 48"/>
                <a:gd name="T8" fmla="*/ 10 w 28"/>
                <a:gd name="T9" fmla="*/ 16 h 48"/>
                <a:gd name="T10" fmla="*/ 16 w 28"/>
                <a:gd name="T11" fmla="*/ 14 h 48"/>
                <a:gd name="T12" fmla="*/ 28 w 28"/>
                <a:gd name="T13" fmla="*/ 28 h 48"/>
                <a:gd name="T14" fmla="*/ 28 w 28"/>
                <a:gd name="T15" fmla="*/ 48 h 48"/>
                <a:gd name="T16" fmla="*/ 22 w 28"/>
                <a:gd name="T17" fmla="*/ 48 h 48"/>
                <a:gd name="T18" fmla="*/ 22 w 28"/>
                <a:gd name="T19" fmla="*/ 29 h 48"/>
                <a:gd name="T20" fmla="*/ 14 w 28"/>
                <a:gd name="T21" fmla="*/ 19 h 48"/>
                <a:gd name="T22" fmla="*/ 6 w 28"/>
                <a:gd name="T23" fmla="*/ 25 h 48"/>
                <a:gd name="T24" fmla="*/ 6 w 28"/>
                <a:gd name="T25" fmla="*/ 28 h 48"/>
                <a:gd name="T26" fmla="*/ 6 w 28"/>
                <a:gd name="T27" fmla="*/ 48 h 48"/>
                <a:gd name="T28" fmla="*/ 0 w 28"/>
                <a:gd name="T29" fmla="*/ 48 h 48"/>
                <a:gd name="T30" fmla="*/ 0 w 28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7"/>
                    <a:pt x="10" y="16"/>
                  </a:cubicBezTo>
                  <a:cubicBezTo>
                    <a:pt x="12" y="15"/>
                    <a:pt x="14" y="14"/>
                    <a:pt x="16" y="14"/>
                  </a:cubicBezTo>
                  <a:cubicBezTo>
                    <a:pt x="21" y="14"/>
                    <a:pt x="28" y="17"/>
                    <a:pt x="28" y="2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0" y="19"/>
                    <a:pt x="14" y="19"/>
                  </a:cubicBezTo>
                  <a:cubicBezTo>
                    <a:pt x="10" y="19"/>
                    <a:pt x="7" y="22"/>
                    <a:pt x="6" y="25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1" name="Freeform 59"/>
            <p:cNvSpPr>
              <a:spLocks/>
            </p:cNvSpPr>
            <p:nvPr userDrawn="1"/>
          </p:nvSpPr>
          <p:spPr bwMode="auto">
            <a:xfrm>
              <a:off x="116" y="3082"/>
              <a:ext cx="130" cy="109"/>
            </a:xfrm>
            <a:custGeom>
              <a:avLst/>
              <a:gdLst>
                <a:gd name="T0" fmla="*/ 11 w 55"/>
                <a:gd name="T1" fmla="*/ 46 h 46"/>
                <a:gd name="T2" fmla="*/ 0 w 55"/>
                <a:gd name="T3" fmla="*/ 0 h 46"/>
                <a:gd name="T4" fmla="*/ 6 w 55"/>
                <a:gd name="T5" fmla="*/ 0 h 46"/>
                <a:gd name="T6" fmla="*/ 11 w 55"/>
                <a:gd name="T7" fmla="*/ 23 h 46"/>
                <a:gd name="T8" fmla="*/ 15 w 55"/>
                <a:gd name="T9" fmla="*/ 39 h 46"/>
                <a:gd name="T10" fmla="*/ 15 w 55"/>
                <a:gd name="T11" fmla="*/ 39 h 46"/>
                <a:gd name="T12" fmla="*/ 18 w 55"/>
                <a:gd name="T13" fmla="*/ 23 h 46"/>
                <a:gd name="T14" fmla="*/ 25 w 55"/>
                <a:gd name="T15" fmla="*/ 0 h 46"/>
                <a:gd name="T16" fmla="*/ 31 w 55"/>
                <a:gd name="T17" fmla="*/ 0 h 46"/>
                <a:gd name="T18" fmla="*/ 36 w 55"/>
                <a:gd name="T19" fmla="*/ 23 h 46"/>
                <a:gd name="T20" fmla="*/ 39 w 55"/>
                <a:gd name="T21" fmla="*/ 39 h 46"/>
                <a:gd name="T22" fmla="*/ 40 w 55"/>
                <a:gd name="T23" fmla="*/ 39 h 46"/>
                <a:gd name="T24" fmla="*/ 43 w 55"/>
                <a:gd name="T25" fmla="*/ 23 h 46"/>
                <a:gd name="T26" fmla="*/ 49 w 55"/>
                <a:gd name="T27" fmla="*/ 0 h 46"/>
                <a:gd name="T28" fmla="*/ 55 w 55"/>
                <a:gd name="T29" fmla="*/ 0 h 46"/>
                <a:gd name="T30" fmla="*/ 42 w 55"/>
                <a:gd name="T31" fmla="*/ 46 h 46"/>
                <a:gd name="T32" fmla="*/ 36 w 55"/>
                <a:gd name="T33" fmla="*/ 46 h 46"/>
                <a:gd name="T34" fmla="*/ 30 w 55"/>
                <a:gd name="T35" fmla="*/ 22 h 46"/>
                <a:gd name="T36" fmla="*/ 27 w 55"/>
                <a:gd name="T37" fmla="*/ 7 h 46"/>
                <a:gd name="T38" fmla="*/ 27 w 55"/>
                <a:gd name="T39" fmla="*/ 7 h 46"/>
                <a:gd name="T40" fmla="*/ 24 w 55"/>
                <a:gd name="T41" fmla="*/ 22 h 46"/>
                <a:gd name="T42" fmla="*/ 17 w 55"/>
                <a:gd name="T43" fmla="*/ 46 h 46"/>
                <a:gd name="T44" fmla="*/ 11 w 55"/>
                <a:gd name="T4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6">
                  <a:moveTo>
                    <a:pt x="11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9"/>
                    <a:pt x="14" y="35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4"/>
                    <a:pt x="17" y="29"/>
                    <a:pt x="18" y="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9"/>
                    <a:pt x="39" y="34"/>
                    <a:pt x="3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4"/>
                    <a:pt x="42" y="29"/>
                    <a:pt x="43" y="2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6"/>
                    <a:pt x="28" y="12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2"/>
                    <a:pt x="26" y="16"/>
                    <a:pt x="24" y="22"/>
                  </a:cubicBezTo>
                  <a:cubicBezTo>
                    <a:pt x="17" y="46"/>
                    <a:pt x="17" y="46"/>
                    <a:pt x="17" y="46"/>
                  </a:cubicBezTo>
                  <a:lnTo>
                    <a:pt x="11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2" name="Freeform 60"/>
            <p:cNvSpPr>
              <a:spLocks noEditPoints="1"/>
            </p:cNvSpPr>
            <p:nvPr userDrawn="1"/>
          </p:nvSpPr>
          <p:spPr bwMode="auto">
            <a:xfrm>
              <a:off x="249" y="3110"/>
              <a:ext cx="61" cy="83"/>
            </a:xfrm>
            <a:custGeom>
              <a:avLst/>
              <a:gdLst>
                <a:gd name="T0" fmla="*/ 21 w 26"/>
                <a:gd name="T1" fmla="*/ 34 h 35"/>
                <a:gd name="T2" fmla="*/ 20 w 26"/>
                <a:gd name="T3" fmla="*/ 30 h 35"/>
                <a:gd name="T4" fmla="*/ 20 w 26"/>
                <a:gd name="T5" fmla="*/ 30 h 35"/>
                <a:gd name="T6" fmla="*/ 10 w 26"/>
                <a:gd name="T7" fmla="*/ 35 h 35"/>
                <a:gd name="T8" fmla="*/ 0 w 26"/>
                <a:gd name="T9" fmla="*/ 25 h 35"/>
                <a:gd name="T10" fmla="*/ 20 w 26"/>
                <a:gd name="T11" fmla="*/ 13 h 35"/>
                <a:gd name="T12" fmla="*/ 20 w 26"/>
                <a:gd name="T13" fmla="*/ 12 h 35"/>
                <a:gd name="T14" fmla="*/ 12 w 26"/>
                <a:gd name="T15" fmla="*/ 5 h 35"/>
                <a:gd name="T16" fmla="*/ 4 w 26"/>
                <a:gd name="T17" fmla="*/ 7 h 35"/>
                <a:gd name="T18" fmla="*/ 2 w 26"/>
                <a:gd name="T19" fmla="*/ 3 h 35"/>
                <a:gd name="T20" fmla="*/ 13 w 26"/>
                <a:gd name="T21" fmla="*/ 0 h 35"/>
                <a:gd name="T22" fmla="*/ 26 w 26"/>
                <a:gd name="T23" fmla="*/ 14 h 35"/>
                <a:gd name="T24" fmla="*/ 26 w 26"/>
                <a:gd name="T25" fmla="*/ 26 h 35"/>
                <a:gd name="T26" fmla="*/ 26 w 26"/>
                <a:gd name="T27" fmla="*/ 34 h 35"/>
                <a:gd name="T28" fmla="*/ 21 w 26"/>
                <a:gd name="T29" fmla="*/ 34 h 35"/>
                <a:gd name="T30" fmla="*/ 20 w 26"/>
                <a:gd name="T31" fmla="*/ 17 h 35"/>
                <a:gd name="T32" fmla="*/ 6 w 26"/>
                <a:gd name="T33" fmla="*/ 24 h 35"/>
                <a:gd name="T34" fmla="*/ 12 w 26"/>
                <a:gd name="T35" fmla="*/ 30 h 35"/>
                <a:gd name="T36" fmla="*/ 20 w 26"/>
                <a:gd name="T37" fmla="*/ 25 h 35"/>
                <a:gd name="T38" fmla="*/ 20 w 26"/>
                <a:gd name="T39" fmla="*/ 23 h 35"/>
                <a:gd name="T40" fmla="*/ 20 w 26"/>
                <a:gd name="T4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21" y="34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5" y="35"/>
                    <a:pt x="10" y="35"/>
                  </a:cubicBezTo>
                  <a:cubicBezTo>
                    <a:pt x="3" y="35"/>
                    <a:pt x="0" y="30"/>
                    <a:pt x="0" y="25"/>
                  </a:cubicBezTo>
                  <a:cubicBezTo>
                    <a:pt x="0" y="17"/>
                    <a:pt x="7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19" y="5"/>
                    <a:pt x="12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9"/>
                    <a:pt x="26" y="32"/>
                    <a:pt x="26" y="34"/>
                  </a:cubicBezTo>
                  <a:lnTo>
                    <a:pt x="21" y="34"/>
                  </a:lnTo>
                  <a:close/>
                  <a:moveTo>
                    <a:pt x="20" y="17"/>
                  </a:moveTo>
                  <a:cubicBezTo>
                    <a:pt x="13" y="17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5"/>
                  </a:cubicBezTo>
                  <a:cubicBezTo>
                    <a:pt x="20" y="24"/>
                    <a:pt x="20" y="23"/>
                    <a:pt x="20" y="23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3" name="Rectangle 61"/>
            <p:cNvSpPr>
              <a:spLocks noChangeArrowheads="1"/>
            </p:cNvSpPr>
            <p:nvPr userDrawn="1"/>
          </p:nvSpPr>
          <p:spPr bwMode="auto">
            <a:xfrm>
              <a:off x="332" y="3077"/>
              <a:ext cx="14" cy="114"/>
            </a:xfrm>
            <a:prstGeom prst="rect">
              <a:avLst/>
            </a:pr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4" name="Freeform 62"/>
            <p:cNvSpPr>
              <a:spLocks noEditPoints="1"/>
            </p:cNvSpPr>
            <p:nvPr userDrawn="1"/>
          </p:nvSpPr>
          <p:spPr bwMode="auto">
            <a:xfrm>
              <a:off x="365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6 w 29"/>
                <a:gd name="T5" fmla="*/ 28 h 34"/>
                <a:gd name="T6" fmla="*/ 27 w 29"/>
                <a:gd name="T7" fmla="*/ 32 h 34"/>
                <a:gd name="T8" fmla="*/ 16 w 29"/>
                <a:gd name="T9" fmla="*/ 34 h 34"/>
                <a:gd name="T10" fmla="*/ 0 w 29"/>
                <a:gd name="T11" fmla="*/ 18 h 34"/>
                <a:gd name="T12" fmla="*/ 15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3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3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8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3" y="14"/>
                  </a:moveTo>
                  <a:cubicBezTo>
                    <a:pt x="23" y="10"/>
                    <a:pt x="22" y="5"/>
                    <a:pt x="15" y="5"/>
                  </a:cubicBezTo>
                  <a:cubicBezTo>
                    <a:pt x="9" y="5"/>
                    <a:pt x="6" y="10"/>
                    <a:pt x="6" y="14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5" name="Freeform 63"/>
            <p:cNvSpPr>
              <a:spLocks/>
            </p:cNvSpPr>
            <p:nvPr userDrawn="1"/>
          </p:nvSpPr>
          <p:spPr bwMode="auto">
            <a:xfrm>
              <a:off x="445" y="3110"/>
              <a:ext cx="50" cy="81"/>
            </a:xfrm>
            <a:custGeom>
              <a:avLst/>
              <a:gdLst>
                <a:gd name="T0" fmla="*/ 1 w 21"/>
                <a:gd name="T1" fmla="*/ 28 h 34"/>
                <a:gd name="T2" fmla="*/ 9 w 21"/>
                <a:gd name="T3" fmla="*/ 30 h 34"/>
                <a:gd name="T4" fmla="*/ 16 w 21"/>
                <a:gd name="T5" fmla="*/ 25 h 34"/>
                <a:gd name="T6" fmla="*/ 10 w 21"/>
                <a:gd name="T7" fmla="*/ 19 h 34"/>
                <a:gd name="T8" fmla="*/ 1 w 21"/>
                <a:gd name="T9" fmla="*/ 10 h 34"/>
                <a:gd name="T10" fmla="*/ 12 w 21"/>
                <a:gd name="T11" fmla="*/ 0 h 34"/>
                <a:gd name="T12" fmla="*/ 20 w 21"/>
                <a:gd name="T13" fmla="*/ 2 h 34"/>
                <a:gd name="T14" fmla="*/ 19 w 21"/>
                <a:gd name="T15" fmla="*/ 7 h 34"/>
                <a:gd name="T16" fmla="*/ 12 w 21"/>
                <a:gd name="T17" fmla="*/ 5 h 34"/>
                <a:gd name="T18" fmla="*/ 7 w 21"/>
                <a:gd name="T19" fmla="*/ 9 h 34"/>
                <a:gd name="T20" fmla="*/ 13 w 21"/>
                <a:gd name="T21" fmla="*/ 15 h 34"/>
                <a:gd name="T22" fmla="*/ 21 w 21"/>
                <a:gd name="T23" fmla="*/ 25 h 34"/>
                <a:gd name="T24" fmla="*/ 9 w 21"/>
                <a:gd name="T25" fmla="*/ 34 h 34"/>
                <a:gd name="T26" fmla="*/ 0 w 21"/>
                <a:gd name="T27" fmla="*/ 32 h 34"/>
                <a:gd name="T28" fmla="*/ 1 w 21"/>
                <a:gd name="T2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4">
                  <a:moveTo>
                    <a:pt x="1" y="28"/>
                  </a:moveTo>
                  <a:cubicBezTo>
                    <a:pt x="3" y="29"/>
                    <a:pt x="6" y="30"/>
                    <a:pt x="9" y="30"/>
                  </a:cubicBezTo>
                  <a:cubicBezTo>
                    <a:pt x="14" y="30"/>
                    <a:pt x="16" y="28"/>
                    <a:pt x="16" y="25"/>
                  </a:cubicBezTo>
                  <a:cubicBezTo>
                    <a:pt x="16" y="22"/>
                    <a:pt x="14" y="21"/>
                    <a:pt x="10" y="19"/>
                  </a:cubicBezTo>
                  <a:cubicBezTo>
                    <a:pt x="4" y="17"/>
                    <a:pt x="1" y="14"/>
                    <a:pt x="1" y="10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5" y="5"/>
                    <a:pt x="12" y="5"/>
                  </a:cubicBezTo>
                  <a:cubicBezTo>
                    <a:pt x="9" y="5"/>
                    <a:pt x="7" y="7"/>
                    <a:pt x="7" y="9"/>
                  </a:cubicBezTo>
                  <a:cubicBezTo>
                    <a:pt x="7" y="12"/>
                    <a:pt x="9" y="13"/>
                    <a:pt x="13" y="15"/>
                  </a:cubicBezTo>
                  <a:cubicBezTo>
                    <a:pt x="19" y="17"/>
                    <a:pt x="21" y="20"/>
                    <a:pt x="21" y="25"/>
                  </a:cubicBezTo>
                  <a:cubicBezTo>
                    <a:pt x="21" y="30"/>
                    <a:pt x="17" y="34"/>
                    <a:pt x="9" y="34"/>
                  </a:cubicBezTo>
                  <a:cubicBezTo>
                    <a:pt x="6" y="34"/>
                    <a:pt x="2" y="34"/>
                    <a:pt x="0" y="32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06" name="Group 205"/>
          <p:cNvGrpSpPr/>
          <p:nvPr userDrawn="1"/>
        </p:nvGrpSpPr>
        <p:grpSpPr>
          <a:xfrm>
            <a:off x="0" y="1983788"/>
            <a:ext cx="12192000" cy="0"/>
            <a:chOff x="0" y="1983788"/>
            <a:chExt cx="12192000" cy="0"/>
          </a:xfrm>
        </p:grpSpPr>
        <p:cxnSp>
          <p:nvCxnSpPr>
            <p:cNvPr id="207" name="Straight Connector 206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Straight Connector 207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9" name="Group 208"/>
          <p:cNvGrpSpPr/>
          <p:nvPr userDrawn="1"/>
        </p:nvGrpSpPr>
        <p:grpSpPr>
          <a:xfrm>
            <a:off x="0" y="5605828"/>
            <a:ext cx="12192000" cy="0"/>
            <a:chOff x="0" y="1983788"/>
            <a:chExt cx="12192000" cy="0"/>
          </a:xfrm>
        </p:grpSpPr>
        <p:cxnSp>
          <p:nvCxnSpPr>
            <p:cNvPr id="210" name="Straight Connector 209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Straight Connector 210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71713" y="5806128"/>
            <a:ext cx="4032250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tx2"/>
                </a:solidFill>
              </a:defRPr>
            </a:lvl1pPr>
            <a:lvl2pPr marL="377825" indent="0">
              <a:buFontTx/>
              <a:buNone/>
              <a:defRPr sz="2400">
                <a:solidFill>
                  <a:schemeClr val="tx2"/>
                </a:solidFill>
              </a:defRPr>
            </a:lvl2pPr>
            <a:lvl3pPr marL="754063" indent="0">
              <a:buFontTx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Name, title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65213" y="3776664"/>
            <a:ext cx="10461625" cy="4324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200" cap="all" baseline="0">
                <a:solidFill>
                  <a:schemeClr val="tx2"/>
                </a:solidFill>
                <a:latin typeface="+mn-lt"/>
              </a:defRPr>
            </a:lvl1pPr>
            <a:lvl2pPr marL="377825" indent="0" algn="ctr">
              <a:buFontTx/>
              <a:buNone/>
              <a:defRPr sz="1800" cap="all" baseline="0">
                <a:latin typeface="+mn-lt"/>
              </a:defRPr>
            </a:lvl2pPr>
            <a:lvl3pPr marL="754063" indent="0" algn="ctr">
              <a:buFontTx/>
              <a:buNone/>
              <a:defRPr sz="1800" cap="all" baseline="0">
                <a:latin typeface="+mn-lt"/>
              </a:defRPr>
            </a:lvl3pPr>
            <a:lvl4pPr marL="1371600" indent="0" algn="ctr">
              <a:buFontTx/>
              <a:buNone/>
              <a:defRPr sz="1800" cap="all" baseline="0">
                <a:latin typeface="+mn-lt"/>
              </a:defRPr>
            </a:lvl4pPr>
            <a:lvl5pPr marL="1828800" indent="0" algn="ctr">
              <a:buFontTx/>
              <a:buNone/>
              <a:defRPr sz="1800" cap="all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649813" y="5805488"/>
            <a:ext cx="2865437" cy="7207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tx2"/>
                </a:solidFill>
              </a:defRPr>
            </a:lvl1pPr>
            <a:lvl2pPr marL="377825" indent="0">
              <a:buFontTx/>
              <a:buNone/>
              <a:defRPr/>
            </a:lvl2pPr>
            <a:lvl3pPr marL="754063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704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 userDrawn="1"/>
        </p:nvSpPr>
        <p:spPr bwMode="auto">
          <a:xfrm>
            <a:off x="-48682" y="3971454"/>
            <a:ext cx="12289105" cy="1401762"/>
          </a:xfrm>
          <a:prstGeom prst="rect">
            <a:avLst/>
          </a:prstGeom>
          <a:solidFill>
            <a:srgbClr val="EEF5F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8892" y="4312335"/>
            <a:ext cx="10454216" cy="720000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416" y="2744987"/>
            <a:ext cx="3442908" cy="12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4530940" y="290495"/>
            <a:ext cx="3129860" cy="1387740"/>
            <a:chOff x="-1520" y="1887"/>
            <a:chExt cx="2941" cy="130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20" y="1887"/>
              <a:ext cx="294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5"/>
            <p:cNvSpPr>
              <a:spLocks/>
            </p:cNvSpPr>
            <p:nvPr userDrawn="1"/>
          </p:nvSpPr>
          <p:spPr bwMode="auto">
            <a:xfrm>
              <a:off x="-1399" y="2129"/>
              <a:ext cx="2744" cy="366"/>
            </a:xfrm>
            <a:custGeom>
              <a:avLst/>
              <a:gdLst>
                <a:gd name="T0" fmla="*/ 1159 w 1159"/>
                <a:gd name="T1" fmla="*/ 154 h 154"/>
                <a:gd name="T2" fmla="*/ 579 w 1159"/>
                <a:gd name="T3" fmla="*/ 0 h 154"/>
                <a:gd name="T4" fmla="*/ 0 w 1159"/>
                <a:gd name="T5" fmla="*/ 154 h 154"/>
                <a:gd name="T6" fmla="*/ 579 w 1159"/>
                <a:gd name="T7" fmla="*/ 31 h 154"/>
                <a:gd name="T8" fmla="*/ 1159 w 1159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154">
                  <a:moveTo>
                    <a:pt x="1159" y="154"/>
                  </a:moveTo>
                  <a:cubicBezTo>
                    <a:pt x="995" y="57"/>
                    <a:pt x="795" y="0"/>
                    <a:pt x="579" y="0"/>
                  </a:cubicBezTo>
                  <a:cubicBezTo>
                    <a:pt x="363" y="0"/>
                    <a:pt x="163" y="57"/>
                    <a:pt x="0" y="154"/>
                  </a:cubicBezTo>
                  <a:cubicBezTo>
                    <a:pt x="166" y="66"/>
                    <a:pt x="365" y="31"/>
                    <a:pt x="579" y="31"/>
                  </a:cubicBezTo>
                  <a:cubicBezTo>
                    <a:pt x="794" y="31"/>
                    <a:pt x="993" y="66"/>
                    <a:pt x="1159" y="15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6"/>
            <p:cNvSpPr>
              <a:spLocks/>
            </p:cNvSpPr>
            <p:nvPr userDrawn="1"/>
          </p:nvSpPr>
          <p:spPr bwMode="auto">
            <a:xfrm>
              <a:off x="-166" y="1887"/>
              <a:ext cx="161" cy="138"/>
            </a:xfrm>
            <a:custGeom>
              <a:avLst/>
              <a:gdLst>
                <a:gd name="T0" fmla="*/ 0 w 161"/>
                <a:gd name="T1" fmla="*/ 0 h 138"/>
                <a:gd name="T2" fmla="*/ 81 w 161"/>
                <a:gd name="T3" fmla="*/ 138 h 138"/>
                <a:gd name="T4" fmla="*/ 161 w 161"/>
                <a:gd name="T5" fmla="*/ 0 h 138"/>
                <a:gd name="T6" fmla="*/ 0 w 161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38">
                  <a:moveTo>
                    <a:pt x="0" y="0"/>
                  </a:moveTo>
                  <a:lnTo>
                    <a:pt x="81" y="138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Rectangle 7"/>
            <p:cNvSpPr>
              <a:spLocks noChangeArrowheads="1"/>
            </p:cNvSpPr>
            <p:nvPr userDrawn="1"/>
          </p:nvSpPr>
          <p:spPr bwMode="auto">
            <a:xfrm>
              <a:off x="-904" y="2443"/>
              <a:ext cx="66" cy="297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8"/>
            <p:cNvSpPr>
              <a:spLocks noEditPoints="1"/>
            </p:cNvSpPr>
            <p:nvPr userDrawn="1"/>
          </p:nvSpPr>
          <p:spPr bwMode="auto">
            <a:xfrm>
              <a:off x="-604" y="2440"/>
              <a:ext cx="216" cy="300"/>
            </a:xfrm>
            <a:custGeom>
              <a:avLst/>
              <a:gdLst>
                <a:gd name="T0" fmla="*/ 29 w 91"/>
                <a:gd name="T1" fmla="*/ 59 h 126"/>
                <a:gd name="T2" fmla="*/ 38 w 91"/>
                <a:gd name="T3" fmla="*/ 60 h 126"/>
                <a:gd name="T4" fmla="*/ 62 w 91"/>
                <a:gd name="T5" fmla="*/ 40 h 126"/>
                <a:gd name="T6" fmla="*/ 40 w 91"/>
                <a:gd name="T7" fmla="*/ 21 h 126"/>
                <a:gd name="T8" fmla="*/ 29 w 91"/>
                <a:gd name="T9" fmla="*/ 22 h 126"/>
                <a:gd name="T10" fmla="*/ 29 w 91"/>
                <a:gd name="T11" fmla="*/ 59 h 126"/>
                <a:gd name="T12" fmla="*/ 0 w 91"/>
                <a:gd name="T13" fmla="*/ 10 h 126"/>
                <a:gd name="T14" fmla="*/ 39 w 91"/>
                <a:gd name="T15" fmla="*/ 0 h 126"/>
                <a:gd name="T16" fmla="*/ 77 w 91"/>
                <a:gd name="T17" fmla="*/ 10 h 126"/>
                <a:gd name="T18" fmla="*/ 91 w 91"/>
                <a:gd name="T19" fmla="*/ 39 h 126"/>
                <a:gd name="T20" fmla="*/ 79 w 91"/>
                <a:gd name="T21" fmla="*/ 69 h 126"/>
                <a:gd name="T22" fmla="*/ 38 w 91"/>
                <a:gd name="T23" fmla="*/ 82 h 126"/>
                <a:gd name="T24" fmla="*/ 29 w 91"/>
                <a:gd name="T25" fmla="*/ 81 h 126"/>
                <a:gd name="T26" fmla="*/ 29 w 91"/>
                <a:gd name="T27" fmla="*/ 126 h 126"/>
                <a:gd name="T28" fmla="*/ 0 w 91"/>
                <a:gd name="T29" fmla="*/ 126 h 126"/>
                <a:gd name="T30" fmla="*/ 0 w 91"/>
                <a:gd name="T3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26">
                  <a:moveTo>
                    <a:pt x="29" y="59"/>
                  </a:moveTo>
                  <a:cubicBezTo>
                    <a:pt x="31" y="60"/>
                    <a:pt x="34" y="60"/>
                    <a:pt x="38" y="60"/>
                  </a:cubicBezTo>
                  <a:cubicBezTo>
                    <a:pt x="53" y="60"/>
                    <a:pt x="62" y="53"/>
                    <a:pt x="62" y="40"/>
                  </a:cubicBezTo>
                  <a:cubicBezTo>
                    <a:pt x="62" y="28"/>
                    <a:pt x="55" y="21"/>
                    <a:pt x="40" y="21"/>
                  </a:cubicBezTo>
                  <a:cubicBezTo>
                    <a:pt x="35" y="21"/>
                    <a:pt x="31" y="22"/>
                    <a:pt x="29" y="22"/>
                  </a:cubicBezTo>
                  <a:lnTo>
                    <a:pt x="29" y="59"/>
                  </a:lnTo>
                  <a:close/>
                  <a:moveTo>
                    <a:pt x="0" y="10"/>
                  </a:moveTo>
                  <a:cubicBezTo>
                    <a:pt x="9" y="9"/>
                    <a:pt x="21" y="0"/>
                    <a:pt x="39" y="0"/>
                  </a:cubicBezTo>
                  <a:cubicBezTo>
                    <a:pt x="56" y="0"/>
                    <a:pt x="69" y="3"/>
                    <a:pt x="77" y="10"/>
                  </a:cubicBezTo>
                  <a:cubicBezTo>
                    <a:pt x="85" y="16"/>
                    <a:pt x="91" y="27"/>
                    <a:pt x="91" y="39"/>
                  </a:cubicBezTo>
                  <a:cubicBezTo>
                    <a:pt x="91" y="51"/>
                    <a:pt x="87" y="62"/>
                    <a:pt x="79" y="69"/>
                  </a:cubicBezTo>
                  <a:cubicBezTo>
                    <a:pt x="70" y="78"/>
                    <a:pt x="55" y="82"/>
                    <a:pt x="38" y="82"/>
                  </a:cubicBezTo>
                  <a:cubicBezTo>
                    <a:pt x="35" y="82"/>
                    <a:pt x="31" y="82"/>
                    <a:pt x="29" y="81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9"/>
            <p:cNvSpPr>
              <a:spLocks noEditPoints="1"/>
            </p:cNvSpPr>
            <p:nvPr userDrawn="1"/>
          </p:nvSpPr>
          <p:spPr bwMode="auto">
            <a:xfrm>
              <a:off x="-220" y="2443"/>
              <a:ext cx="272" cy="299"/>
            </a:xfrm>
            <a:custGeom>
              <a:avLst/>
              <a:gdLst>
                <a:gd name="T0" fmla="*/ 70 w 115"/>
                <a:gd name="T1" fmla="*/ 72 h 126"/>
                <a:gd name="T2" fmla="*/ 62 w 115"/>
                <a:gd name="T3" fmla="*/ 45 h 126"/>
                <a:gd name="T4" fmla="*/ 56 w 115"/>
                <a:gd name="T5" fmla="*/ 21 h 126"/>
                <a:gd name="T6" fmla="*/ 56 w 115"/>
                <a:gd name="T7" fmla="*/ 21 h 126"/>
                <a:gd name="T8" fmla="*/ 50 w 115"/>
                <a:gd name="T9" fmla="*/ 45 h 126"/>
                <a:gd name="T10" fmla="*/ 42 w 115"/>
                <a:gd name="T11" fmla="*/ 72 h 126"/>
                <a:gd name="T12" fmla="*/ 70 w 115"/>
                <a:gd name="T13" fmla="*/ 72 h 126"/>
                <a:gd name="T14" fmla="*/ 38 w 115"/>
                <a:gd name="T15" fmla="*/ 93 h 126"/>
                <a:gd name="T16" fmla="*/ 30 w 115"/>
                <a:gd name="T17" fmla="*/ 126 h 126"/>
                <a:gd name="T18" fmla="*/ 0 w 115"/>
                <a:gd name="T19" fmla="*/ 126 h 126"/>
                <a:gd name="T20" fmla="*/ 39 w 115"/>
                <a:gd name="T21" fmla="*/ 0 h 126"/>
                <a:gd name="T22" fmla="*/ 76 w 115"/>
                <a:gd name="T23" fmla="*/ 0 h 126"/>
                <a:gd name="T24" fmla="*/ 115 w 115"/>
                <a:gd name="T25" fmla="*/ 126 h 126"/>
                <a:gd name="T26" fmla="*/ 84 w 115"/>
                <a:gd name="T27" fmla="*/ 126 h 126"/>
                <a:gd name="T28" fmla="*/ 75 w 115"/>
                <a:gd name="T29" fmla="*/ 93 h 126"/>
                <a:gd name="T30" fmla="*/ 38 w 115"/>
                <a:gd name="T31" fmla="*/ 9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6">
                  <a:moveTo>
                    <a:pt x="70" y="72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0" y="38"/>
                    <a:pt x="58" y="28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4" y="28"/>
                    <a:pt x="52" y="38"/>
                    <a:pt x="50" y="45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70" y="72"/>
                  </a:lnTo>
                  <a:close/>
                  <a:moveTo>
                    <a:pt x="38" y="93"/>
                  </a:moveTo>
                  <a:cubicBezTo>
                    <a:pt x="30" y="126"/>
                    <a:pt x="30" y="126"/>
                    <a:pt x="3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75" y="93"/>
                    <a:pt x="75" y="93"/>
                    <a:pt x="75" y="93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10"/>
            <p:cNvSpPr>
              <a:spLocks noEditPoints="1"/>
            </p:cNvSpPr>
            <p:nvPr userDrawn="1"/>
          </p:nvSpPr>
          <p:spPr bwMode="auto">
            <a:xfrm>
              <a:off x="268" y="2440"/>
              <a:ext cx="227" cy="302"/>
            </a:xfrm>
            <a:custGeom>
              <a:avLst/>
              <a:gdLst>
                <a:gd name="T0" fmla="*/ 29 w 96"/>
                <a:gd name="T1" fmla="*/ 56 h 127"/>
                <a:gd name="T2" fmla="*/ 40 w 96"/>
                <a:gd name="T3" fmla="*/ 56 h 127"/>
                <a:gd name="T4" fmla="*/ 62 w 96"/>
                <a:gd name="T5" fmla="*/ 38 h 127"/>
                <a:gd name="T6" fmla="*/ 42 w 96"/>
                <a:gd name="T7" fmla="*/ 21 h 127"/>
                <a:gd name="T8" fmla="*/ 29 w 96"/>
                <a:gd name="T9" fmla="*/ 22 h 127"/>
                <a:gd name="T10" fmla="*/ 29 w 96"/>
                <a:gd name="T11" fmla="*/ 56 h 127"/>
                <a:gd name="T12" fmla="*/ 0 w 96"/>
                <a:gd name="T13" fmla="*/ 10 h 127"/>
                <a:gd name="T14" fmla="*/ 38 w 96"/>
                <a:gd name="T15" fmla="*/ 0 h 127"/>
                <a:gd name="T16" fmla="*/ 79 w 96"/>
                <a:gd name="T17" fmla="*/ 10 h 127"/>
                <a:gd name="T18" fmla="*/ 91 w 96"/>
                <a:gd name="T19" fmla="*/ 36 h 127"/>
                <a:gd name="T20" fmla="*/ 69 w 96"/>
                <a:gd name="T21" fmla="*/ 67 h 127"/>
                <a:gd name="T22" fmla="*/ 69 w 96"/>
                <a:gd name="T23" fmla="*/ 67 h 127"/>
                <a:gd name="T24" fmla="*/ 85 w 96"/>
                <a:gd name="T25" fmla="*/ 91 h 127"/>
                <a:gd name="T26" fmla="*/ 96 w 96"/>
                <a:gd name="T27" fmla="*/ 127 h 127"/>
                <a:gd name="T28" fmla="*/ 66 w 96"/>
                <a:gd name="T29" fmla="*/ 127 h 127"/>
                <a:gd name="T30" fmla="*/ 58 w 96"/>
                <a:gd name="T31" fmla="*/ 97 h 127"/>
                <a:gd name="T32" fmla="*/ 37 w 96"/>
                <a:gd name="T33" fmla="*/ 77 h 127"/>
                <a:gd name="T34" fmla="*/ 29 w 96"/>
                <a:gd name="T35" fmla="*/ 77 h 127"/>
                <a:gd name="T36" fmla="*/ 29 w 96"/>
                <a:gd name="T37" fmla="*/ 127 h 127"/>
                <a:gd name="T38" fmla="*/ 0 w 96"/>
                <a:gd name="T39" fmla="*/ 127 h 127"/>
                <a:gd name="T40" fmla="*/ 0 w 96"/>
                <a:gd name="T4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27">
                  <a:moveTo>
                    <a:pt x="29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54" y="56"/>
                    <a:pt x="62" y="49"/>
                    <a:pt x="62" y="38"/>
                  </a:cubicBezTo>
                  <a:cubicBezTo>
                    <a:pt x="62" y="27"/>
                    <a:pt x="55" y="21"/>
                    <a:pt x="42" y="21"/>
                  </a:cubicBezTo>
                  <a:cubicBezTo>
                    <a:pt x="35" y="21"/>
                    <a:pt x="31" y="21"/>
                    <a:pt x="29" y="22"/>
                  </a:cubicBezTo>
                  <a:lnTo>
                    <a:pt x="29" y="56"/>
                  </a:lnTo>
                  <a:close/>
                  <a:moveTo>
                    <a:pt x="0" y="10"/>
                  </a:moveTo>
                  <a:cubicBezTo>
                    <a:pt x="10" y="9"/>
                    <a:pt x="23" y="0"/>
                    <a:pt x="38" y="0"/>
                  </a:cubicBezTo>
                  <a:cubicBezTo>
                    <a:pt x="57" y="0"/>
                    <a:pt x="70" y="2"/>
                    <a:pt x="79" y="10"/>
                  </a:cubicBezTo>
                  <a:cubicBezTo>
                    <a:pt x="87" y="16"/>
                    <a:pt x="91" y="25"/>
                    <a:pt x="91" y="36"/>
                  </a:cubicBezTo>
                  <a:cubicBezTo>
                    <a:pt x="91" y="52"/>
                    <a:pt x="79" y="63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7" y="71"/>
                    <a:pt x="82" y="79"/>
                    <a:pt x="85" y="91"/>
                  </a:cubicBezTo>
                  <a:cubicBezTo>
                    <a:pt x="89" y="105"/>
                    <a:pt x="93" y="122"/>
                    <a:pt x="9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4" y="123"/>
                    <a:pt x="61" y="113"/>
                    <a:pt x="58" y="97"/>
                  </a:cubicBezTo>
                  <a:cubicBezTo>
                    <a:pt x="54" y="81"/>
                    <a:pt x="49" y="77"/>
                    <a:pt x="37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0" y="127"/>
                    <a:pt x="0" y="127"/>
                    <a:pt x="0" y="12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11"/>
            <p:cNvSpPr>
              <a:spLocks/>
            </p:cNvSpPr>
            <p:nvPr userDrawn="1"/>
          </p:nvSpPr>
          <p:spPr bwMode="auto">
            <a:xfrm>
              <a:off x="682" y="2443"/>
              <a:ext cx="230" cy="297"/>
            </a:xfrm>
            <a:custGeom>
              <a:avLst/>
              <a:gdLst>
                <a:gd name="T0" fmla="*/ 81 w 230"/>
                <a:gd name="T1" fmla="*/ 57 h 297"/>
                <a:gd name="T2" fmla="*/ 0 w 230"/>
                <a:gd name="T3" fmla="*/ 57 h 297"/>
                <a:gd name="T4" fmla="*/ 0 w 230"/>
                <a:gd name="T5" fmla="*/ 0 h 297"/>
                <a:gd name="T6" fmla="*/ 230 w 230"/>
                <a:gd name="T7" fmla="*/ 0 h 297"/>
                <a:gd name="T8" fmla="*/ 230 w 230"/>
                <a:gd name="T9" fmla="*/ 57 h 297"/>
                <a:gd name="T10" fmla="*/ 147 w 230"/>
                <a:gd name="T11" fmla="*/ 57 h 297"/>
                <a:gd name="T12" fmla="*/ 147 w 230"/>
                <a:gd name="T13" fmla="*/ 297 h 297"/>
                <a:gd name="T14" fmla="*/ 81 w 230"/>
                <a:gd name="T15" fmla="*/ 297 h 297"/>
                <a:gd name="T16" fmla="*/ 81 w 230"/>
                <a:gd name="T17" fmla="*/ 5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97">
                  <a:moveTo>
                    <a:pt x="81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7"/>
                  </a:lnTo>
                  <a:lnTo>
                    <a:pt x="147" y="57"/>
                  </a:lnTo>
                  <a:lnTo>
                    <a:pt x="147" y="297"/>
                  </a:lnTo>
                  <a:lnTo>
                    <a:pt x="81" y="297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12"/>
            <p:cNvSpPr>
              <a:spLocks noEditPoints="1"/>
            </p:cNvSpPr>
            <p:nvPr userDrawn="1"/>
          </p:nvSpPr>
          <p:spPr bwMode="auto">
            <a:xfrm>
              <a:off x="-616" y="2889"/>
              <a:ext cx="67" cy="110"/>
            </a:xfrm>
            <a:custGeom>
              <a:avLst/>
              <a:gdLst>
                <a:gd name="T0" fmla="*/ 6 w 28"/>
                <a:gd name="T1" fmla="*/ 23 h 46"/>
                <a:gd name="T2" fmla="*/ 11 w 28"/>
                <a:gd name="T3" fmla="*/ 24 h 46"/>
                <a:gd name="T4" fmla="*/ 23 w 28"/>
                <a:gd name="T5" fmla="*/ 14 h 46"/>
                <a:gd name="T6" fmla="*/ 12 w 28"/>
                <a:gd name="T7" fmla="*/ 5 h 46"/>
                <a:gd name="T8" fmla="*/ 6 w 28"/>
                <a:gd name="T9" fmla="*/ 5 h 46"/>
                <a:gd name="T10" fmla="*/ 6 w 28"/>
                <a:gd name="T11" fmla="*/ 23 h 46"/>
                <a:gd name="T12" fmla="*/ 0 w 28"/>
                <a:gd name="T13" fmla="*/ 1 h 46"/>
                <a:gd name="T14" fmla="*/ 12 w 28"/>
                <a:gd name="T15" fmla="*/ 0 h 46"/>
                <a:gd name="T16" fmla="*/ 24 w 28"/>
                <a:gd name="T17" fmla="*/ 4 h 46"/>
                <a:gd name="T18" fmla="*/ 28 w 28"/>
                <a:gd name="T19" fmla="*/ 14 h 46"/>
                <a:gd name="T20" fmla="*/ 25 w 28"/>
                <a:gd name="T21" fmla="*/ 23 h 46"/>
                <a:gd name="T22" fmla="*/ 11 w 28"/>
                <a:gd name="T23" fmla="*/ 28 h 46"/>
                <a:gd name="T24" fmla="*/ 6 w 28"/>
                <a:gd name="T25" fmla="*/ 28 h 46"/>
                <a:gd name="T26" fmla="*/ 6 w 28"/>
                <a:gd name="T27" fmla="*/ 46 h 46"/>
                <a:gd name="T28" fmla="*/ 0 w 28"/>
                <a:gd name="T29" fmla="*/ 46 h 46"/>
                <a:gd name="T30" fmla="*/ 0 w 28"/>
                <a:gd name="T3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6">
                  <a:moveTo>
                    <a:pt x="6" y="23"/>
                  </a:moveTo>
                  <a:cubicBezTo>
                    <a:pt x="7" y="24"/>
                    <a:pt x="9" y="24"/>
                    <a:pt x="11" y="24"/>
                  </a:cubicBezTo>
                  <a:cubicBezTo>
                    <a:pt x="18" y="24"/>
                    <a:pt x="23" y="20"/>
                    <a:pt x="23" y="14"/>
                  </a:cubicBezTo>
                  <a:cubicBezTo>
                    <a:pt x="23" y="8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3"/>
                  </a:lnTo>
                  <a:close/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7" y="0"/>
                    <a:pt x="22" y="2"/>
                    <a:pt x="24" y="4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8"/>
                    <a:pt x="27" y="21"/>
                    <a:pt x="25" y="23"/>
                  </a:cubicBezTo>
                  <a:cubicBezTo>
                    <a:pt x="22" y="27"/>
                    <a:pt x="17" y="28"/>
                    <a:pt x="11" y="28"/>
                  </a:cubicBezTo>
                  <a:cubicBezTo>
                    <a:pt x="9" y="28"/>
                    <a:pt x="7" y="28"/>
                    <a:pt x="6" y="2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13"/>
            <p:cNvSpPr>
              <a:spLocks/>
            </p:cNvSpPr>
            <p:nvPr userDrawn="1"/>
          </p:nvSpPr>
          <p:spPr bwMode="auto">
            <a:xfrm>
              <a:off x="-533" y="2920"/>
              <a:ext cx="38" cy="79"/>
            </a:xfrm>
            <a:custGeom>
              <a:avLst/>
              <a:gdLst>
                <a:gd name="T0" fmla="*/ 0 w 16"/>
                <a:gd name="T1" fmla="*/ 11 h 33"/>
                <a:gd name="T2" fmla="*/ 0 w 16"/>
                <a:gd name="T3" fmla="*/ 0 h 33"/>
                <a:gd name="T4" fmla="*/ 5 w 16"/>
                <a:gd name="T5" fmla="*/ 0 h 33"/>
                <a:gd name="T6" fmla="*/ 5 w 16"/>
                <a:gd name="T7" fmla="*/ 7 h 33"/>
                <a:gd name="T8" fmla="*/ 6 w 16"/>
                <a:gd name="T9" fmla="*/ 7 h 33"/>
                <a:gd name="T10" fmla="*/ 15 w 16"/>
                <a:gd name="T11" fmla="*/ 0 h 33"/>
                <a:gd name="T12" fmla="*/ 16 w 16"/>
                <a:gd name="T13" fmla="*/ 0 h 33"/>
                <a:gd name="T14" fmla="*/ 16 w 16"/>
                <a:gd name="T15" fmla="*/ 6 h 33"/>
                <a:gd name="T16" fmla="*/ 14 w 16"/>
                <a:gd name="T17" fmla="*/ 5 h 33"/>
                <a:gd name="T18" fmla="*/ 6 w 16"/>
                <a:gd name="T19" fmla="*/ 13 h 33"/>
                <a:gd name="T20" fmla="*/ 6 w 16"/>
                <a:gd name="T21" fmla="*/ 16 h 33"/>
                <a:gd name="T22" fmla="*/ 6 w 16"/>
                <a:gd name="T23" fmla="*/ 33 h 33"/>
                <a:gd name="T24" fmla="*/ 0 w 16"/>
                <a:gd name="T25" fmla="*/ 33 h 33"/>
                <a:gd name="T26" fmla="*/ 0 w 16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0" y="5"/>
                    <a:pt x="7" y="9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5" name="Freeform 14"/>
            <p:cNvSpPr>
              <a:spLocks noEditPoints="1"/>
            </p:cNvSpPr>
            <p:nvPr userDrawn="1"/>
          </p:nvSpPr>
          <p:spPr bwMode="auto">
            <a:xfrm>
              <a:off x="-483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6" name="Freeform 15"/>
            <p:cNvSpPr>
              <a:spLocks/>
            </p:cNvSpPr>
            <p:nvPr userDrawn="1"/>
          </p:nvSpPr>
          <p:spPr bwMode="auto">
            <a:xfrm>
              <a:off x="-450" y="2920"/>
              <a:ext cx="62" cy="81"/>
            </a:xfrm>
            <a:custGeom>
              <a:avLst/>
              <a:gdLst>
                <a:gd name="T0" fmla="*/ 26 w 26"/>
                <a:gd name="T1" fmla="*/ 32 h 34"/>
                <a:gd name="T2" fmla="*/ 16 w 26"/>
                <a:gd name="T3" fmla="*/ 34 h 34"/>
                <a:gd name="T4" fmla="*/ 0 w 26"/>
                <a:gd name="T5" fmla="*/ 17 h 34"/>
                <a:gd name="T6" fmla="*/ 18 w 26"/>
                <a:gd name="T7" fmla="*/ 0 h 34"/>
                <a:gd name="T8" fmla="*/ 26 w 26"/>
                <a:gd name="T9" fmla="*/ 1 h 34"/>
                <a:gd name="T10" fmla="*/ 25 w 26"/>
                <a:gd name="T11" fmla="*/ 6 h 34"/>
                <a:gd name="T12" fmla="*/ 18 w 26"/>
                <a:gd name="T13" fmla="*/ 5 h 34"/>
                <a:gd name="T14" fmla="*/ 6 w 26"/>
                <a:gd name="T15" fmla="*/ 17 h 34"/>
                <a:gd name="T16" fmla="*/ 18 w 26"/>
                <a:gd name="T17" fmla="*/ 29 h 34"/>
                <a:gd name="T18" fmla="*/ 25 w 26"/>
                <a:gd name="T19" fmla="*/ 28 h 34"/>
                <a:gd name="T20" fmla="*/ 26 w 26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26" y="32"/>
                  </a:moveTo>
                  <a:cubicBezTo>
                    <a:pt x="24" y="33"/>
                    <a:pt x="21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1" y="0"/>
                    <a:pt x="24" y="1"/>
                    <a:pt x="26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0" y="5"/>
                    <a:pt x="6" y="10"/>
                    <a:pt x="6" y="17"/>
                  </a:cubicBezTo>
                  <a:cubicBezTo>
                    <a:pt x="6" y="25"/>
                    <a:pt x="11" y="29"/>
                    <a:pt x="18" y="29"/>
                  </a:cubicBezTo>
                  <a:cubicBezTo>
                    <a:pt x="21" y="29"/>
                    <a:pt x="23" y="28"/>
                    <a:pt x="25" y="28"/>
                  </a:cubicBezTo>
                  <a:lnTo>
                    <a:pt x="26" y="32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7" name="Freeform 16"/>
            <p:cNvSpPr>
              <a:spLocks noEditPoints="1"/>
            </p:cNvSpPr>
            <p:nvPr userDrawn="1"/>
          </p:nvSpPr>
          <p:spPr bwMode="auto">
            <a:xfrm>
              <a:off x="-376" y="2889"/>
              <a:ext cx="19" cy="110"/>
            </a:xfrm>
            <a:custGeom>
              <a:avLst/>
              <a:gdLst>
                <a:gd name="T0" fmla="*/ 1 w 8"/>
                <a:gd name="T1" fmla="*/ 13 h 46"/>
                <a:gd name="T2" fmla="*/ 7 w 8"/>
                <a:gd name="T3" fmla="*/ 13 h 46"/>
                <a:gd name="T4" fmla="*/ 7 w 8"/>
                <a:gd name="T5" fmla="*/ 46 h 46"/>
                <a:gd name="T6" fmla="*/ 1 w 8"/>
                <a:gd name="T7" fmla="*/ 46 h 46"/>
                <a:gd name="T8" fmla="*/ 1 w 8"/>
                <a:gd name="T9" fmla="*/ 13 h 46"/>
                <a:gd name="T10" fmla="*/ 8 w 8"/>
                <a:gd name="T11" fmla="*/ 4 h 46"/>
                <a:gd name="T12" fmla="*/ 4 w 8"/>
                <a:gd name="T13" fmla="*/ 8 h 46"/>
                <a:gd name="T14" fmla="*/ 0 w 8"/>
                <a:gd name="T15" fmla="*/ 4 h 46"/>
                <a:gd name="T16" fmla="*/ 4 w 8"/>
                <a:gd name="T17" fmla="*/ 0 h 46"/>
                <a:gd name="T18" fmla="*/ 8 w 8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1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3"/>
                  </a:lnTo>
                  <a:close/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8" name="Freeform 17"/>
            <p:cNvSpPr>
              <a:spLocks/>
            </p:cNvSpPr>
            <p:nvPr userDrawn="1"/>
          </p:nvSpPr>
          <p:spPr bwMode="auto">
            <a:xfrm>
              <a:off x="-338" y="2920"/>
              <a:ext cx="68" cy="79"/>
            </a:xfrm>
            <a:custGeom>
              <a:avLst/>
              <a:gdLst>
                <a:gd name="T0" fmla="*/ 0 w 29"/>
                <a:gd name="T1" fmla="*/ 9 h 33"/>
                <a:gd name="T2" fmla="*/ 0 w 29"/>
                <a:gd name="T3" fmla="*/ 0 h 33"/>
                <a:gd name="T4" fmla="*/ 5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6 w 29"/>
                <a:gd name="T25" fmla="*/ 14 h 33"/>
                <a:gd name="T26" fmla="*/ 6 w 29"/>
                <a:gd name="T27" fmla="*/ 33 h 33"/>
                <a:gd name="T28" fmla="*/ 0 w 29"/>
                <a:gd name="T29" fmla="*/ 33 h 33"/>
                <a:gd name="T30" fmla="*/ 0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1" y="0"/>
                    <a:pt x="17" y="0"/>
                  </a:cubicBezTo>
                  <a:cubicBezTo>
                    <a:pt x="21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9" name="Freeform 18"/>
            <p:cNvSpPr>
              <a:spLocks noEditPoints="1"/>
            </p:cNvSpPr>
            <p:nvPr userDrawn="1"/>
          </p:nvSpPr>
          <p:spPr bwMode="auto">
            <a:xfrm>
              <a:off x="-256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5 w 31"/>
                <a:gd name="T3" fmla="*/ 11 h 48"/>
                <a:gd name="T4" fmla="*/ 16 w 31"/>
                <a:gd name="T5" fmla="*/ 4 h 48"/>
                <a:gd name="T6" fmla="*/ 7 w 31"/>
                <a:gd name="T7" fmla="*/ 17 h 48"/>
                <a:gd name="T8" fmla="*/ 16 w 31"/>
                <a:gd name="T9" fmla="*/ 29 h 48"/>
                <a:gd name="T10" fmla="*/ 25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1 w 31"/>
                <a:gd name="T19" fmla="*/ 10 h 48"/>
                <a:gd name="T20" fmla="*/ 31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5 w 31"/>
                <a:gd name="T29" fmla="*/ 40 h 48"/>
                <a:gd name="T30" fmla="*/ 15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5 w 31"/>
                <a:gd name="T37" fmla="*/ 28 h 48"/>
                <a:gd name="T38" fmla="*/ 15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6 w 31"/>
                <a:gd name="T45" fmla="*/ 5 h 48"/>
                <a:gd name="T46" fmla="*/ 26 w 31"/>
                <a:gd name="T47" fmla="*/ 5 h 48"/>
                <a:gd name="T48" fmla="*/ 26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5" y="12"/>
                    <a:pt x="25" y="11"/>
                  </a:cubicBezTo>
                  <a:cubicBezTo>
                    <a:pt x="24" y="7"/>
                    <a:pt x="21" y="4"/>
                    <a:pt x="16" y="4"/>
                  </a:cubicBezTo>
                  <a:cubicBezTo>
                    <a:pt x="11" y="4"/>
                    <a:pt x="7" y="9"/>
                    <a:pt x="7" y="17"/>
                  </a:cubicBezTo>
                  <a:cubicBezTo>
                    <a:pt x="7" y="23"/>
                    <a:pt x="10" y="29"/>
                    <a:pt x="16" y="29"/>
                  </a:cubicBezTo>
                  <a:cubicBezTo>
                    <a:pt x="20" y="29"/>
                    <a:pt x="23" y="26"/>
                    <a:pt x="25" y="23"/>
                  </a:cubicBezTo>
                  <a:cubicBezTo>
                    <a:pt x="25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1" y="5"/>
                    <a:pt x="31" y="1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6"/>
                    <a:pt x="30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6" y="47"/>
                    <a:pt x="3" y="4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7" y="42"/>
                    <a:pt x="10" y="43"/>
                    <a:pt x="15" y="43"/>
                  </a:cubicBezTo>
                  <a:cubicBezTo>
                    <a:pt x="21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31"/>
                    <a:pt x="20" y="33"/>
                    <a:pt x="15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21" y="0"/>
                    <a:pt x="24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0" name="Freeform 19"/>
            <p:cNvSpPr>
              <a:spLocks noEditPoints="1"/>
            </p:cNvSpPr>
            <p:nvPr userDrawn="1"/>
          </p:nvSpPr>
          <p:spPr bwMode="auto">
            <a:xfrm>
              <a:off x="-137" y="2920"/>
              <a:ext cx="61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2 w 26"/>
                <a:gd name="T5" fmla="*/ 30 h 34"/>
                <a:gd name="T6" fmla="*/ 20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1 w 26"/>
                <a:gd name="T13" fmla="*/ 33 h 34"/>
                <a:gd name="T14" fmla="*/ 21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20 w 26"/>
                <a:gd name="T23" fmla="*/ 12 h 34"/>
                <a:gd name="T24" fmla="*/ 20 w 26"/>
                <a:gd name="T25" fmla="*/ 12 h 34"/>
                <a:gd name="T26" fmla="*/ 12 w 26"/>
                <a:gd name="T27" fmla="*/ 4 h 34"/>
                <a:gd name="T28" fmla="*/ 4 w 26"/>
                <a:gd name="T29" fmla="*/ 7 h 34"/>
                <a:gd name="T30" fmla="*/ 3 w 26"/>
                <a:gd name="T31" fmla="*/ 3 h 34"/>
                <a:gd name="T32" fmla="*/ 13 w 26"/>
                <a:gd name="T33" fmla="*/ 0 h 34"/>
                <a:gd name="T34" fmla="*/ 26 w 26"/>
                <a:gd name="T35" fmla="*/ 13 h 34"/>
                <a:gd name="T36" fmla="*/ 26 w 26"/>
                <a:gd name="T37" fmla="*/ 26 h 34"/>
                <a:gd name="T38" fmla="*/ 26 w 26"/>
                <a:gd name="T39" fmla="*/ 33 h 34"/>
                <a:gd name="T40" fmla="*/ 21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4" y="16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4"/>
                  </a:cubicBezTo>
                  <a:cubicBezTo>
                    <a:pt x="20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1" y="33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5" y="34"/>
                    <a:pt x="10" y="34"/>
                  </a:cubicBezTo>
                  <a:cubicBezTo>
                    <a:pt x="4" y="34"/>
                    <a:pt x="0" y="30"/>
                    <a:pt x="0" y="25"/>
                  </a:cubicBezTo>
                  <a:cubicBezTo>
                    <a:pt x="0" y="17"/>
                    <a:pt x="7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9" y="4"/>
                    <a:pt x="12" y="4"/>
                  </a:cubicBezTo>
                  <a:cubicBezTo>
                    <a:pt x="9" y="4"/>
                    <a:pt x="6" y="5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31"/>
                    <a:pt x="26" y="33"/>
                  </a:cubicBezTo>
                  <a:lnTo>
                    <a:pt x="21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1" name="Freeform 20"/>
            <p:cNvSpPr>
              <a:spLocks/>
            </p:cNvSpPr>
            <p:nvPr userDrawn="1"/>
          </p:nvSpPr>
          <p:spPr bwMode="auto">
            <a:xfrm>
              <a:off x="-54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2" name="Freeform 21"/>
            <p:cNvSpPr>
              <a:spLocks noEditPoints="1"/>
            </p:cNvSpPr>
            <p:nvPr userDrawn="1"/>
          </p:nvSpPr>
          <p:spPr bwMode="auto">
            <a:xfrm>
              <a:off x="2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5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0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9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3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3" name="Freeform 22"/>
            <p:cNvSpPr>
              <a:spLocks noEditPoints="1"/>
            </p:cNvSpPr>
            <p:nvPr userDrawn="1"/>
          </p:nvSpPr>
          <p:spPr bwMode="auto">
            <a:xfrm>
              <a:off x="154" y="2889"/>
              <a:ext cx="71" cy="110"/>
            </a:xfrm>
            <a:custGeom>
              <a:avLst/>
              <a:gdLst>
                <a:gd name="T0" fmla="*/ 6 w 30"/>
                <a:gd name="T1" fmla="*/ 22 h 46"/>
                <a:gd name="T2" fmla="*/ 12 w 30"/>
                <a:gd name="T3" fmla="*/ 22 h 46"/>
                <a:gd name="T4" fmla="*/ 22 w 30"/>
                <a:gd name="T5" fmla="*/ 13 h 46"/>
                <a:gd name="T6" fmla="*/ 12 w 30"/>
                <a:gd name="T7" fmla="*/ 5 h 46"/>
                <a:gd name="T8" fmla="*/ 6 w 30"/>
                <a:gd name="T9" fmla="*/ 5 h 46"/>
                <a:gd name="T10" fmla="*/ 6 w 30"/>
                <a:gd name="T11" fmla="*/ 22 h 46"/>
                <a:gd name="T12" fmla="*/ 0 w 30"/>
                <a:gd name="T13" fmla="*/ 1 h 46"/>
                <a:gd name="T14" fmla="*/ 11 w 30"/>
                <a:gd name="T15" fmla="*/ 0 h 46"/>
                <a:gd name="T16" fmla="*/ 24 w 30"/>
                <a:gd name="T17" fmla="*/ 4 h 46"/>
                <a:gd name="T18" fmla="*/ 28 w 30"/>
                <a:gd name="T19" fmla="*/ 13 h 46"/>
                <a:gd name="T20" fmla="*/ 19 w 30"/>
                <a:gd name="T21" fmla="*/ 24 h 46"/>
                <a:gd name="T22" fmla="*/ 19 w 30"/>
                <a:gd name="T23" fmla="*/ 25 h 46"/>
                <a:gd name="T24" fmla="*/ 26 w 30"/>
                <a:gd name="T25" fmla="*/ 34 h 46"/>
                <a:gd name="T26" fmla="*/ 30 w 30"/>
                <a:gd name="T27" fmla="*/ 46 h 46"/>
                <a:gd name="T28" fmla="*/ 24 w 30"/>
                <a:gd name="T29" fmla="*/ 46 h 46"/>
                <a:gd name="T30" fmla="*/ 21 w 30"/>
                <a:gd name="T31" fmla="*/ 35 h 46"/>
                <a:gd name="T32" fmla="*/ 11 w 30"/>
                <a:gd name="T33" fmla="*/ 27 h 46"/>
                <a:gd name="T34" fmla="*/ 6 w 30"/>
                <a:gd name="T35" fmla="*/ 27 h 46"/>
                <a:gd name="T36" fmla="*/ 6 w 30"/>
                <a:gd name="T37" fmla="*/ 46 h 46"/>
                <a:gd name="T38" fmla="*/ 0 w 30"/>
                <a:gd name="T39" fmla="*/ 46 h 46"/>
                <a:gd name="T40" fmla="*/ 0 w 30"/>
                <a:gd name="T4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6">
                  <a:moveTo>
                    <a:pt x="6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2" y="19"/>
                    <a:pt x="22" y="13"/>
                  </a:cubicBezTo>
                  <a:cubicBezTo>
                    <a:pt x="22" y="7"/>
                    <a:pt x="18" y="5"/>
                    <a:pt x="12" y="5"/>
                  </a:cubicBezTo>
                  <a:cubicBezTo>
                    <a:pt x="9" y="5"/>
                    <a:pt x="7" y="5"/>
                    <a:pt x="6" y="5"/>
                  </a:cubicBezTo>
                  <a:lnTo>
                    <a:pt x="6" y="22"/>
                  </a:lnTo>
                  <a:close/>
                  <a:moveTo>
                    <a:pt x="0" y="1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9"/>
                    <a:pt x="24" y="23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5" y="29"/>
                    <a:pt x="26" y="34"/>
                  </a:cubicBezTo>
                  <a:cubicBezTo>
                    <a:pt x="28" y="40"/>
                    <a:pt x="29" y="45"/>
                    <a:pt x="30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2" y="41"/>
                    <a:pt x="21" y="35"/>
                  </a:cubicBezTo>
                  <a:cubicBezTo>
                    <a:pt x="19" y="29"/>
                    <a:pt x="17" y="27"/>
                    <a:pt x="11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5" name="Freeform 23"/>
            <p:cNvSpPr>
              <a:spLocks noEditPoints="1"/>
            </p:cNvSpPr>
            <p:nvPr userDrawn="1"/>
          </p:nvSpPr>
          <p:spPr bwMode="auto">
            <a:xfrm>
              <a:off x="235" y="2920"/>
              <a:ext cx="68" cy="81"/>
            </a:xfrm>
            <a:custGeom>
              <a:avLst/>
              <a:gdLst>
                <a:gd name="T0" fmla="*/ 23 w 29"/>
                <a:gd name="T1" fmla="*/ 14 h 34"/>
                <a:gd name="T2" fmla="*/ 15 w 29"/>
                <a:gd name="T3" fmla="*/ 4 h 34"/>
                <a:gd name="T4" fmla="*/ 5 w 29"/>
                <a:gd name="T5" fmla="*/ 14 h 34"/>
                <a:gd name="T6" fmla="*/ 23 w 29"/>
                <a:gd name="T7" fmla="*/ 14 h 34"/>
                <a:gd name="T8" fmla="*/ 5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5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5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3" y="14"/>
                  </a:moveTo>
                  <a:cubicBezTo>
                    <a:pt x="23" y="10"/>
                    <a:pt x="21" y="4"/>
                    <a:pt x="15" y="4"/>
                  </a:cubicBezTo>
                  <a:cubicBezTo>
                    <a:pt x="9" y="4"/>
                    <a:pt x="6" y="10"/>
                    <a:pt x="5" y="14"/>
                  </a:cubicBezTo>
                  <a:lnTo>
                    <a:pt x="23" y="14"/>
                  </a:lnTo>
                  <a:close/>
                  <a:moveTo>
                    <a:pt x="5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6" name="Freeform 24"/>
            <p:cNvSpPr>
              <a:spLocks noEditPoints="1"/>
            </p:cNvSpPr>
            <p:nvPr userDrawn="1"/>
          </p:nvSpPr>
          <p:spPr bwMode="auto">
            <a:xfrm>
              <a:off x="315" y="2920"/>
              <a:ext cx="74" cy="114"/>
            </a:xfrm>
            <a:custGeom>
              <a:avLst/>
              <a:gdLst>
                <a:gd name="T0" fmla="*/ 25 w 31"/>
                <a:gd name="T1" fmla="*/ 13 h 48"/>
                <a:gd name="T2" fmla="*/ 24 w 31"/>
                <a:gd name="T3" fmla="*/ 11 h 48"/>
                <a:gd name="T4" fmla="*/ 16 w 31"/>
                <a:gd name="T5" fmla="*/ 4 h 48"/>
                <a:gd name="T6" fmla="*/ 6 w 31"/>
                <a:gd name="T7" fmla="*/ 17 h 48"/>
                <a:gd name="T8" fmla="*/ 16 w 31"/>
                <a:gd name="T9" fmla="*/ 29 h 48"/>
                <a:gd name="T10" fmla="*/ 24 w 31"/>
                <a:gd name="T11" fmla="*/ 23 h 48"/>
                <a:gd name="T12" fmla="*/ 25 w 31"/>
                <a:gd name="T13" fmla="*/ 19 h 48"/>
                <a:gd name="T14" fmla="*/ 25 w 31"/>
                <a:gd name="T15" fmla="*/ 13 h 48"/>
                <a:gd name="T16" fmla="*/ 31 w 31"/>
                <a:gd name="T17" fmla="*/ 0 h 48"/>
                <a:gd name="T18" fmla="*/ 30 w 31"/>
                <a:gd name="T19" fmla="*/ 10 h 48"/>
                <a:gd name="T20" fmla="*/ 30 w 31"/>
                <a:gd name="T21" fmla="*/ 29 h 48"/>
                <a:gd name="T22" fmla="*/ 26 w 31"/>
                <a:gd name="T23" fmla="*/ 44 h 48"/>
                <a:gd name="T24" fmla="*/ 14 w 31"/>
                <a:gd name="T25" fmla="*/ 48 h 48"/>
                <a:gd name="T26" fmla="*/ 3 w 31"/>
                <a:gd name="T27" fmla="*/ 45 h 48"/>
                <a:gd name="T28" fmla="*/ 4 w 31"/>
                <a:gd name="T29" fmla="*/ 40 h 48"/>
                <a:gd name="T30" fmla="*/ 14 w 31"/>
                <a:gd name="T31" fmla="*/ 43 h 48"/>
                <a:gd name="T32" fmla="*/ 25 w 31"/>
                <a:gd name="T33" fmla="*/ 31 h 48"/>
                <a:gd name="T34" fmla="*/ 25 w 31"/>
                <a:gd name="T35" fmla="*/ 28 h 48"/>
                <a:gd name="T36" fmla="*/ 24 w 31"/>
                <a:gd name="T37" fmla="*/ 28 h 48"/>
                <a:gd name="T38" fmla="*/ 14 w 31"/>
                <a:gd name="T39" fmla="*/ 33 h 48"/>
                <a:gd name="T40" fmla="*/ 0 w 31"/>
                <a:gd name="T41" fmla="*/ 17 h 48"/>
                <a:gd name="T42" fmla="*/ 15 w 31"/>
                <a:gd name="T43" fmla="*/ 0 h 48"/>
                <a:gd name="T44" fmla="*/ 25 w 31"/>
                <a:gd name="T45" fmla="*/ 5 h 48"/>
                <a:gd name="T46" fmla="*/ 25 w 31"/>
                <a:gd name="T47" fmla="*/ 5 h 48"/>
                <a:gd name="T48" fmla="*/ 25 w 31"/>
                <a:gd name="T49" fmla="*/ 0 h 48"/>
                <a:gd name="T50" fmla="*/ 31 w 31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48">
                  <a:moveTo>
                    <a:pt x="25" y="13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3" y="7"/>
                    <a:pt x="20" y="4"/>
                    <a:pt x="16" y="4"/>
                  </a:cubicBezTo>
                  <a:cubicBezTo>
                    <a:pt x="10" y="4"/>
                    <a:pt x="6" y="9"/>
                    <a:pt x="6" y="17"/>
                  </a:cubicBezTo>
                  <a:cubicBezTo>
                    <a:pt x="6" y="23"/>
                    <a:pt x="9" y="29"/>
                    <a:pt x="16" y="29"/>
                  </a:cubicBezTo>
                  <a:cubicBezTo>
                    <a:pt x="19" y="29"/>
                    <a:pt x="23" y="26"/>
                    <a:pt x="24" y="23"/>
                  </a:cubicBezTo>
                  <a:cubicBezTo>
                    <a:pt x="24" y="22"/>
                    <a:pt x="25" y="20"/>
                    <a:pt x="25" y="19"/>
                  </a:cubicBezTo>
                  <a:lnTo>
                    <a:pt x="25" y="13"/>
                  </a:lnTo>
                  <a:close/>
                  <a:moveTo>
                    <a:pt x="31" y="0"/>
                  </a:moveTo>
                  <a:cubicBezTo>
                    <a:pt x="31" y="3"/>
                    <a:pt x="30" y="5"/>
                    <a:pt x="30" y="1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6"/>
                    <a:pt x="29" y="41"/>
                    <a:pt x="26" y="44"/>
                  </a:cubicBezTo>
                  <a:cubicBezTo>
                    <a:pt x="23" y="47"/>
                    <a:pt x="18" y="48"/>
                    <a:pt x="14" y="48"/>
                  </a:cubicBezTo>
                  <a:cubicBezTo>
                    <a:pt x="10" y="48"/>
                    <a:pt x="5" y="47"/>
                    <a:pt x="3" y="4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2"/>
                    <a:pt x="10" y="43"/>
                    <a:pt x="14" y="43"/>
                  </a:cubicBezTo>
                  <a:cubicBezTo>
                    <a:pt x="20" y="43"/>
                    <a:pt x="25" y="40"/>
                    <a:pt x="25" y="3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31"/>
                    <a:pt x="19" y="33"/>
                    <a:pt x="14" y="33"/>
                  </a:cubicBezTo>
                  <a:cubicBezTo>
                    <a:pt x="6" y="33"/>
                    <a:pt x="0" y="26"/>
                    <a:pt x="0" y="17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" y="0"/>
                    <a:pt x="24" y="3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7" name="Freeform 25"/>
            <p:cNvSpPr>
              <a:spLocks/>
            </p:cNvSpPr>
            <p:nvPr userDrawn="1"/>
          </p:nvSpPr>
          <p:spPr bwMode="auto">
            <a:xfrm>
              <a:off x="407" y="2920"/>
              <a:ext cx="69" cy="81"/>
            </a:xfrm>
            <a:custGeom>
              <a:avLst/>
              <a:gdLst>
                <a:gd name="T0" fmla="*/ 28 w 29"/>
                <a:gd name="T1" fmla="*/ 24 h 34"/>
                <a:gd name="T2" fmla="*/ 29 w 29"/>
                <a:gd name="T3" fmla="*/ 33 h 34"/>
                <a:gd name="T4" fmla="*/ 23 w 29"/>
                <a:gd name="T5" fmla="*/ 33 h 34"/>
                <a:gd name="T6" fmla="*/ 23 w 29"/>
                <a:gd name="T7" fmla="*/ 28 h 34"/>
                <a:gd name="T8" fmla="*/ 23 w 29"/>
                <a:gd name="T9" fmla="*/ 28 h 34"/>
                <a:gd name="T10" fmla="*/ 12 w 29"/>
                <a:gd name="T11" fmla="*/ 34 h 34"/>
                <a:gd name="T12" fmla="*/ 0 w 29"/>
                <a:gd name="T13" fmla="*/ 20 h 34"/>
                <a:gd name="T14" fmla="*/ 0 w 29"/>
                <a:gd name="T15" fmla="*/ 0 h 34"/>
                <a:gd name="T16" fmla="*/ 6 w 29"/>
                <a:gd name="T17" fmla="*/ 0 h 34"/>
                <a:gd name="T18" fmla="*/ 6 w 29"/>
                <a:gd name="T19" fmla="*/ 19 h 34"/>
                <a:gd name="T20" fmla="*/ 14 w 29"/>
                <a:gd name="T21" fmla="*/ 29 h 34"/>
                <a:gd name="T22" fmla="*/ 22 w 29"/>
                <a:gd name="T23" fmla="*/ 24 h 34"/>
                <a:gd name="T24" fmla="*/ 22 w 29"/>
                <a:gd name="T25" fmla="*/ 21 h 34"/>
                <a:gd name="T26" fmla="*/ 22 w 29"/>
                <a:gd name="T27" fmla="*/ 0 h 34"/>
                <a:gd name="T28" fmla="*/ 28 w 29"/>
                <a:gd name="T29" fmla="*/ 0 h 34"/>
                <a:gd name="T30" fmla="*/ 28 w 29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8" y="24"/>
                  </a:moveTo>
                  <a:cubicBezTo>
                    <a:pt x="28" y="28"/>
                    <a:pt x="28" y="31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31"/>
                    <a:pt x="18" y="34"/>
                    <a:pt x="12" y="34"/>
                  </a:cubicBezTo>
                  <a:cubicBezTo>
                    <a:pt x="7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4" y="29"/>
                  </a:cubicBezTo>
                  <a:cubicBezTo>
                    <a:pt x="18" y="29"/>
                    <a:pt x="21" y="26"/>
                    <a:pt x="22" y="24"/>
                  </a:cubicBezTo>
                  <a:cubicBezTo>
                    <a:pt x="22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8" name="Rectangle 26"/>
            <p:cNvSpPr>
              <a:spLocks noChangeArrowheads="1"/>
            </p:cNvSpPr>
            <p:nvPr userDrawn="1"/>
          </p:nvSpPr>
          <p:spPr bwMode="auto">
            <a:xfrm>
              <a:off x="497" y="2885"/>
              <a:ext cx="15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9" name="Freeform 27"/>
            <p:cNvSpPr>
              <a:spLocks noEditPoints="1"/>
            </p:cNvSpPr>
            <p:nvPr userDrawn="1"/>
          </p:nvSpPr>
          <p:spPr bwMode="auto">
            <a:xfrm>
              <a:off x="528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5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0" name="Freeform 28"/>
            <p:cNvSpPr>
              <a:spLocks/>
            </p:cNvSpPr>
            <p:nvPr userDrawn="1"/>
          </p:nvSpPr>
          <p:spPr bwMode="auto">
            <a:xfrm>
              <a:off x="599" y="2899"/>
              <a:ext cx="48" cy="102"/>
            </a:xfrm>
            <a:custGeom>
              <a:avLst/>
              <a:gdLst>
                <a:gd name="T0" fmla="*/ 11 w 20"/>
                <a:gd name="T1" fmla="*/ 0 h 43"/>
                <a:gd name="T2" fmla="*/ 11 w 20"/>
                <a:gd name="T3" fmla="*/ 9 h 43"/>
                <a:gd name="T4" fmla="*/ 20 w 20"/>
                <a:gd name="T5" fmla="*/ 9 h 43"/>
                <a:gd name="T6" fmla="*/ 20 w 20"/>
                <a:gd name="T7" fmla="*/ 14 h 43"/>
                <a:gd name="T8" fmla="*/ 11 w 20"/>
                <a:gd name="T9" fmla="*/ 14 h 43"/>
                <a:gd name="T10" fmla="*/ 11 w 20"/>
                <a:gd name="T11" fmla="*/ 32 h 43"/>
                <a:gd name="T12" fmla="*/ 16 w 20"/>
                <a:gd name="T13" fmla="*/ 38 h 43"/>
                <a:gd name="T14" fmla="*/ 19 w 20"/>
                <a:gd name="T15" fmla="*/ 38 h 43"/>
                <a:gd name="T16" fmla="*/ 20 w 20"/>
                <a:gd name="T17" fmla="*/ 42 h 43"/>
                <a:gd name="T18" fmla="*/ 14 w 20"/>
                <a:gd name="T19" fmla="*/ 43 h 43"/>
                <a:gd name="T20" fmla="*/ 8 w 20"/>
                <a:gd name="T21" fmla="*/ 41 h 43"/>
                <a:gd name="T22" fmla="*/ 5 w 20"/>
                <a:gd name="T23" fmla="*/ 32 h 43"/>
                <a:gd name="T24" fmla="*/ 5 w 20"/>
                <a:gd name="T25" fmla="*/ 14 h 43"/>
                <a:gd name="T26" fmla="*/ 0 w 20"/>
                <a:gd name="T27" fmla="*/ 14 h 43"/>
                <a:gd name="T28" fmla="*/ 0 w 20"/>
                <a:gd name="T29" fmla="*/ 9 h 43"/>
                <a:gd name="T30" fmla="*/ 5 w 20"/>
                <a:gd name="T31" fmla="*/ 9 h 43"/>
                <a:gd name="T32" fmla="*/ 5 w 20"/>
                <a:gd name="T33" fmla="*/ 2 h 43"/>
                <a:gd name="T34" fmla="*/ 11 w 20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6" y="38"/>
                  </a:cubicBezTo>
                  <a:cubicBezTo>
                    <a:pt x="17" y="38"/>
                    <a:pt x="19" y="38"/>
                    <a:pt x="19" y="38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3"/>
                    <a:pt x="17" y="43"/>
                    <a:pt x="14" y="43"/>
                  </a:cubicBezTo>
                  <a:cubicBezTo>
                    <a:pt x="11" y="43"/>
                    <a:pt x="9" y="42"/>
                    <a:pt x="8" y="41"/>
                  </a:cubicBezTo>
                  <a:cubicBezTo>
                    <a:pt x="6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1" name="Freeform 29"/>
            <p:cNvSpPr>
              <a:spLocks noEditPoints="1"/>
            </p:cNvSpPr>
            <p:nvPr userDrawn="1"/>
          </p:nvSpPr>
          <p:spPr bwMode="auto">
            <a:xfrm>
              <a:off x="654" y="2920"/>
              <a:ext cx="76" cy="81"/>
            </a:xfrm>
            <a:custGeom>
              <a:avLst/>
              <a:gdLst>
                <a:gd name="T0" fmla="*/ 6 w 32"/>
                <a:gd name="T1" fmla="*/ 17 h 34"/>
                <a:gd name="T2" fmla="*/ 16 w 32"/>
                <a:gd name="T3" fmla="*/ 30 h 34"/>
                <a:gd name="T4" fmla="*/ 26 w 32"/>
                <a:gd name="T5" fmla="*/ 17 h 34"/>
                <a:gd name="T6" fmla="*/ 16 w 32"/>
                <a:gd name="T7" fmla="*/ 4 h 34"/>
                <a:gd name="T8" fmla="*/ 6 w 32"/>
                <a:gd name="T9" fmla="*/ 17 h 34"/>
                <a:gd name="T10" fmla="*/ 32 w 32"/>
                <a:gd name="T11" fmla="*/ 17 h 34"/>
                <a:gd name="T12" fmla="*/ 16 w 32"/>
                <a:gd name="T13" fmla="*/ 34 h 34"/>
                <a:gd name="T14" fmla="*/ 0 w 32"/>
                <a:gd name="T15" fmla="*/ 17 h 34"/>
                <a:gd name="T16" fmla="*/ 17 w 32"/>
                <a:gd name="T17" fmla="*/ 0 h 34"/>
                <a:gd name="T18" fmla="*/ 32 w 32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4">
                  <a:moveTo>
                    <a:pt x="6" y="17"/>
                  </a:moveTo>
                  <a:cubicBezTo>
                    <a:pt x="6" y="24"/>
                    <a:pt x="10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1"/>
                    <a:pt x="24" y="4"/>
                    <a:pt x="16" y="4"/>
                  </a:cubicBezTo>
                  <a:cubicBezTo>
                    <a:pt x="9" y="4"/>
                    <a:pt x="6" y="11"/>
                    <a:pt x="6" y="17"/>
                  </a:cubicBezTo>
                  <a:moveTo>
                    <a:pt x="32" y="17"/>
                  </a:moveTo>
                  <a:cubicBezTo>
                    <a:pt x="32" y="29"/>
                    <a:pt x="24" y="34"/>
                    <a:pt x="16" y="34"/>
                  </a:cubicBezTo>
                  <a:cubicBezTo>
                    <a:pt x="7" y="34"/>
                    <a:pt x="0" y="28"/>
                    <a:pt x="0" y="17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6" y="0"/>
                    <a:pt x="32" y="7"/>
                    <a:pt x="32" y="17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2" name="Freeform 30"/>
            <p:cNvSpPr>
              <a:spLocks/>
            </p:cNvSpPr>
            <p:nvPr userDrawn="1"/>
          </p:nvSpPr>
          <p:spPr bwMode="auto">
            <a:xfrm>
              <a:off x="746" y="2920"/>
              <a:ext cx="40" cy="79"/>
            </a:xfrm>
            <a:custGeom>
              <a:avLst/>
              <a:gdLst>
                <a:gd name="T0" fmla="*/ 1 w 17"/>
                <a:gd name="T1" fmla="*/ 11 h 33"/>
                <a:gd name="T2" fmla="*/ 0 w 17"/>
                <a:gd name="T3" fmla="*/ 0 h 33"/>
                <a:gd name="T4" fmla="*/ 6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7 w 17"/>
                <a:gd name="T21" fmla="*/ 16 h 33"/>
                <a:gd name="T22" fmla="*/ 7 w 17"/>
                <a:gd name="T23" fmla="*/ 33 h 33"/>
                <a:gd name="T24" fmla="*/ 1 w 17"/>
                <a:gd name="T25" fmla="*/ 33 h 33"/>
                <a:gd name="T26" fmla="*/ 1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1" y="11"/>
                  </a:moveTo>
                  <a:cubicBezTo>
                    <a:pt x="1" y="7"/>
                    <a:pt x="1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1" y="5"/>
                    <a:pt x="8" y="9"/>
                    <a:pt x="7" y="13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3" name="Freeform 31"/>
            <p:cNvSpPr>
              <a:spLocks/>
            </p:cNvSpPr>
            <p:nvPr userDrawn="1"/>
          </p:nvSpPr>
          <p:spPr bwMode="auto">
            <a:xfrm>
              <a:off x="793" y="2920"/>
              <a:ext cx="74" cy="117"/>
            </a:xfrm>
            <a:custGeom>
              <a:avLst/>
              <a:gdLst>
                <a:gd name="T0" fmla="*/ 7 w 31"/>
                <a:gd name="T1" fmla="*/ 0 h 49"/>
                <a:gd name="T2" fmla="*/ 14 w 31"/>
                <a:gd name="T3" fmla="*/ 20 h 49"/>
                <a:gd name="T4" fmla="*/ 16 w 31"/>
                <a:gd name="T5" fmla="*/ 27 h 49"/>
                <a:gd name="T6" fmla="*/ 16 w 31"/>
                <a:gd name="T7" fmla="*/ 27 h 49"/>
                <a:gd name="T8" fmla="*/ 18 w 31"/>
                <a:gd name="T9" fmla="*/ 20 h 49"/>
                <a:gd name="T10" fmla="*/ 25 w 31"/>
                <a:gd name="T11" fmla="*/ 0 h 49"/>
                <a:gd name="T12" fmla="*/ 31 w 31"/>
                <a:gd name="T13" fmla="*/ 0 h 49"/>
                <a:gd name="T14" fmla="*/ 22 w 31"/>
                <a:gd name="T15" fmla="*/ 24 h 49"/>
                <a:gd name="T16" fmla="*/ 11 w 31"/>
                <a:gd name="T17" fmla="*/ 45 h 49"/>
                <a:gd name="T18" fmla="*/ 4 w 31"/>
                <a:gd name="T19" fmla="*/ 49 h 49"/>
                <a:gd name="T20" fmla="*/ 2 w 31"/>
                <a:gd name="T21" fmla="*/ 43 h 49"/>
                <a:gd name="T22" fmla="*/ 7 w 31"/>
                <a:gd name="T23" fmla="*/ 41 h 49"/>
                <a:gd name="T24" fmla="*/ 12 w 31"/>
                <a:gd name="T25" fmla="*/ 34 h 49"/>
                <a:gd name="T26" fmla="*/ 13 w 31"/>
                <a:gd name="T27" fmla="*/ 32 h 49"/>
                <a:gd name="T28" fmla="*/ 12 w 31"/>
                <a:gd name="T29" fmla="*/ 31 h 49"/>
                <a:gd name="T30" fmla="*/ 0 w 31"/>
                <a:gd name="T31" fmla="*/ 0 h 49"/>
                <a:gd name="T32" fmla="*/ 7 w 31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9">
                  <a:moveTo>
                    <a:pt x="7" y="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22"/>
                    <a:pt x="16" y="25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5"/>
                    <a:pt x="18" y="22"/>
                    <a:pt x="18" y="2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35"/>
                    <a:pt x="15" y="41"/>
                    <a:pt x="11" y="45"/>
                  </a:cubicBezTo>
                  <a:cubicBezTo>
                    <a:pt x="8" y="47"/>
                    <a:pt x="5" y="48"/>
                    <a:pt x="4" y="4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2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4" name="Freeform 32"/>
            <p:cNvSpPr>
              <a:spLocks/>
            </p:cNvSpPr>
            <p:nvPr userDrawn="1"/>
          </p:nvSpPr>
          <p:spPr bwMode="auto">
            <a:xfrm>
              <a:off x="895" y="2889"/>
              <a:ext cx="81" cy="110"/>
            </a:xfrm>
            <a:custGeom>
              <a:avLst/>
              <a:gdLst>
                <a:gd name="T0" fmla="*/ 0 w 81"/>
                <a:gd name="T1" fmla="*/ 0 h 110"/>
                <a:gd name="T2" fmla="*/ 0 w 81"/>
                <a:gd name="T3" fmla="*/ 15 h 110"/>
                <a:gd name="T4" fmla="*/ 33 w 81"/>
                <a:gd name="T5" fmla="*/ 15 h 110"/>
                <a:gd name="T6" fmla="*/ 33 w 81"/>
                <a:gd name="T7" fmla="*/ 110 h 110"/>
                <a:gd name="T8" fmla="*/ 48 w 81"/>
                <a:gd name="T9" fmla="*/ 110 h 110"/>
                <a:gd name="T10" fmla="*/ 48 w 81"/>
                <a:gd name="T11" fmla="*/ 15 h 110"/>
                <a:gd name="T12" fmla="*/ 81 w 81"/>
                <a:gd name="T13" fmla="*/ 15 h 110"/>
                <a:gd name="T14" fmla="*/ 81 w 81"/>
                <a:gd name="T15" fmla="*/ 0 h 110"/>
                <a:gd name="T16" fmla="*/ 0 w 8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lnTo>
                    <a:pt x="0" y="15"/>
                  </a:lnTo>
                  <a:lnTo>
                    <a:pt x="33" y="15"/>
                  </a:lnTo>
                  <a:lnTo>
                    <a:pt x="33" y="110"/>
                  </a:lnTo>
                  <a:lnTo>
                    <a:pt x="48" y="110"/>
                  </a:lnTo>
                  <a:lnTo>
                    <a:pt x="48" y="15"/>
                  </a:lnTo>
                  <a:lnTo>
                    <a:pt x="81" y="15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5" name="Freeform 33"/>
            <p:cNvSpPr>
              <a:spLocks/>
            </p:cNvSpPr>
            <p:nvPr userDrawn="1"/>
          </p:nvSpPr>
          <p:spPr bwMode="auto">
            <a:xfrm>
              <a:off x="976" y="2920"/>
              <a:ext cx="40" cy="79"/>
            </a:xfrm>
            <a:custGeom>
              <a:avLst/>
              <a:gdLst>
                <a:gd name="T0" fmla="*/ 0 w 17"/>
                <a:gd name="T1" fmla="*/ 11 h 33"/>
                <a:gd name="T2" fmla="*/ 0 w 17"/>
                <a:gd name="T3" fmla="*/ 0 h 33"/>
                <a:gd name="T4" fmla="*/ 5 w 17"/>
                <a:gd name="T5" fmla="*/ 0 h 33"/>
                <a:gd name="T6" fmla="*/ 6 w 17"/>
                <a:gd name="T7" fmla="*/ 7 h 33"/>
                <a:gd name="T8" fmla="*/ 6 w 17"/>
                <a:gd name="T9" fmla="*/ 7 h 33"/>
                <a:gd name="T10" fmla="*/ 15 w 17"/>
                <a:gd name="T11" fmla="*/ 0 h 33"/>
                <a:gd name="T12" fmla="*/ 17 w 17"/>
                <a:gd name="T13" fmla="*/ 0 h 33"/>
                <a:gd name="T14" fmla="*/ 17 w 17"/>
                <a:gd name="T15" fmla="*/ 6 h 33"/>
                <a:gd name="T16" fmla="*/ 15 w 17"/>
                <a:gd name="T17" fmla="*/ 5 h 33"/>
                <a:gd name="T18" fmla="*/ 7 w 17"/>
                <a:gd name="T19" fmla="*/ 13 h 33"/>
                <a:gd name="T20" fmla="*/ 6 w 17"/>
                <a:gd name="T21" fmla="*/ 16 h 33"/>
                <a:gd name="T22" fmla="*/ 6 w 17"/>
                <a:gd name="T23" fmla="*/ 33 h 33"/>
                <a:gd name="T24" fmla="*/ 0 w 17"/>
                <a:gd name="T25" fmla="*/ 33 h 33"/>
                <a:gd name="T26" fmla="*/ 0 w 17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6" name="Freeform 34"/>
            <p:cNvSpPr>
              <a:spLocks noEditPoints="1"/>
            </p:cNvSpPr>
            <p:nvPr userDrawn="1"/>
          </p:nvSpPr>
          <p:spPr bwMode="auto">
            <a:xfrm>
              <a:off x="1028" y="2889"/>
              <a:ext cx="16" cy="110"/>
            </a:xfrm>
            <a:custGeom>
              <a:avLst/>
              <a:gdLst>
                <a:gd name="T0" fmla="*/ 0 w 7"/>
                <a:gd name="T1" fmla="*/ 13 h 46"/>
                <a:gd name="T2" fmla="*/ 6 w 7"/>
                <a:gd name="T3" fmla="*/ 13 h 46"/>
                <a:gd name="T4" fmla="*/ 6 w 7"/>
                <a:gd name="T5" fmla="*/ 46 h 46"/>
                <a:gd name="T6" fmla="*/ 0 w 7"/>
                <a:gd name="T7" fmla="*/ 46 h 46"/>
                <a:gd name="T8" fmla="*/ 0 w 7"/>
                <a:gd name="T9" fmla="*/ 13 h 46"/>
                <a:gd name="T10" fmla="*/ 7 w 7"/>
                <a:gd name="T11" fmla="*/ 4 h 46"/>
                <a:gd name="T12" fmla="*/ 3 w 7"/>
                <a:gd name="T13" fmla="*/ 8 h 46"/>
                <a:gd name="T14" fmla="*/ 0 w 7"/>
                <a:gd name="T15" fmla="*/ 4 h 46"/>
                <a:gd name="T16" fmla="*/ 3 w 7"/>
                <a:gd name="T17" fmla="*/ 0 h 46"/>
                <a:gd name="T18" fmla="*/ 7 w 7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6">
                  <a:moveTo>
                    <a:pt x="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13"/>
                  </a:lnTo>
                  <a:close/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7" name="Freeform 35"/>
            <p:cNvSpPr>
              <a:spLocks noEditPoints="1"/>
            </p:cNvSpPr>
            <p:nvPr userDrawn="1"/>
          </p:nvSpPr>
          <p:spPr bwMode="auto">
            <a:xfrm>
              <a:off x="1063" y="2885"/>
              <a:ext cx="76" cy="116"/>
            </a:xfrm>
            <a:custGeom>
              <a:avLst/>
              <a:gdLst>
                <a:gd name="T0" fmla="*/ 6 w 32"/>
                <a:gd name="T1" fmla="*/ 35 h 49"/>
                <a:gd name="T2" fmla="*/ 7 w 32"/>
                <a:gd name="T3" fmla="*/ 37 h 49"/>
                <a:gd name="T4" fmla="*/ 16 w 32"/>
                <a:gd name="T5" fmla="*/ 44 h 49"/>
                <a:gd name="T6" fmla="*/ 26 w 32"/>
                <a:gd name="T7" fmla="*/ 32 h 49"/>
                <a:gd name="T8" fmla="*/ 16 w 32"/>
                <a:gd name="T9" fmla="*/ 19 h 49"/>
                <a:gd name="T10" fmla="*/ 7 w 32"/>
                <a:gd name="T11" fmla="*/ 27 h 49"/>
                <a:gd name="T12" fmla="*/ 6 w 32"/>
                <a:gd name="T13" fmla="*/ 29 h 49"/>
                <a:gd name="T14" fmla="*/ 6 w 32"/>
                <a:gd name="T15" fmla="*/ 35 h 49"/>
                <a:gd name="T16" fmla="*/ 0 w 32"/>
                <a:gd name="T17" fmla="*/ 48 h 49"/>
                <a:gd name="T18" fmla="*/ 1 w 32"/>
                <a:gd name="T19" fmla="*/ 40 h 49"/>
                <a:gd name="T20" fmla="*/ 1 w 32"/>
                <a:gd name="T21" fmla="*/ 0 h 49"/>
                <a:gd name="T22" fmla="*/ 6 w 32"/>
                <a:gd name="T23" fmla="*/ 0 h 49"/>
                <a:gd name="T24" fmla="*/ 6 w 32"/>
                <a:gd name="T25" fmla="*/ 21 h 49"/>
                <a:gd name="T26" fmla="*/ 7 w 32"/>
                <a:gd name="T27" fmla="*/ 21 h 49"/>
                <a:gd name="T28" fmla="*/ 18 w 32"/>
                <a:gd name="T29" fmla="*/ 15 h 49"/>
                <a:gd name="T30" fmla="*/ 32 w 32"/>
                <a:gd name="T31" fmla="*/ 32 h 49"/>
                <a:gd name="T32" fmla="*/ 17 w 32"/>
                <a:gd name="T33" fmla="*/ 49 h 49"/>
                <a:gd name="T34" fmla="*/ 6 w 32"/>
                <a:gd name="T35" fmla="*/ 43 h 49"/>
                <a:gd name="T36" fmla="*/ 6 w 32"/>
                <a:gd name="T37" fmla="*/ 43 h 49"/>
                <a:gd name="T38" fmla="*/ 5 w 32"/>
                <a:gd name="T39" fmla="*/ 48 h 49"/>
                <a:gd name="T40" fmla="*/ 0 w 32"/>
                <a:gd name="T4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6" y="35"/>
                  </a:moveTo>
                  <a:cubicBezTo>
                    <a:pt x="6" y="36"/>
                    <a:pt x="7" y="37"/>
                    <a:pt x="7" y="37"/>
                  </a:cubicBezTo>
                  <a:cubicBezTo>
                    <a:pt x="8" y="42"/>
                    <a:pt x="11" y="44"/>
                    <a:pt x="16" y="44"/>
                  </a:cubicBezTo>
                  <a:cubicBezTo>
                    <a:pt x="22" y="44"/>
                    <a:pt x="26" y="39"/>
                    <a:pt x="26" y="32"/>
                  </a:cubicBezTo>
                  <a:cubicBezTo>
                    <a:pt x="26" y="25"/>
                    <a:pt x="22" y="19"/>
                    <a:pt x="16" y="19"/>
                  </a:cubicBezTo>
                  <a:cubicBezTo>
                    <a:pt x="12" y="19"/>
                    <a:pt x="8" y="22"/>
                    <a:pt x="7" y="27"/>
                  </a:cubicBezTo>
                  <a:cubicBezTo>
                    <a:pt x="7" y="28"/>
                    <a:pt x="6" y="28"/>
                    <a:pt x="6" y="29"/>
                  </a:cubicBezTo>
                  <a:lnTo>
                    <a:pt x="6" y="35"/>
                  </a:lnTo>
                  <a:close/>
                  <a:moveTo>
                    <a:pt x="0" y="48"/>
                  </a:moveTo>
                  <a:cubicBezTo>
                    <a:pt x="0" y="46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7"/>
                    <a:pt x="13" y="15"/>
                    <a:pt x="18" y="15"/>
                  </a:cubicBezTo>
                  <a:cubicBezTo>
                    <a:pt x="26" y="15"/>
                    <a:pt x="32" y="22"/>
                    <a:pt x="32" y="32"/>
                  </a:cubicBezTo>
                  <a:cubicBezTo>
                    <a:pt x="32" y="43"/>
                    <a:pt x="24" y="49"/>
                    <a:pt x="17" y="49"/>
                  </a:cubicBezTo>
                  <a:cubicBezTo>
                    <a:pt x="12" y="49"/>
                    <a:pt x="8" y="47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8"/>
                    <a:pt x="5" y="48"/>
                    <a:pt x="5" y="48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8" name="Freeform 36"/>
            <p:cNvSpPr>
              <a:spLocks/>
            </p:cNvSpPr>
            <p:nvPr userDrawn="1"/>
          </p:nvSpPr>
          <p:spPr bwMode="auto">
            <a:xfrm>
              <a:off x="1156" y="2920"/>
              <a:ext cx="66" cy="81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8 h 34"/>
                <a:gd name="T8" fmla="*/ 22 w 28"/>
                <a:gd name="T9" fmla="*/ 28 h 34"/>
                <a:gd name="T10" fmla="*/ 11 w 28"/>
                <a:gd name="T11" fmla="*/ 34 h 34"/>
                <a:gd name="T12" fmla="*/ 0 w 28"/>
                <a:gd name="T13" fmla="*/ 20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9 h 34"/>
                <a:gd name="T20" fmla="*/ 13 w 28"/>
                <a:gd name="T21" fmla="*/ 29 h 34"/>
                <a:gd name="T22" fmla="*/ 21 w 28"/>
                <a:gd name="T23" fmla="*/ 24 h 34"/>
                <a:gd name="T24" fmla="*/ 22 w 28"/>
                <a:gd name="T25" fmla="*/ 21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8"/>
                    <a:pt x="28" y="31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31"/>
                    <a:pt x="17" y="34"/>
                    <a:pt x="11" y="34"/>
                  </a:cubicBezTo>
                  <a:cubicBezTo>
                    <a:pt x="6" y="34"/>
                    <a:pt x="0" y="31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5"/>
                    <a:pt x="8" y="29"/>
                    <a:pt x="13" y="29"/>
                  </a:cubicBezTo>
                  <a:cubicBezTo>
                    <a:pt x="17" y="29"/>
                    <a:pt x="20" y="26"/>
                    <a:pt x="21" y="24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9" name="Freeform 37"/>
            <p:cNvSpPr>
              <a:spLocks/>
            </p:cNvSpPr>
            <p:nvPr userDrawn="1"/>
          </p:nvSpPr>
          <p:spPr bwMode="auto">
            <a:xfrm>
              <a:off x="1243" y="2920"/>
              <a:ext cx="67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5 w 28"/>
                <a:gd name="T7" fmla="*/ 6 h 33"/>
                <a:gd name="T8" fmla="*/ 5 w 28"/>
                <a:gd name="T9" fmla="*/ 6 h 33"/>
                <a:gd name="T10" fmla="*/ 16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4 w 28"/>
                <a:gd name="T21" fmla="*/ 5 h 33"/>
                <a:gd name="T22" fmla="*/ 6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11" y="0"/>
                    <a:pt x="16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4" y="5"/>
                  </a:cubicBezTo>
                  <a:cubicBezTo>
                    <a:pt x="10" y="5"/>
                    <a:pt x="7" y="7"/>
                    <a:pt x="6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0" name="Freeform 38"/>
            <p:cNvSpPr>
              <a:spLocks noEditPoints="1"/>
            </p:cNvSpPr>
            <p:nvPr userDrawn="1"/>
          </p:nvSpPr>
          <p:spPr bwMode="auto">
            <a:xfrm>
              <a:off x="1326" y="2920"/>
              <a:ext cx="62" cy="81"/>
            </a:xfrm>
            <a:custGeom>
              <a:avLst/>
              <a:gdLst>
                <a:gd name="T0" fmla="*/ 20 w 26"/>
                <a:gd name="T1" fmla="*/ 17 h 34"/>
                <a:gd name="T2" fmla="*/ 6 w 26"/>
                <a:gd name="T3" fmla="*/ 24 h 34"/>
                <a:gd name="T4" fmla="*/ 11 w 26"/>
                <a:gd name="T5" fmla="*/ 30 h 34"/>
                <a:gd name="T6" fmla="*/ 19 w 26"/>
                <a:gd name="T7" fmla="*/ 24 h 34"/>
                <a:gd name="T8" fmla="*/ 20 w 26"/>
                <a:gd name="T9" fmla="*/ 22 h 34"/>
                <a:gd name="T10" fmla="*/ 20 w 26"/>
                <a:gd name="T11" fmla="*/ 17 h 34"/>
                <a:gd name="T12" fmla="*/ 20 w 26"/>
                <a:gd name="T13" fmla="*/ 33 h 34"/>
                <a:gd name="T14" fmla="*/ 20 w 26"/>
                <a:gd name="T15" fmla="*/ 29 h 34"/>
                <a:gd name="T16" fmla="*/ 20 w 26"/>
                <a:gd name="T17" fmla="*/ 29 h 34"/>
                <a:gd name="T18" fmla="*/ 10 w 26"/>
                <a:gd name="T19" fmla="*/ 34 h 34"/>
                <a:gd name="T20" fmla="*/ 0 w 26"/>
                <a:gd name="T21" fmla="*/ 25 h 34"/>
                <a:gd name="T22" fmla="*/ 19 w 26"/>
                <a:gd name="T23" fmla="*/ 12 h 34"/>
                <a:gd name="T24" fmla="*/ 19 w 26"/>
                <a:gd name="T25" fmla="*/ 12 h 34"/>
                <a:gd name="T26" fmla="*/ 12 w 26"/>
                <a:gd name="T27" fmla="*/ 4 h 34"/>
                <a:gd name="T28" fmla="*/ 3 w 26"/>
                <a:gd name="T29" fmla="*/ 7 h 34"/>
                <a:gd name="T30" fmla="*/ 2 w 26"/>
                <a:gd name="T31" fmla="*/ 3 h 34"/>
                <a:gd name="T32" fmla="*/ 13 w 26"/>
                <a:gd name="T33" fmla="*/ 0 h 34"/>
                <a:gd name="T34" fmla="*/ 25 w 26"/>
                <a:gd name="T35" fmla="*/ 13 h 34"/>
                <a:gd name="T36" fmla="*/ 25 w 26"/>
                <a:gd name="T37" fmla="*/ 26 h 34"/>
                <a:gd name="T38" fmla="*/ 26 w 26"/>
                <a:gd name="T39" fmla="*/ 33 h 34"/>
                <a:gd name="T40" fmla="*/ 20 w 26"/>
                <a:gd name="T4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4">
                  <a:moveTo>
                    <a:pt x="20" y="17"/>
                  </a:moveTo>
                  <a:cubicBezTo>
                    <a:pt x="13" y="16"/>
                    <a:pt x="6" y="18"/>
                    <a:pt x="6" y="24"/>
                  </a:cubicBezTo>
                  <a:cubicBezTo>
                    <a:pt x="6" y="28"/>
                    <a:pt x="8" y="30"/>
                    <a:pt x="11" y="30"/>
                  </a:cubicBezTo>
                  <a:cubicBezTo>
                    <a:pt x="16" y="30"/>
                    <a:pt x="18" y="27"/>
                    <a:pt x="19" y="24"/>
                  </a:cubicBezTo>
                  <a:cubicBezTo>
                    <a:pt x="19" y="24"/>
                    <a:pt x="20" y="23"/>
                    <a:pt x="20" y="22"/>
                  </a:cubicBezTo>
                  <a:lnTo>
                    <a:pt x="20" y="17"/>
                  </a:lnTo>
                  <a:close/>
                  <a:moveTo>
                    <a:pt x="20" y="33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32"/>
                    <a:pt x="14" y="34"/>
                    <a:pt x="10" y="34"/>
                  </a:cubicBezTo>
                  <a:cubicBezTo>
                    <a:pt x="3" y="34"/>
                    <a:pt x="0" y="30"/>
                    <a:pt x="0" y="25"/>
                  </a:cubicBezTo>
                  <a:cubicBezTo>
                    <a:pt x="0" y="17"/>
                    <a:pt x="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9"/>
                    <a:pt x="19" y="4"/>
                    <a:pt x="12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5" y="7"/>
                    <a:pt x="25" y="1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31"/>
                    <a:pt x="26" y="33"/>
                  </a:cubicBezTo>
                  <a:lnTo>
                    <a:pt x="20" y="33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1" name="Rectangle 39"/>
            <p:cNvSpPr>
              <a:spLocks noChangeArrowheads="1"/>
            </p:cNvSpPr>
            <p:nvPr userDrawn="1"/>
          </p:nvSpPr>
          <p:spPr bwMode="auto">
            <a:xfrm>
              <a:off x="1407" y="2885"/>
              <a:ext cx="14" cy="114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2" name="Rectangle 40"/>
            <p:cNvSpPr>
              <a:spLocks noChangeArrowheads="1"/>
            </p:cNvSpPr>
            <p:nvPr userDrawn="1"/>
          </p:nvSpPr>
          <p:spPr bwMode="auto">
            <a:xfrm>
              <a:off x="-1518" y="2889"/>
              <a:ext cx="14" cy="110"/>
            </a:xfrm>
            <a:prstGeom prst="rect">
              <a:avLst/>
            </a:pr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3" name="Freeform 41"/>
            <p:cNvSpPr>
              <a:spLocks/>
            </p:cNvSpPr>
            <p:nvPr userDrawn="1"/>
          </p:nvSpPr>
          <p:spPr bwMode="auto">
            <a:xfrm>
              <a:off x="-1482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4" name="Freeform 42"/>
            <p:cNvSpPr>
              <a:spLocks noEditPoints="1"/>
            </p:cNvSpPr>
            <p:nvPr userDrawn="1"/>
          </p:nvSpPr>
          <p:spPr bwMode="auto">
            <a:xfrm>
              <a:off x="-1399" y="2885"/>
              <a:ext cx="73" cy="116"/>
            </a:xfrm>
            <a:custGeom>
              <a:avLst/>
              <a:gdLst>
                <a:gd name="T0" fmla="*/ 25 w 31"/>
                <a:gd name="T1" fmla="*/ 29 h 49"/>
                <a:gd name="T2" fmla="*/ 25 w 31"/>
                <a:gd name="T3" fmla="*/ 26 h 49"/>
                <a:gd name="T4" fmla="*/ 16 w 31"/>
                <a:gd name="T5" fmla="*/ 19 h 49"/>
                <a:gd name="T6" fmla="*/ 6 w 31"/>
                <a:gd name="T7" fmla="*/ 32 h 49"/>
                <a:gd name="T8" fmla="*/ 16 w 31"/>
                <a:gd name="T9" fmla="*/ 44 h 49"/>
                <a:gd name="T10" fmla="*/ 25 w 31"/>
                <a:gd name="T11" fmla="*/ 37 h 49"/>
                <a:gd name="T12" fmla="*/ 25 w 31"/>
                <a:gd name="T13" fmla="*/ 35 h 49"/>
                <a:gd name="T14" fmla="*/ 25 w 31"/>
                <a:gd name="T15" fmla="*/ 29 h 49"/>
                <a:gd name="T16" fmla="*/ 31 w 31"/>
                <a:gd name="T17" fmla="*/ 0 h 49"/>
                <a:gd name="T18" fmla="*/ 31 w 31"/>
                <a:gd name="T19" fmla="*/ 40 h 49"/>
                <a:gd name="T20" fmla="*/ 31 w 31"/>
                <a:gd name="T21" fmla="*/ 48 h 49"/>
                <a:gd name="T22" fmla="*/ 26 w 31"/>
                <a:gd name="T23" fmla="*/ 48 h 49"/>
                <a:gd name="T24" fmla="*/ 26 w 31"/>
                <a:gd name="T25" fmla="*/ 43 h 49"/>
                <a:gd name="T26" fmla="*/ 26 w 31"/>
                <a:gd name="T27" fmla="*/ 43 h 49"/>
                <a:gd name="T28" fmla="*/ 14 w 31"/>
                <a:gd name="T29" fmla="*/ 49 h 49"/>
                <a:gd name="T30" fmla="*/ 0 w 31"/>
                <a:gd name="T31" fmla="*/ 32 h 49"/>
                <a:gd name="T32" fmla="*/ 15 w 31"/>
                <a:gd name="T33" fmla="*/ 15 h 49"/>
                <a:gd name="T34" fmla="*/ 25 w 31"/>
                <a:gd name="T35" fmla="*/ 20 h 49"/>
                <a:gd name="T36" fmla="*/ 25 w 31"/>
                <a:gd name="T37" fmla="*/ 20 h 49"/>
                <a:gd name="T38" fmla="*/ 25 w 31"/>
                <a:gd name="T39" fmla="*/ 0 h 49"/>
                <a:gd name="T40" fmla="*/ 31 w 3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4" y="49"/>
                  </a:cubicBezTo>
                  <a:cubicBezTo>
                    <a:pt x="6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5" name="Freeform 43"/>
            <p:cNvSpPr>
              <a:spLocks noEditPoints="1"/>
            </p:cNvSpPr>
            <p:nvPr userDrawn="1"/>
          </p:nvSpPr>
          <p:spPr bwMode="auto">
            <a:xfrm>
              <a:off x="-1309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7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6" name="Freeform 44"/>
            <p:cNvSpPr>
              <a:spLocks noEditPoints="1"/>
            </p:cNvSpPr>
            <p:nvPr userDrawn="1"/>
          </p:nvSpPr>
          <p:spPr bwMode="auto">
            <a:xfrm>
              <a:off x="-1224" y="2920"/>
              <a:ext cx="76" cy="112"/>
            </a:xfrm>
            <a:custGeom>
              <a:avLst/>
              <a:gdLst>
                <a:gd name="T0" fmla="*/ 7 w 32"/>
                <a:gd name="T1" fmla="*/ 20 h 47"/>
                <a:gd name="T2" fmla="*/ 7 w 32"/>
                <a:gd name="T3" fmla="*/ 22 h 47"/>
                <a:gd name="T4" fmla="*/ 16 w 32"/>
                <a:gd name="T5" fmla="*/ 30 h 47"/>
                <a:gd name="T6" fmla="*/ 26 w 32"/>
                <a:gd name="T7" fmla="*/ 17 h 47"/>
                <a:gd name="T8" fmla="*/ 16 w 32"/>
                <a:gd name="T9" fmla="*/ 4 h 47"/>
                <a:gd name="T10" fmla="*/ 7 w 32"/>
                <a:gd name="T11" fmla="*/ 12 h 47"/>
                <a:gd name="T12" fmla="*/ 7 w 32"/>
                <a:gd name="T13" fmla="*/ 14 h 47"/>
                <a:gd name="T14" fmla="*/ 7 w 32"/>
                <a:gd name="T15" fmla="*/ 20 h 47"/>
                <a:gd name="T16" fmla="*/ 1 w 32"/>
                <a:gd name="T17" fmla="*/ 11 h 47"/>
                <a:gd name="T18" fmla="*/ 0 w 32"/>
                <a:gd name="T19" fmla="*/ 0 h 47"/>
                <a:gd name="T20" fmla="*/ 6 w 32"/>
                <a:gd name="T21" fmla="*/ 0 h 47"/>
                <a:gd name="T22" fmla="*/ 6 w 32"/>
                <a:gd name="T23" fmla="*/ 6 h 47"/>
                <a:gd name="T24" fmla="*/ 6 w 32"/>
                <a:gd name="T25" fmla="*/ 6 h 47"/>
                <a:gd name="T26" fmla="*/ 18 w 32"/>
                <a:gd name="T27" fmla="*/ 0 h 47"/>
                <a:gd name="T28" fmla="*/ 32 w 32"/>
                <a:gd name="T29" fmla="*/ 16 h 47"/>
                <a:gd name="T30" fmla="*/ 17 w 32"/>
                <a:gd name="T31" fmla="*/ 34 h 47"/>
                <a:gd name="T32" fmla="*/ 7 w 32"/>
                <a:gd name="T33" fmla="*/ 29 h 47"/>
                <a:gd name="T34" fmla="*/ 7 w 32"/>
                <a:gd name="T35" fmla="*/ 29 h 47"/>
                <a:gd name="T36" fmla="*/ 7 w 32"/>
                <a:gd name="T37" fmla="*/ 47 h 47"/>
                <a:gd name="T38" fmla="*/ 1 w 32"/>
                <a:gd name="T39" fmla="*/ 47 h 47"/>
                <a:gd name="T40" fmla="*/ 1 w 32"/>
                <a:gd name="T41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7">
                  <a:moveTo>
                    <a:pt x="7" y="20"/>
                  </a:moveTo>
                  <a:cubicBezTo>
                    <a:pt x="7" y="21"/>
                    <a:pt x="7" y="22"/>
                    <a:pt x="7" y="22"/>
                  </a:cubicBezTo>
                  <a:cubicBezTo>
                    <a:pt x="8" y="27"/>
                    <a:pt x="12" y="30"/>
                    <a:pt x="16" y="30"/>
                  </a:cubicBezTo>
                  <a:cubicBezTo>
                    <a:pt x="22" y="30"/>
                    <a:pt x="26" y="24"/>
                    <a:pt x="26" y="17"/>
                  </a:cubicBezTo>
                  <a:cubicBezTo>
                    <a:pt x="26" y="10"/>
                    <a:pt x="22" y="4"/>
                    <a:pt x="16" y="4"/>
                  </a:cubicBezTo>
                  <a:cubicBezTo>
                    <a:pt x="12" y="4"/>
                    <a:pt x="8" y="7"/>
                    <a:pt x="7" y="12"/>
                  </a:cubicBezTo>
                  <a:cubicBezTo>
                    <a:pt x="7" y="13"/>
                    <a:pt x="7" y="14"/>
                    <a:pt x="7" y="14"/>
                  </a:cubicBezTo>
                  <a:lnTo>
                    <a:pt x="7" y="20"/>
                  </a:lnTo>
                  <a:close/>
                  <a:moveTo>
                    <a:pt x="1" y="11"/>
                  </a:moveTo>
                  <a:cubicBezTo>
                    <a:pt x="1" y="7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2"/>
                    <a:pt x="12" y="0"/>
                    <a:pt x="18" y="0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2" y="28"/>
                    <a:pt x="25" y="34"/>
                    <a:pt x="17" y="34"/>
                  </a:cubicBezTo>
                  <a:cubicBezTo>
                    <a:pt x="12" y="34"/>
                    <a:pt x="9" y="32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" y="47"/>
                    <a:pt x="1" y="47"/>
                    <a:pt x="1" y="4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7" name="Freeform 45"/>
            <p:cNvSpPr>
              <a:spLocks noEditPoints="1"/>
            </p:cNvSpPr>
            <p:nvPr userDrawn="1"/>
          </p:nvSpPr>
          <p:spPr bwMode="auto">
            <a:xfrm>
              <a:off x="-1137" y="2920"/>
              <a:ext cx="69" cy="81"/>
            </a:xfrm>
            <a:custGeom>
              <a:avLst/>
              <a:gdLst>
                <a:gd name="T0" fmla="*/ 24 w 29"/>
                <a:gd name="T1" fmla="*/ 14 h 34"/>
                <a:gd name="T2" fmla="*/ 15 w 29"/>
                <a:gd name="T3" fmla="*/ 4 h 34"/>
                <a:gd name="T4" fmla="*/ 6 w 29"/>
                <a:gd name="T5" fmla="*/ 14 h 34"/>
                <a:gd name="T6" fmla="*/ 24 w 29"/>
                <a:gd name="T7" fmla="*/ 14 h 34"/>
                <a:gd name="T8" fmla="*/ 6 w 29"/>
                <a:gd name="T9" fmla="*/ 18 h 34"/>
                <a:gd name="T10" fmla="*/ 17 w 29"/>
                <a:gd name="T11" fmla="*/ 30 h 34"/>
                <a:gd name="T12" fmla="*/ 26 w 29"/>
                <a:gd name="T13" fmla="*/ 28 h 34"/>
                <a:gd name="T14" fmla="*/ 27 w 29"/>
                <a:gd name="T15" fmla="*/ 32 h 34"/>
                <a:gd name="T16" fmla="*/ 16 w 29"/>
                <a:gd name="T17" fmla="*/ 34 h 34"/>
                <a:gd name="T18" fmla="*/ 0 w 29"/>
                <a:gd name="T19" fmla="*/ 18 h 34"/>
                <a:gd name="T20" fmla="*/ 16 w 29"/>
                <a:gd name="T21" fmla="*/ 0 h 34"/>
                <a:gd name="T22" fmla="*/ 29 w 29"/>
                <a:gd name="T23" fmla="*/ 15 h 34"/>
                <a:gd name="T24" fmla="*/ 29 w 29"/>
                <a:gd name="T25" fmla="*/ 18 h 34"/>
                <a:gd name="T26" fmla="*/ 6 w 29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6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7" y="30"/>
                  </a:cubicBezTo>
                  <a:cubicBezTo>
                    <a:pt x="22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2" y="34"/>
                    <a:pt x="16" y="34"/>
                  </a:cubicBez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6" y="0"/>
                    <a:pt x="29" y="9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8" name="Freeform 46"/>
            <p:cNvSpPr>
              <a:spLocks/>
            </p:cNvSpPr>
            <p:nvPr userDrawn="1"/>
          </p:nvSpPr>
          <p:spPr bwMode="auto">
            <a:xfrm>
              <a:off x="-1051" y="2920"/>
              <a:ext cx="66" cy="79"/>
            </a:xfrm>
            <a:custGeom>
              <a:avLst/>
              <a:gdLst>
                <a:gd name="T0" fmla="*/ 0 w 28"/>
                <a:gd name="T1" fmla="*/ 9 h 33"/>
                <a:gd name="T2" fmla="*/ 0 w 28"/>
                <a:gd name="T3" fmla="*/ 0 h 33"/>
                <a:gd name="T4" fmla="*/ 5 w 28"/>
                <a:gd name="T5" fmla="*/ 0 h 33"/>
                <a:gd name="T6" fmla="*/ 6 w 28"/>
                <a:gd name="T7" fmla="*/ 6 h 33"/>
                <a:gd name="T8" fmla="*/ 6 w 28"/>
                <a:gd name="T9" fmla="*/ 6 h 33"/>
                <a:gd name="T10" fmla="*/ 17 w 28"/>
                <a:gd name="T11" fmla="*/ 0 h 33"/>
                <a:gd name="T12" fmla="*/ 28 w 28"/>
                <a:gd name="T13" fmla="*/ 14 h 33"/>
                <a:gd name="T14" fmla="*/ 28 w 28"/>
                <a:gd name="T15" fmla="*/ 33 h 33"/>
                <a:gd name="T16" fmla="*/ 22 w 28"/>
                <a:gd name="T17" fmla="*/ 33 h 33"/>
                <a:gd name="T18" fmla="*/ 22 w 28"/>
                <a:gd name="T19" fmla="*/ 14 h 33"/>
                <a:gd name="T20" fmla="*/ 15 w 28"/>
                <a:gd name="T21" fmla="*/ 5 h 33"/>
                <a:gd name="T22" fmla="*/ 7 w 28"/>
                <a:gd name="T23" fmla="*/ 11 h 33"/>
                <a:gd name="T24" fmla="*/ 6 w 28"/>
                <a:gd name="T25" fmla="*/ 14 h 33"/>
                <a:gd name="T26" fmla="*/ 6 w 28"/>
                <a:gd name="T27" fmla="*/ 33 h 33"/>
                <a:gd name="T28" fmla="*/ 0 w 28"/>
                <a:gd name="T29" fmla="*/ 33 h 33"/>
                <a:gd name="T30" fmla="*/ 0 w 28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11" y="0"/>
                    <a:pt x="17" y="0"/>
                  </a:cubicBezTo>
                  <a:cubicBezTo>
                    <a:pt x="21" y="0"/>
                    <a:pt x="28" y="2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0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9" name="Freeform 47"/>
            <p:cNvSpPr>
              <a:spLocks noEditPoints="1"/>
            </p:cNvSpPr>
            <p:nvPr userDrawn="1"/>
          </p:nvSpPr>
          <p:spPr bwMode="auto">
            <a:xfrm>
              <a:off x="-968" y="2885"/>
              <a:ext cx="75" cy="116"/>
            </a:xfrm>
            <a:custGeom>
              <a:avLst/>
              <a:gdLst>
                <a:gd name="T0" fmla="*/ 25 w 32"/>
                <a:gd name="T1" fmla="*/ 29 h 49"/>
                <a:gd name="T2" fmla="*/ 25 w 32"/>
                <a:gd name="T3" fmla="*/ 26 h 49"/>
                <a:gd name="T4" fmla="*/ 16 w 32"/>
                <a:gd name="T5" fmla="*/ 19 h 49"/>
                <a:gd name="T6" fmla="*/ 6 w 32"/>
                <a:gd name="T7" fmla="*/ 32 h 49"/>
                <a:gd name="T8" fmla="*/ 16 w 32"/>
                <a:gd name="T9" fmla="*/ 44 h 49"/>
                <a:gd name="T10" fmla="*/ 25 w 32"/>
                <a:gd name="T11" fmla="*/ 37 h 49"/>
                <a:gd name="T12" fmla="*/ 25 w 32"/>
                <a:gd name="T13" fmla="*/ 35 h 49"/>
                <a:gd name="T14" fmla="*/ 25 w 32"/>
                <a:gd name="T15" fmla="*/ 29 h 49"/>
                <a:gd name="T16" fmla="*/ 31 w 32"/>
                <a:gd name="T17" fmla="*/ 0 h 49"/>
                <a:gd name="T18" fmla="*/ 31 w 32"/>
                <a:gd name="T19" fmla="*/ 40 h 49"/>
                <a:gd name="T20" fmla="*/ 32 w 32"/>
                <a:gd name="T21" fmla="*/ 48 h 49"/>
                <a:gd name="T22" fmla="*/ 26 w 32"/>
                <a:gd name="T23" fmla="*/ 48 h 49"/>
                <a:gd name="T24" fmla="*/ 26 w 32"/>
                <a:gd name="T25" fmla="*/ 43 h 49"/>
                <a:gd name="T26" fmla="*/ 26 w 32"/>
                <a:gd name="T27" fmla="*/ 43 h 49"/>
                <a:gd name="T28" fmla="*/ 15 w 32"/>
                <a:gd name="T29" fmla="*/ 49 h 49"/>
                <a:gd name="T30" fmla="*/ 0 w 32"/>
                <a:gd name="T31" fmla="*/ 32 h 49"/>
                <a:gd name="T32" fmla="*/ 15 w 32"/>
                <a:gd name="T33" fmla="*/ 15 h 49"/>
                <a:gd name="T34" fmla="*/ 25 w 32"/>
                <a:gd name="T35" fmla="*/ 20 h 49"/>
                <a:gd name="T36" fmla="*/ 25 w 32"/>
                <a:gd name="T37" fmla="*/ 20 h 49"/>
                <a:gd name="T38" fmla="*/ 25 w 32"/>
                <a:gd name="T39" fmla="*/ 0 h 49"/>
                <a:gd name="T40" fmla="*/ 31 w 32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9">
                  <a:moveTo>
                    <a:pt x="25" y="29"/>
                  </a:moveTo>
                  <a:cubicBezTo>
                    <a:pt x="25" y="28"/>
                    <a:pt x="25" y="27"/>
                    <a:pt x="25" y="26"/>
                  </a:cubicBezTo>
                  <a:cubicBezTo>
                    <a:pt x="24" y="23"/>
                    <a:pt x="21" y="19"/>
                    <a:pt x="16" y="19"/>
                  </a:cubicBezTo>
                  <a:cubicBezTo>
                    <a:pt x="10" y="19"/>
                    <a:pt x="6" y="25"/>
                    <a:pt x="6" y="32"/>
                  </a:cubicBezTo>
                  <a:cubicBezTo>
                    <a:pt x="6" y="39"/>
                    <a:pt x="10" y="44"/>
                    <a:pt x="16" y="44"/>
                  </a:cubicBezTo>
                  <a:cubicBezTo>
                    <a:pt x="20" y="44"/>
                    <a:pt x="24" y="42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lnTo>
                    <a:pt x="25" y="29"/>
                  </a:lnTo>
                  <a:close/>
                  <a:moveTo>
                    <a:pt x="31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3"/>
                    <a:pt x="31" y="46"/>
                    <a:pt x="32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6"/>
                    <a:pt x="20" y="49"/>
                    <a:pt x="15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21"/>
                    <a:pt x="7" y="15"/>
                    <a:pt x="15" y="15"/>
                  </a:cubicBezTo>
                  <a:cubicBezTo>
                    <a:pt x="20" y="15"/>
                    <a:pt x="24" y="17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0" name="Freeform 48"/>
            <p:cNvSpPr>
              <a:spLocks noEditPoints="1"/>
            </p:cNvSpPr>
            <p:nvPr userDrawn="1"/>
          </p:nvSpPr>
          <p:spPr bwMode="auto">
            <a:xfrm>
              <a:off x="-878" y="2920"/>
              <a:ext cx="71" cy="81"/>
            </a:xfrm>
            <a:custGeom>
              <a:avLst/>
              <a:gdLst>
                <a:gd name="T0" fmla="*/ 24 w 30"/>
                <a:gd name="T1" fmla="*/ 14 h 34"/>
                <a:gd name="T2" fmla="*/ 15 w 30"/>
                <a:gd name="T3" fmla="*/ 4 h 34"/>
                <a:gd name="T4" fmla="*/ 6 w 30"/>
                <a:gd name="T5" fmla="*/ 14 h 34"/>
                <a:gd name="T6" fmla="*/ 24 w 30"/>
                <a:gd name="T7" fmla="*/ 14 h 34"/>
                <a:gd name="T8" fmla="*/ 6 w 30"/>
                <a:gd name="T9" fmla="*/ 18 h 34"/>
                <a:gd name="T10" fmla="*/ 18 w 30"/>
                <a:gd name="T11" fmla="*/ 30 h 34"/>
                <a:gd name="T12" fmla="*/ 27 w 30"/>
                <a:gd name="T13" fmla="*/ 28 h 34"/>
                <a:gd name="T14" fmla="*/ 28 w 30"/>
                <a:gd name="T15" fmla="*/ 32 h 34"/>
                <a:gd name="T16" fmla="*/ 17 w 30"/>
                <a:gd name="T17" fmla="*/ 34 h 34"/>
                <a:gd name="T18" fmla="*/ 0 w 30"/>
                <a:gd name="T19" fmla="*/ 18 h 34"/>
                <a:gd name="T20" fmla="*/ 16 w 30"/>
                <a:gd name="T21" fmla="*/ 0 h 34"/>
                <a:gd name="T22" fmla="*/ 30 w 30"/>
                <a:gd name="T23" fmla="*/ 15 h 34"/>
                <a:gd name="T24" fmla="*/ 29 w 30"/>
                <a:gd name="T25" fmla="*/ 18 h 34"/>
                <a:gd name="T26" fmla="*/ 6 w 30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24" y="14"/>
                  </a:moveTo>
                  <a:cubicBezTo>
                    <a:pt x="24" y="10"/>
                    <a:pt x="22" y="4"/>
                    <a:pt x="15" y="4"/>
                  </a:cubicBezTo>
                  <a:cubicBezTo>
                    <a:pt x="9" y="4"/>
                    <a:pt x="7" y="10"/>
                    <a:pt x="6" y="14"/>
                  </a:cubicBezTo>
                  <a:lnTo>
                    <a:pt x="24" y="14"/>
                  </a:lnTo>
                  <a:close/>
                  <a:moveTo>
                    <a:pt x="6" y="18"/>
                  </a:moveTo>
                  <a:cubicBezTo>
                    <a:pt x="6" y="26"/>
                    <a:pt x="11" y="30"/>
                    <a:pt x="18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3"/>
                    <a:pt x="22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30" y="9"/>
                    <a:pt x="30" y="15"/>
                  </a:cubicBezTo>
                  <a:cubicBezTo>
                    <a:pt x="30" y="16"/>
                    <a:pt x="29" y="17"/>
                    <a:pt x="29" y="18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1" name="Freeform 49"/>
            <p:cNvSpPr>
              <a:spLocks/>
            </p:cNvSpPr>
            <p:nvPr userDrawn="1"/>
          </p:nvSpPr>
          <p:spPr bwMode="auto">
            <a:xfrm>
              <a:off x="-793" y="2920"/>
              <a:ext cx="69" cy="79"/>
            </a:xfrm>
            <a:custGeom>
              <a:avLst/>
              <a:gdLst>
                <a:gd name="T0" fmla="*/ 1 w 29"/>
                <a:gd name="T1" fmla="*/ 9 h 33"/>
                <a:gd name="T2" fmla="*/ 0 w 29"/>
                <a:gd name="T3" fmla="*/ 0 h 33"/>
                <a:gd name="T4" fmla="*/ 6 w 29"/>
                <a:gd name="T5" fmla="*/ 0 h 33"/>
                <a:gd name="T6" fmla="*/ 6 w 29"/>
                <a:gd name="T7" fmla="*/ 6 h 33"/>
                <a:gd name="T8" fmla="*/ 6 w 29"/>
                <a:gd name="T9" fmla="*/ 6 h 33"/>
                <a:gd name="T10" fmla="*/ 17 w 29"/>
                <a:gd name="T11" fmla="*/ 0 h 33"/>
                <a:gd name="T12" fmla="*/ 29 w 29"/>
                <a:gd name="T13" fmla="*/ 14 h 33"/>
                <a:gd name="T14" fmla="*/ 29 w 29"/>
                <a:gd name="T15" fmla="*/ 33 h 33"/>
                <a:gd name="T16" fmla="*/ 23 w 29"/>
                <a:gd name="T17" fmla="*/ 33 h 33"/>
                <a:gd name="T18" fmla="*/ 23 w 29"/>
                <a:gd name="T19" fmla="*/ 14 h 33"/>
                <a:gd name="T20" fmla="*/ 15 w 29"/>
                <a:gd name="T21" fmla="*/ 5 h 33"/>
                <a:gd name="T22" fmla="*/ 7 w 29"/>
                <a:gd name="T23" fmla="*/ 11 h 33"/>
                <a:gd name="T24" fmla="*/ 7 w 29"/>
                <a:gd name="T25" fmla="*/ 14 h 33"/>
                <a:gd name="T26" fmla="*/ 7 w 29"/>
                <a:gd name="T27" fmla="*/ 33 h 33"/>
                <a:gd name="T28" fmla="*/ 1 w 29"/>
                <a:gd name="T29" fmla="*/ 33 h 33"/>
                <a:gd name="T30" fmla="*/ 1 w 29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22" y="0"/>
                    <a:pt x="29" y="2"/>
                    <a:pt x="29" y="1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9"/>
                    <a:pt x="21" y="5"/>
                    <a:pt x="15" y="5"/>
                  </a:cubicBezTo>
                  <a:cubicBezTo>
                    <a:pt x="11" y="5"/>
                    <a:pt x="8" y="7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2" name="Freeform 50"/>
            <p:cNvSpPr>
              <a:spLocks/>
            </p:cNvSpPr>
            <p:nvPr userDrawn="1"/>
          </p:nvSpPr>
          <p:spPr bwMode="auto">
            <a:xfrm>
              <a:off x="-713" y="2899"/>
              <a:ext cx="45" cy="102"/>
            </a:xfrm>
            <a:custGeom>
              <a:avLst/>
              <a:gdLst>
                <a:gd name="T0" fmla="*/ 11 w 19"/>
                <a:gd name="T1" fmla="*/ 0 h 43"/>
                <a:gd name="T2" fmla="*/ 11 w 19"/>
                <a:gd name="T3" fmla="*/ 9 h 43"/>
                <a:gd name="T4" fmla="*/ 19 w 19"/>
                <a:gd name="T5" fmla="*/ 9 h 43"/>
                <a:gd name="T6" fmla="*/ 19 w 19"/>
                <a:gd name="T7" fmla="*/ 14 h 43"/>
                <a:gd name="T8" fmla="*/ 11 w 19"/>
                <a:gd name="T9" fmla="*/ 14 h 43"/>
                <a:gd name="T10" fmla="*/ 11 w 19"/>
                <a:gd name="T11" fmla="*/ 32 h 43"/>
                <a:gd name="T12" fmla="*/ 15 w 19"/>
                <a:gd name="T13" fmla="*/ 38 h 43"/>
                <a:gd name="T14" fmla="*/ 19 w 19"/>
                <a:gd name="T15" fmla="*/ 38 h 43"/>
                <a:gd name="T16" fmla="*/ 19 w 19"/>
                <a:gd name="T17" fmla="*/ 42 h 43"/>
                <a:gd name="T18" fmla="*/ 14 w 19"/>
                <a:gd name="T19" fmla="*/ 43 h 43"/>
                <a:gd name="T20" fmla="*/ 7 w 19"/>
                <a:gd name="T21" fmla="*/ 41 h 43"/>
                <a:gd name="T22" fmla="*/ 5 w 19"/>
                <a:gd name="T23" fmla="*/ 32 h 43"/>
                <a:gd name="T24" fmla="*/ 5 w 19"/>
                <a:gd name="T25" fmla="*/ 14 h 43"/>
                <a:gd name="T26" fmla="*/ 0 w 19"/>
                <a:gd name="T27" fmla="*/ 14 h 43"/>
                <a:gd name="T28" fmla="*/ 0 w 19"/>
                <a:gd name="T29" fmla="*/ 9 h 43"/>
                <a:gd name="T30" fmla="*/ 5 w 19"/>
                <a:gd name="T31" fmla="*/ 9 h 43"/>
                <a:gd name="T32" fmla="*/ 5 w 19"/>
                <a:gd name="T33" fmla="*/ 2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6"/>
                    <a:pt x="12" y="38"/>
                    <a:pt x="15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6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5" y="36"/>
                    <a:pt x="5" y="3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3" name="Freeform 51"/>
            <p:cNvSpPr>
              <a:spLocks/>
            </p:cNvSpPr>
            <p:nvPr userDrawn="1"/>
          </p:nvSpPr>
          <p:spPr bwMode="auto">
            <a:xfrm>
              <a:off x="-642" y="3082"/>
              <a:ext cx="83" cy="109"/>
            </a:xfrm>
            <a:custGeom>
              <a:avLst/>
              <a:gdLst>
                <a:gd name="T0" fmla="*/ 0 w 35"/>
                <a:gd name="T1" fmla="*/ 46 h 46"/>
                <a:gd name="T2" fmla="*/ 0 w 35"/>
                <a:gd name="T3" fmla="*/ 0 h 46"/>
                <a:gd name="T4" fmla="*/ 7 w 35"/>
                <a:gd name="T5" fmla="*/ 0 h 46"/>
                <a:gd name="T6" fmla="*/ 22 w 35"/>
                <a:gd name="T7" fmla="*/ 23 h 46"/>
                <a:gd name="T8" fmla="*/ 30 w 35"/>
                <a:gd name="T9" fmla="*/ 38 h 46"/>
                <a:gd name="T10" fmla="*/ 30 w 35"/>
                <a:gd name="T11" fmla="*/ 38 h 46"/>
                <a:gd name="T12" fmla="*/ 29 w 35"/>
                <a:gd name="T13" fmla="*/ 19 h 46"/>
                <a:gd name="T14" fmla="*/ 29 w 35"/>
                <a:gd name="T15" fmla="*/ 0 h 46"/>
                <a:gd name="T16" fmla="*/ 35 w 35"/>
                <a:gd name="T17" fmla="*/ 0 h 46"/>
                <a:gd name="T18" fmla="*/ 35 w 35"/>
                <a:gd name="T19" fmla="*/ 46 h 46"/>
                <a:gd name="T20" fmla="*/ 29 w 35"/>
                <a:gd name="T21" fmla="*/ 46 h 46"/>
                <a:gd name="T22" fmla="*/ 14 w 35"/>
                <a:gd name="T23" fmla="*/ 23 h 46"/>
                <a:gd name="T24" fmla="*/ 6 w 35"/>
                <a:gd name="T25" fmla="*/ 7 h 46"/>
                <a:gd name="T26" fmla="*/ 6 w 35"/>
                <a:gd name="T27" fmla="*/ 7 h 46"/>
                <a:gd name="T28" fmla="*/ 6 w 35"/>
                <a:gd name="T29" fmla="*/ 26 h 46"/>
                <a:gd name="T30" fmla="*/ 6 w 35"/>
                <a:gd name="T31" fmla="*/ 46 h 46"/>
                <a:gd name="T32" fmla="*/ 0 w 35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9"/>
                    <a:pt x="28" y="33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2"/>
                    <a:pt x="29" y="26"/>
                    <a:pt x="29" y="1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1" y="18"/>
                    <a:pt x="8" y="12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3"/>
                    <a:pt x="6" y="19"/>
                    <a:pt x="6" y="26"/>
                  </a:cubicBezTo>
                  <a:cubicBezTo>
                    <a:pt x="6" y="46"/>
                    <a:pt x="6" y="46"/>
                    <a:pt x="6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4" name="Freeform 52"/>
            <p:cNvSpPr>
              <a:spLocks noEditPoints="1"/>
            </p:cNvSpPr>
            <p:nvPr userDrawn="1"/>
          </p:nvSpPr>
          <p:spPr bwMode="auto">
            <a:xfrm>
              <a:off x="-542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7 w 29"/>
                <a:gd name="T5" fmla="*/ 28 h 34"/>
                <a:gd name="T6" fmla="*/ 28 w 29"/>
                <a:gd name="T7" fmla="*/ 32 h 34"/>
                <a:gd name="T8" fmla="*/ 17 w 29"/>
                <a:gd name="T9" fmla="*/ 34 h 34"/>
                <a:gd name="T10" fmla="*/ 0 w 29"/>
                <a:gd name="T11" fmla="*/ 18 h 34"/>
                <a:gd name="T12" fmla="*/ 16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4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4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2" y="30"/>
                    <a:pt x="24" y="29"/>
                    <a:pt x="27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5" y="33"/>
                    <a:pt x="22" y="34"/>
                    <a:pt x="17" y="34"/>
                  </a:cubicBezTo>
                  <a:cubicBezTo>
                    <a:pt x="7" y="34"/>
                    <a:pt x="0" y="28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7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4" y="14"/>
                  </a:moveTo>
                  <a:cubicBezTo>
                    <a:pt x="24" y="10"/>
                    <a:pt x="22" y="5"/>
                    <a:pt x="15" y="5"/>
                  </a:cubicBezTo>
                  <a:cubicBezTo>
                    <a:pt x="9" y="5"/>
                    <a:pt x="7" y="10"/>
                    <a:pt x="6" y="14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5" name="Freeform 53"/>
            <p:cNvSpPr>
              <a:spLocks/>
            </p:cNvSpPr>
            <p:nvPr userDrawn="1"/>
          </p:nvSpPr>
          <p:spPr bwMode="auto">
            <a:xfrm>
              <a:off x="-464" y="3113"/>
              <a:ext cx="114" cy="78"/>
            </a:xfrm>
            <a:custGeom>
              <a:avLst/>
              <a:gdLst>
                <a:gd name="T0" fmla="*/ 6 w 48"/>
                <a:gd name="T1" fmla="*/ 0 h 33"/>
                <a:gd name="T2" fmla="*/ 11 w 48"/>
                <a:gd name="T3" fmla="*/ 17 h 33"/>
                <a:gd name="T4" fmla="*/ 13 w 48"/>
                <a:gd name="T5" fmla="*/ 27 h 33"/>
                <a:gd name="T6" fmla="*/ 13 w 48"/>
                <a:gd name="T7" fmla="*/ 27 h 33"/>
                <a:gd name="T8" fmla="*/ 16 w 48"/>
                <a:gd name="T9" fmla="*/ 17 h 33"/>
                <a:gd name="T10" fmla="*/ 21 w 48"/>
                <a:gd name="T11" fmla="*/ 0 h 33"/>
                <a:gd name="T12" fmla="*/ 26 w 48"/>
                <a:gd name="T13" fmla="*/ 0 h 33"/>
                <a:gd name="T14" fmla="*/ 32 w 48"/>
                <a:gd name="T15" fmla="*/ 16 h 33"/>
                <a:gd name="T16" fmla="*/ 34 w 48"/>
                <a:gd name="T17" fmla="*/ 27 h 33"/>
                <a:gd name="T18" fmla="*/ 35 w 48"/>
                <a:gd name="T19" fmla="*/ 27 h 33"/>
                <a:gd name="T20" fmla="*/ 37 w 48"/>
                <a:gd name="T21" fmla="*/ 16 h 33"/>
                <a:gd name="T22" fmla="*/ 42 w 48"/>
                <a:gd name="T23" fmla="*/ 0 h 33"/>
                <a:gd name="T24" fmla="*/ 48 w 48"/>
                <a:gd name="T25" fmla="*/ 0 h 33"/>
                <a:gd name="T26" fmla="*/ 37 w 48"/>
                <a:gd name="T27" fmla="*/ 33 h 33"/>
                <a:gd name="T28" fmla="*/ 32 w 48"/>
                <a:gd name="T29" fmla="*/ 33 h 33"/>
                <a:gd name="T30" fmla="*/ 27 w 48"/>
                <a:gd name="T31" fmla="*/ 17 h 33"/>
                <a:gd name="T32" fmla="*/ 24 w 48"/>
                <a:gd name="T33" fmla="*/ 6 h 33"/>
                <a:gd name="T34" fmla="*/ 24 w 48"/>
                <a:gd name="T35" fmla="*/ 6 h 33"/>
                <a:gd name="T36" fmla="*/ 21 w 48"/>
                <a:gd name="T37" fmla="*/ 17 h 33"/>
                <a:gd name="T38" fmla="*/ 15 w 48"/>
                <a:gd name="T39" fmla="*/ 33 h 33"/>
                <a:gd name="T40" fmla="*/ 10 w 48"/>
                <a:gd name="T41" fmla="*/ 33 h 33"/>
                <a:gd name="T42" fmla="*/ 0 w 48"/>
                <a:gd name="T43" fmla="*/ 0 h 33"/>
                <a:gd name="T44" fmla="*/ 6 w 48"/>
                <a:gd name="T4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3">
                  <a:moveTo>
                    <a:pt x="6" y="0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20"/>
                    <a:pt x="12" y="24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4"/>
                    <a:pt x="15" y="20"/>
                    <a:pt x="16" y="1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20"/>
                    <a:pt x="34" y="24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3"/>
                    <a:pt x="25" y="10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6" name="Freeform 54"/>
            <p:cNvSpPr>
              <a:spLocks/>
            </p:cNvSpPr>
            <p:nvPr userDrawn="1"/>
          </p:nvSpPr>
          <p:spPr bwMode="auto">
            <a:xfrm>
              <a:off x="-308" y="3079"/>
              <a:ext cx="67" cy="112"/>
            </a:xfrm>
            <a:custGeom>
              <a:avLst/>
              <a:gdLst>
                <a:gd name="T0" fmla="*/ 1 w 28"/>
                <a:gd name="T1" fmla="*/ 40 h 47"/>
                <a:gd name="T2" fmla="*/ 12 w 28"/>
                <a:gd name="T3" fmla="*/ 43 h 47"/>
                <a:gd name="T4" fmla="*/ 22 w 28"/>
                <a:gd name="T5" fmla="*/ 35 h 47"/>
                <a:gd name="T6" fmla="*/ 13 w 28"/>
                <a:gd name="T7" fmla="*/ 26 h 47"/>
                <a:gd name="T8" fmla="*/ 1 w 28"/>
                <a:gd name="T9" fmla="*/ 13 h 47"/>
                <a:gd name="T10" fmla="*/ 16 w 28"/>
                <a:gd name="T11" fmla="*/ 0 h 47"/>
                <a:gd name="T12" fmla="*/ 26 w 28"/>
                <a:gd name="T13" fmla="*/ 3 h 47"/>
                <a:gd name="T14" fmla="*/ 24 w 28"/>
                <a:gd name="T15" fmla="*/ 7 h 47"/>
                <a:gd name="T16" fmla="*/ 16 w 28"/>
                <a:gd name="T17" fmla="*/ 5 h 47"/>
                <a:gd name="T18" fmla="*/ 7 w 28"/>
                <a:gd name="T19" fmla="*/ 12 h 47"/>
                <a:gd name="T20" fmla="*/ 16 w 28"/>
                <a:gd name="T21" fmla="*/ 21 h 47"/>
                <a:gd name="T22" fmla="*/ 28 w 28"/>
                <a:gd name="T23" fmla="*/ 34 h 47"/>
                <a:gd name="T24" fmla="*/ 12 w 28"/>
                <a:gd name="T25" fmla="*/ 47 h 47"/>
                <a:gd name="T26" fmla="*/ 0 w 28"/>
                <a:gd name="T27" fmla="*/ 45 h 47"/>
                <a:gd name="T28" fmla="*/ 1 w 28"/>
                <a:gd name="T2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47">
                  <a:moveTo>
                    <a:pt x="1" y="40"/>
                  </a:moveTo>
                  <a:cubicBezTo>
                    <a:pt x="4" y="41"/>
                    <a:pt x="8" y="43"/>
                    <a:pt x="12" y="43"/>
                  </a:cubicBezTo>
                  <a:cubicBezTo>
                    <a:pt x="18" y="43"/>
                    <a:pt x="22" y="39"/>
                    <a:pt x="22" y="35"/>
                  </a:cubicBezTo>
                  <a:cubicBezTo>
                    <a:pt x="22" y="31"/>
                    <a:pt x="19" y="28"/>
                    <a:pt x="13" y="26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1" y="6"/>
                    <a:pt x="7" y="0"/>
                    <a:pt x="16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0" y="5"/>
                    <a:pt x="16" y="5"/>
                  </a:cubicBezTo>
                  <a:cubicBezTo>
                    <a:pt x="9" y="5"/>
                    <a:pt x="7" y="9"/>
                    <a:pt x="7" y="12"/>
                  </a:cubicBezTo>
                  <a:cubicBezTo>
                    <a:pt x="7" y="16"/>
                    <a:pt x="10" y="18"/>
                    <a:pt x="16" y="21"/>
                  </a:cubicBezTo>
                  <a:cubicBezTo>
                    <a:pt x="24" y="24"/>
                    <a:pt x="28" y="28"/>
                    <a:pt x="28" y="34"/>
                  </a:cubicBezTo>
                  <a:cubicBezTo>
                    <a:pt x="28" y="41"/>
                    <a:pt x="22" y="47"/>
                    <a:pt x="12" y="47"/>
                  </a:cubicBezTo>
                  <a:cubicBezTo>
                    <a:pt x="7" y="47"/>
                    <a:pt x="2" y="46"/>
                    <a:pt x="0" y="45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7" name="Freeform 55"/>
            <p:cNvSpPr>
              <a:spLocks noEditPoints="1"/>
            </p:cNvSpPr>
            <p:nvPr userDrawn="1"/>
          </p:nvSpPr>
          <p:spPr bwMode="auto">
            <a:xfrm>
              <a:off x="-227" y="3110"/>
              <a:ext cx="76" cy="83"/>
            </a:xfrm>
            <a:custGeom>
              <a:avLst/>
              <a:gdLst>
                <a:gd name="T0" fmla="*/ 32 w 32"/>
                <a:gd name="T1" fmla="*/ 17 h 35"/>
                <a:gd name="T2" fmla="*/ 15 w 32"/>
                <a:gd name="T3" fmla="*/ 35 h 35"/>
                <a:gd name="T4" fmla="*/ 0 w 32"/>
                <a:gd name="T5" fmla="*/ 18 h 35"/>
                <a:gd name="T6" fmla="*/ 16 w 32"/>
                <a:gd name="T7" fmla="*/ 0 h 35"/>
                <a:gd name="T8" fmla="*/ 32 w 32"/>
                <a:gd name="T9" fmla="*/ 17 h 35"/>
                <a:gd name="T10" fmla="*/ 6 w 32"/>
                <a:gd name="T11" fmla="*/ 17 h 35"/>
                <a:gd name="T12" fmla="*/ 16 w 32"/>
                <a:gd name="T13" fmla="*/ 30 h 35"/>
                <a:gd name="T14" fmla="*/ 26 w 32"/>
                <a:gd name="T15" fmla="*/ 17 h 35"/>
                <a:gd name="T16" fmla="*/ 16 w 32"/>
                <a:gd name="T17" fmla="*/ 5 h 35"/>
                <a:gd name="T18" fmla="*/ 6 w 32"/>
                <a:gd name="T1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32" y="17"/>
                  </a:moveTo>
                  <a:cubicBezTo>
                    <a:pt x="32" y="29"/>
                    <a:pt x="23" y="35"/>
                    <a:pt x="15" y="35"/>
                  </a:cubicBezTo>
                  <a:cubicBezTo>
                    <a:pt x="6" y="35"/>
                    <a:pt x="0" y="28"/>
                    <a:pt x="0" y="18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7"/>
                  </a:cubicBezTo>
                  <a:close/>
                  <a:moveTo>
                    <a:pt x="6" y="17"/>
                  </a:moveTo>
                  <a:cubicBezTo>
                    <a:pt x="6" y="25"/>
                    <a:pt x="10" y="30"/>
                    <a:pt x="16" y="30"/>
                  </a:cubicBezTo>
                  <a:cubicBezTo>
                    <a:pt x="21" y="30"/>
                    <a:pt x="26" y="25"/>
                    <a:pt x="26" y="17"/>
                  </a:cubicBezTo>
                  <a:cubicBezTo>
                    <a:pt x="26" y="12"/>
                    <a:pt x="23" y="5"/>
                    <a:pt x="16" y="5"/>
                  </a:cubicBezTo>
                  <a:cubicBezTo>
                    <a:pt x="9" y="5"/>
                    <a:pt x="6" y="11"/>
                    <a:pt x="6" y="17"/>
                  </a:cubicBez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8" name="Freeform 56"/>
            <p:cNvSpPr>
              <a:spLocks/>
            </p:cNvSpPr>
            <p:nvPr userDrawn="1"/>
          </p:nvSpPr>
          <p:spPr bwMode="auto">
            <a:xfrm>
              <a:off x="-135" y="3113"/>
              <a:ext cx="66" cy="80"/>
            </a:xfrm>
            <a:custGeom>
              <a:avLst/>
              <a:gdLst>
                <a:gd name="T0" fmla="*/ 28 w 28"/>
                <a:gd name="T1" fmla="*/ 24 h 34"/>
                <a:gd name="T2" fmla="*/ 28 w 28"/>
                <a:gd name="T3" fmla="*/ 33 h 34"/>
                <a:gd name="T4" fmla="*/ 23 w 28"/>
                <a:gd name="T5" fmla="*/ 33 h 34"/>
                <a:gd name="T6" fmla="*/ 22 w 28"/>
                <a:gd name="T7" fmla="*/ 27 h 34"/>
                <a:gd name="T8" fmla="*/ 22 w 28"/>
                <a:gd name="T9" fmla="*/ 27 h 34"/>
                <a:gd name="T10" fmla="*/ 11 w 28"/>
                <a:gd name="T11" fmla="*/ 34 h 34"/>
                <a:gd name="T12" fmla="*/ 0 w 28"/>
                <a:gd name="T13" fmla="*/ 19 h 34"/>
                <a:gd name="T14" fmla="*/ 0 w 28"/>
                <a:gd name="T15" fmla="*/ 0 h 34"/>
                <a:gd name="T16" fmla="*/ 6 w 28"/>
                <a:gd name="T17" fmla="*/ 0 h 34"/>
                <a:gd name="T18" fmla="*/ 6 w 28"/>
                <a:gd name="T19" fmla="*/ 18 h 34"/>
                <a:gd name="T20" fmla="*/ 13 w 28"/>
                <a:gd name="T21" fmla="*/ 29 h 34"/>
                <a:gd name="T22" fmla="*/ 21 w 28"/>
                <a:gd name="T23" fmla="*/ 23 h 34"/>
                <a:gd name="T24" fmla="*/ 22 w 28"/>
                <a:gd name="T25" fmla="*/ 20 h 34"/>
                <a:gd name="T26" fmla="*/ 22 w 28"/>
                <a:gd name="T27" fmla="*/ 0 h 34"/>
                <a:gd name="T28" fmla="*/ 28 w 28"/>
                <a:gd name="T29" fmla="*/ 0 h 34"/>
                <a:gd name="T30" fmla="*/ 28 w 28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28" y="24"/>
                  </a:moveTo>
                  <a:cubicBezTo>
                    <a:pt x="28" y="27"/>
                    <a:pt x="28" y="30"/>
                    <a:pt x="2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30"/>
                    <a:pt x="17" y="34"/>
                    <a:pt x="11" y="34"/>
                  </a:cubicBezTo>
                  <a:cubicBezTo>
                    <a:pt x="6" y="34"/>
                    <a:pt x="0" y="31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4"/>
                    <a:pt x="8" y="29"/>
                    <a:pt x="13" y="29"/>
                  </a:cubicBezTo>
                  <a:cubicBezTo>
                    <a:pt x="17" y="29"/>
                    <a:pt x="20" y="26"/>
                    <a:pt x="21" y="23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9" name="Freeform 57"/>
            <p:cNvSpPr>
              <a:spLocks/>
            </p:cNvSpPr>
            <p:nvPr userDrawn="1"/>
          </p:nvSpPr>
          <p:spPr bwMode="auto">
            <a:xfrm>
              <a:off x="-54" y="3091"/>
              <a:ext cx="45" cy="100"/>
            </a:xfrm>
            <a:custGeom>
              <a:avLst/>
              <a:gdLst>
                <a:gd name="T0" fmla="*/ 11 w 19"/>
                <a:gd name="T1" fmla="*/ 0 h 42"/>
                <a:gd name="T2" fmla="*/ 11 w 19"/>
                <a:gd name="T3" fmla="*/ 9 h 42"/>
                <a:gd name="T4" fmla="*/ 19 w 19"/>
                <a:gd name="T5" fmla="*/ 9 h 42"/>
                <a:gd name="T6" fmla="*/ 19 w 19"/>
                <a:gd name="T7" fmla="*/ 14 h 42"/>
                <a:gd name="T8" fmla="*/ 11 w 19"/>
                <a:gd name="T9" fmla="*/ 14 h 42"/>
                <a:gd name="T10" fmla="*/ 11 w 19"/>
                <a:gd name="T11" fmla="*/ 31 h 42"/>
                <a:gd name="T12" fmla="*/ 15 w 19"/>
                <a:gd name="T13" fmla="*/ 38 h 42"/>
                <a:gd name="T14" fmla="*/ 19 w 19"/>
                <a:gd name="T15" fmla="*/ 37 h 42"/>
                <a:gd name="T16" fmla="*/ 19 w 19"/>
                <a:gd name="T17" fmla="*/ 42 h 42"/>
                <a:gd name="T18" fmla="*/ 14 w 19"/>
                <a:gd name="T19" fmla="*/ 42 h 42"/>
                <a:gd name="T20" fmla="*/ 7 w 19"/>
                <a:gd name="T21" fmla="*/ 40 h 42"/>
                <a:gd name="T22" fmla="*/ 5 w 19"/>
                <a:gd name="T23" fmla="*/ 31 h 42"/>
                <a:gd name="T24" fmla="*/ 5 w 19"/>
                <a:gd name="T25" fmla="*/ 14 h 42"/>
                <a:gd name="T26" fmla="*/ 0 w 19"/>
                <a:gd name="T27" fmla="*/ 14 h 42"/>
                <a:gd name="T28" fmla="*/ 0 w 19"/>
                <a:gd name="T29" fmla="*/ 9 h 42"/>
                <a:gd name="T30" fmla="*/ 5 w 19"/>
                <a:gd name="T31" fmla="*/ 9 h 42"/>
                <a:gd name="T32" fmla="*/ 5 w 19"/>
                <a:gd name="T33" fmla="*/ 1 h 42"/>
                <a:gd name="T34" fmla="*/ 11 w 1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2">
                  <a:moveTo>
                    <a:pt x="11" y="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5"/>
                    <a:pt x="12" y="38"/>
                    <a:pt x="15" y="38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1" y="42"/>
                    <a:pt x="9" y="42"/>
                    <a:pt x="7" y="40"/>
                  </a:cubicBezTo>
                  <a:cubicBezTo>
                    <a:pt x="5" y="38"/>
                    <a:pt x="5" y="35"/>
                    <a:pt x="5" y="3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0" name="Freeform 58"/>
            <p:cNvSpPr>
              <a:spLocks/>
            </p:cNvSpPr>
            <p:nvPr userDrawn="1"/>
          </p:nvSpPr>
          <p:spPr bwMode="auto">
            <a:xfrm>
              <a:off x="7" y="3077"/>
              <a:ext cx="67" cy="114"/>
            </a:xfrm>
            <a:custGeom>
              <a:avLst/>
              <a:gdLst>
                <a:gd name="T0" fmla="*/ 0 w 28"/>
                <a:gd name="T1" fmla="*/ 0 h 48"/>
                <a:gd name="T2" fmla="*/ 6 w 28"/>
                <a:gd name="T3" fmla="*/ 0 h 48"/>
                <a:gd name="T4" fmla="*/ 6 w 28"/>
                <a:gd name="T5" fmla="*/ 20 h 48"/>
                <a:gd name="T6" fmla="*/ 6 w 28"/>
                <a:gd name="T7" fmla="*/ 20 h 48"/>
                <a:gd name="T8" fmla="*/ 10 w 28"/>
                <a:gd name="T9" fmla="*/ 16 h 48"/>
                <a:gd name="T10" fmla="*/ 16 w 28"/>
                <a:gd name="T11" fmla="*/ 14 h 48"/>
                <a:gd name="T12" fmla="*/ 28 w 28"/>
                <a:gd name="T13" fmla="*/ 28 h 48"/>
                <a:gd name="T14" fmla="*/ 28 w 28"/>
                <a:gd name="T15" fmla="*/ 48 h 48"/>
                <a:gd name="T16" fmla="*/ 22 w 28"/>
                <a:gd name="T17" fmla="*/ 48 h 48"/>
                <a:gd name="T18" fmla="*/ 22 w 28"/>
                <a:gd name="T19" fmla="*/ 29 h 48"/>
                <a:gd name="T20" fmla="*/ 14 w 28"/>
                <a:gd name="T21" fmla="*/ 19 h 48"/>
                <a:gd name="T22" fmla="*/ 6 w 28"/>
                <a:gd name="T23" fmla="*/ 25 h 48"/>
                <a:gd name="T24" fmla="*/ 6 w 28"/>
                <a:gd name="T25" fmla="*/ 28 h 48"/>
                <a:gd name="T26" fmla="*/ 6 w 28"/>
                <a:gd name="T27" fmla="*/ 48 h 48"/>
                <a:gd name="T28" fmla="*/ 0 w 28"/>
                <a:gd name="T29" fmla="*/ 48 h 48"/>
                <a:gd name="T30" fmla="*/ 0 w 28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7"/>
                    <a:pt x="10" y="16"/>
                  </a:cubicBezTo>
                  <a:cubicBezTo>
                    <a:pt x="12" y="15"/>
                    <a:pt x="14" y="14"/>
                    <a:pt x="16" y="14"/>
                  </a:cubicBezTo>
                  <a:cubicBezTo>
                    <a:pt x="21" y="14"/>
                    <a:pt x="28" y="17"/>
                    <a:pt x="28" y="2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0" y="19"/>
                    <a:pt x="14" y="19"/>
                  </a:cubicBezTo>
                  <a:cubicBezTo>
                    <a:pt x="10" y="19"/>
                    <a:pt x="7" y="22"/>
                    <a:pt x="6" y="25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1" name="Freeform 59"/>
            <p:cNvSpPr>
              <a:spLocks/>
            </p:cNvSpPr>
            <p:nvPr userDrawn="1"/>
          </p:nvSpPr>
          <p:spPr bwMode="auto">
            <a:xfrm>
              <a:off x="116" y="3082"/>
              <a:ext cx="130" cy="109"/>
            </a:xfrm>
            <a:custGeom>
              <a:avLst/>
              <a:gdLst>
                <a:gd name="T0" fmla="*/ 11 w 55"/>
                <a:gd name="T1" fmla="*/ 46 h 46"/>
                <a:gd name="T2" fmla="*/ 0 w 55"/>
                <a:gd name="T3" fmla="*/ 0 h 46"/>
                <a:gd name="T4" fmla="*/ 6 w 55"/>
                <a:gd name="T5" fmla="*/ 0 h 46"/>
                <a:gd name="T6" fmla="*/ 11 w 55"/>
                <a:gd name="T7" fmla="*/ 23 h 46"/>
                <a:gd name="T8" fmla="*/ 15 w 55"/>
                <a:gd name="T9" fmla="*/ 39 h 46"/>
                <a:gd name="T10" fmla="*/ 15 w 55"/>
                <a:gd name="T11" fmla="*/ 39 h 46"/>
                <a:gd name="T12" fmla="*/ 18 w 55"/>
                <a:gd name="T13" fmla="*/ 23 h 46"/>
                <a:gd name="T14" fmla="*/ 25 w 55"/>
                <a:gd name="T15" fmla="*/ 0 h 46"/>
                <a:gd name="T16" fmla="*/ 31 w 55"/>
                <a:gd name="T17" fmla="*/ 0 h 46"/>
                <a:gd name="T18" fmla="*/ 36 w 55"/>
                <a:gd name="T19" fmla="*/ 23 h 46"/>
                <a:gd name="T20" fmla="*/ 39 w 55"/>
                <a:gd name="T21" fmla="*/ 39 h 46"/>
                <a:gd name="T22" fmla="*/ 40 w 55"/>
                <a:gd name="T23" fmla="*/ 39 h 46"/>
                <a:gd name="T24" fmla="*/ 43 w 55"/>
                <a:gd name="T25" fmla="*/ 23 h 46"/>
                <a:gd name="T26" fmla="*/ 49 w 55"/>
                <a:gd name="T27" fmla="*/ 0 h 46"/>
                <a:gd name="T28" fmla="*/ 55 w 55"/>
                <a:gd name="T29" fmla="*/ 0 h 46"/>
                <a:gd name="T30" fmla="*/ 42 w 55"/>
                <a:gd name="T31" fmla="*/ 46 h 46"/>
                <a:gd name="T32" fmla="*/ 36 w 55"/>
                <a:gd name="T33" fmla="*/ 46 h 46"/>
                <a:gd name="T34" fmla="*/ 30 w 55"/>
                <a:gd name="T35" fmla="*/ 22 h 46"/>
                <a:gd name="T36" fmla="*/ 27 w 55"/>
                <a:gd name="T37" fmla="*/ 7 h 46"/>
                <a:gd name="T38" fmla="*/ 27 w 55"/>
                <a:gd name="T39" fmla="*/ 7 h 46"/>
                <a:gd name="T40" fmla="*/ 24 w 55"/>
                <a:gd name="T41" fmla="*/ 22 h 46"/>
                <a:gd name="T42" fmla="*/ 17 w 55"/>
                <a:gd name="T43" fmla="*/ 46 h 46"/>
                <a:gd name="T44" fmla="*/ 11 w 55"/>
                <a:gd name="T4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6">
                  <a:moveTo>
                    <a:pt x="11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9"/>
                    <a:pt x="14" y="35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4"/>
                    <a:pt x="17" y="29"/>
                    <a:pt x="18" y="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9"/>
                    <a:pt x="39" y="34"/>
                    <a:pt x="3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4"/>
                    <a:pt x="42" y="29"/>
                    <a:pt x="43" y="2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6"/>
                    <a:pt x="28" y="12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2"/>
                    <a:pt x="26" y="16"/>
                    <a:pt x="24" y="22"/>
                  </a:cubicBezTo>
                  <a:cubicBezTo>
                    <a:pt x="17" y="46"/>
                    <a:pt x="17" y="46"/>
                    <a:pt x="17" y="46"/>
                  </a:cubicBezTo>
                  <a:lnTo>
                    <a:pt x="11" y="46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2" name="Freeform 60"/>
            <p:cNvSpPr>
              <a:spLocks noEditPoints="1"/>
            </p:cNvSpPr>
            <p:nvPr userDrawn="1"/>
          </p:nvSpPr>
          <p:spPr bwMode="auto">
            <a:xfrm>
              <a:off x="249" y="3110"/>
              <a:ext cx="61" cy="83"/>
            </a:xfrm>
            <a:custGeom>
              <a:avLst/>
              <a:gdLst>
                <a:gd name="T0" fmla="*/ 21 w 26"/>
                <a:gd name="T1" fmla="*/ 34 h 35"/>
                <a:gd name="T2" fmla="*/ 20 w 26"/>
                <a:gd name="T3" fmla="*/ 30 h 35"/>
                <a:gd name="T4" fmla="*/ 20 w 26"/>
                <a:gd name="T5" fmla="*/ 30 h 35"/>
                <a:gd name="T6" fmla="*/ 10 w 26"/>
                <a:gd name="T7" fmla="*/ 35 h 35"/>
                <a:gd name="T8" fmla="*/ 0 w 26"/>
                <a:gd name="T9" fmla="*/ 25 h 35"/>
                <a:gd name="T10" fmla="*/ 20 w 26"/>
                <a:gd name="T11" fmla="*/ 13 h 35"/>
                <a:gd name="T12" fmla="*/ 20 w 26"/>
                <a:gd name="T13" fmla="*/ 12 h 35"/>
                <a:gd name="T14" fmla="*/ 12 w 26"/>
                <a:gd name="T15" fmla="*/ 5 h 35"/>
                <a:gd name="T16" fmla="*/ 4 w 26"/>
                <a:gd name="T17" fmla="*/ 7 h 35"/>
                <a:gd name="T18" fmla="*/ 2 w 26"/>
                <a:gd name="T19" fmla="*/ 3 h 35"/>
                <a:gd name="T20" fmla="*/ 13 w 26"/>
                <a:gd name="T21" fmla="*/ 0 h 35"/>
                <a:gd name="T22" fmla="*/ 26 w 26"/>
                <a:gd name="T23" fmla="*/ 14 h 35"/>
                <a:gd name="T24" fmla="*/ 26 w 26"/>
                <a:gd name="T25" fmla="*/ 26 h 35"/>
                <a:gd name="T26" fmla="*/ 26 w 26"/>
                <a:gd name="T27" fmla="*/ 34 h 35"/>
                <a:gd name="T28" fmla="*/ 21 w 26"/>
                <a:gd name="T29" fmla="*/ 34 h 35"/>
                <a:gd name="T30" fmla="*/ 20 w 26"/>
                <a:gd name="T31" fmla="*/ 17 h 35"/>
                <a:gd name="T32" fmla="*/ 6 w 26"/>
                <a:gd name="T33" fmla="*/ 24 h 35"/>
                <a:gd name="T34" fmla="*/ 12 w 26"/>
                <a:gd name="T35" fmla="*/ 30 h 35"/>
                <a:gd name="T36" fmla="*/ 20 w 26"/>
                <a:gd name="T37" fmla="*/ 25 h 35"/>
                <a:gd name="T38" fmla="*/ 20 w 26"/>
                <a:gd name="T39" fmla="*/ 23 h 35"/>
                <a:gd name="T40" fmla="*/ 20 w 26"/>
                <a:gd name="T4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21" y="34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5" y="35"/>
                    <a:pt x="10" y="35"/>
                  </a:cubicBezTo>
                  <a:cubicBezTo>
                    <a:pt x="3" y="35"/>
                    <a:pt x="0" y="30"/>
                    <a:pt x="0" y="25"/>
                  </a:cubicBezTo>
                  <a:cubicBezTo>
                    <a:pt x="0" y="17"/>
                    <a:pt x="7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19" y="5"/>
                    <a:pt x="12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3" y="0"/>
                    <a:pt x="26" y="7"/>
                    <a:pt x="26" y="1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9"/>
                    <a:pt x="26" y="32"/>
                    <a:pt x="26" y="34"/>
                  </a:cubicBezTo>
                  <a:lnTo>
                    <a:pt x="21" y="34"/>
                  </a:lnTo>
                  <a:close/>
                  <a:moveTo>
                    <a:pt x="20" y="17"/>
                  </a:moveTo>
                  <a:cubicBezTo>
                    <a:pt x="13" y="17"/>
                    <a:pt x="6" y="18"/>
                    <a:pt x="6" y="24"/>
                  </a:cubicBezTo>
                  <a:cubicBezTo>
                    <a:pt x="6" y="28"/>
                    <a:pt x="9" y="30"/>
                    <a:pt x="12" y="30"/>
                  </a:cubicBezTo>
                  <a:cubicBezTo>
                    <a:pt x="16" y="30"/>
                    <a:pt x="19" y="27"/>
                    <a:pt x="20" y="25"/>
                  </a:cubicBezTo>
                  <a:cubicBezTo>
                    <a:pt x="20" y="24"/>
                    <a:pt x="20" y="23"/>
                    <a:pt x="20" y="23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3" name="Rectangle 61"/>
            <p:cNvSpPr>
              <a:spLocks noChangeArrowheads="1"/>
            </p:cNvSpPr>
            <p:nvPr userDrawn="1"/>
          </p:nvSpPr>
          <p:spPr bwMode="auto">
            <a:xfrm>
              <a:off x="332" y="3077"/>
              <a:ext cx="14" cy="114"/>
            </a:xfrm>
            <a:prstGeom prst="rect">
              <a:avLst/>
            </a:pr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4" name="Freeform 62"/>
            <p:cNvSpPr>
              <a:spLocks noEditPoints="1"/>
            </p:cNvSpPr>
            <p:nvPr userDrawn="1"/>
          </p:nvSpPr>
          <p:spPr bwMode="auto">
            <a:xfrm>
              <a:off x="365" y="3110"/>
              <a:ext cx="69" cy="81"/>
            </a:xfrm>
            <a:custGeom>
              <a:avLst/>
              <a:gdLst>
                <a:gd name="T0" fmla="*/ 6 w 29"/>
                <a:gd name="T1" fmla="*/ 18 h 34"/>
                <a:gd name="T2" fmla="*/ 17 w 29"/>
                <a:gd name="T3" fmla="*/ 30 h 34"/>
                <a:gd name="T4" fmla="*/ 26 w 29"/>
                <a:gd name="T5" fmla="*/ 28 h 34"/>
                <a:gd name="T6" fmla="*/ 27 w 29"/>
                <a:gd name="T7" fmla="*/ 32 h 34"/>
                <a:gd name="T8" fmla="*/ 16 w 29"/>
                <a:gd name="T9" fmla="*/ 34 h 34"/>
                <a:gd name="T10" fmla="*/ 0 w 29"/>
                <a:gd name="T11" fmla="*/ 18 h 34"/>
                <a:gd name="T12" fmla="*/ 15 w 29"/>
                <a:gd name="T13" fmla="*/ 0 h 34"/>
                <a:gd name="T14" fmla="*/ 29 w 29"/>
                <a:gd name="T15" fmla="*/ 16 h 34"/>
                <a:gd name="T16" fmla="*/ 29 w 29"/>
                <a:gd name="T17" fmla="*/ 18 h 34"/>
                <a:gd name="T18" fmla="*/ 6 w 29"/>
                <a:gd name="T19" fmla="*/ 18 h 34"/>
                <a:gd name="T20" fmla="*/ 23 w 29"/>
                <a:gd name="T21" fmla="*/ 14 h 34"/>
                <a:gd name="T22" fmla="*/ 15 w 29"/>
                <a:gd name="T23" fmla="*/ 5 h 34"/>
                <a:gd name="T24" fmla="*/ 6 w 29"/>
                <a:gd name="T25" fmla="*/ 14 h 34"/>
                <a:gd name="T26" fmla="*/ 23 w 29"/>
                <a:gd name="T2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6" y="18"/>
                  </a:moveTo>
                  <a:cubicBezTo>
                    <a:pt x="6" y="27"/>
                    <a:pt x="11" y="30"/>
                    <a:pt x="17" y="30"/>
                  </a:cubicBezTo>
                  <a:cubicBezTo>
                    <a:pt x="21" y="30"/>
                    <a:pt x="24" y="29"/>
                    <a:pt x="26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3"/>
                    <a:pt x="21" y="34"/>
                    <a:pt x="16" y="34"/>
                  </a:cubicBezTo>
                  <a:cubicBezTo>
                    <a:pt x="6" y="34"/>
                    <a:pt x="0" y="28"/>
                    <a:pt x="0" y="18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26" y="0"/>
                    <a:pt x="29" y="10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lnTo>
                    <a:pt x="6" y="18"/>
                  </a:lnTo>
                  <a:close/>
                  <a:moveTo>
                    <a:pt x="23" y="14"/>
                  </a:moveTo>
                  <a:cubicBezTo>
                    <a:pt x="23" y="10"/>
                    <a:pt x="22" y="5"/>
                    <a:pt x="15" y="5"/>
                  </a:cubicBezTo>
                  <a:cubicBezTo>
                    <a:pt x="9" y="5"/>
                    <a:pt x="6" y="10"/>
                    <a:pt x="6" y="14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5" name="Freeform 63"/>
            <p:cNvSpPr>
              <a:spLocks/>
            </p:cNvSpPr>
            <p:nvPr userDrawn="1"/>
          </p:nvSpPr>
          <p:spPr bwMode="auto">
            <a:xfrm>
              <a:off x="445" y="3110"/>
              <a:ext cx="50" cy="81"/>
            </a:xfrm>
            <a:custGeom>
              <a:avLst/>
              <a:gdLst>
                <a:gd name="T0" fmla="*/ 1 w 21"/>
                <a:gd name="T1" fmla="*/ 28 h 34"/>
                <a:gd name="T2" fmla="*/ 9 w 21"/>
                <a:gd name="T3" fmla="*/ 30 h 34"/>
                <a:gd name="T4" fmla="*/ 16 w 21"/>
                <a:gd name="T5" fmla="*/ 25 h 34"/>
                <a:gd name="T6" fmla="*/ 10 w 21"/>
                <a:gd name="T7" fmla="*/ 19 h 34"/>
                <a:gd name="T8" fmla="*/ 1 w 21"/>
                <a:gd name="T9" fmla="*/ 10 h 34"/>
                <a:gd name="T10" fmla="*/ 12 w 21"/>
                <a:gd name="T11" fmla="*/ 0 h 34"/>
                <a:gd name="T12" fmla="*/ 20 w 21"/>
                <a:gd name="T13" fmla="*/ 2 h 34"/>
                <a:gd name="T14" fmla="*/ 19 w 21"/>
                <a:gd name="T15" fmla="*/ 7 h 34"/>
                <a:gd name="T16" fmla="*/ 12 w 21"/>
                <a:gd name="T17" fmla="*/ 5 h 34"/>
                <a:gd name="T18" fmla="*/ 7 w 21"/>
                <a:gd name="T19" fmla="*/ 9 h 34"/>
                <a:gd name="T20" fmla="*/ 13 w 21"/>
                <a:gd name="T21" fmla="*/ 15 h 34"/>
                <a:gd name="T22" fmla="*/ 21 w 21"/>
                <a:gd name="T23" fmla="*/ 25 h 34"/>
                <a:gd name="T24" fmla="*/ 9 w 21"/>
                <a:gd name="T25" fmla="*/ 34 h 34"/>
                <a:gd name="T26" fmla="*/ 0 w 21"/>
                <a:gd name="T27" fmla="*/ 32 h 34"/>
                <a:gd name="T28" fmla="*/ 1 w 21"/>
                <a:gd name="T2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4">
                  <a:moveTo>
                    <a:pt x="1" y="28"/>
                  </a:moveTo>
                  <a:cubicBezTo>
                    <a:pt x="3" y="29"/>
                    <a:pt x="6" y="30"/>
                    <a:pt x="9" y="30"/>
                  </a:cubicBezTo>
                  <a:cubicBezTo>
                    <a:pt x="14" y="30"/>
                    <a:pt x="16" y="28"/>
                    <a:pt x="16" y="25"/>
                  </a:cubicBezTo>
                  <a:cubicBezTo>
                    <a:pt x="16" y="22"/>
                    <a:pt x="14" y="21"/>
                    <a:pt x="10" y="19"/>
                  </a:cubicBezTo>
                  <a:cubicBezTo>
                    <a:pt x="4" y="17"/>
                    <a:pt x="1" y="14"/>
                    <a:pt x="1" y="10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5" y="5"/>
                    <a:pt x="12" y="5"/>
                  </a:cubicBezTo>
                  <a:cubicBezTo>
                    <a:pt x="9" y="5"/>
                    <a:pt x="7" y="7"/>
                    <a:pt x="7" y="9"/>
                  </a:cubicBezTo>
                  <a:cubicBezTo>
                    <a:pt x="7" y="12"/>
                    <a:pt x="9" y="13"/>
                    <a:pt x="13" y="15"/>
                  </a:cubicBezTo>
                  <a:cubicBezTo>
                    <a:pt x="19" y="17"/>
                    <a:pt x="21" y="20"/>
                    <a:pt x="21" y="25"/>
                  </a:cubicBezTo>
                  <a:cubicBezTo>
                    <a:pt x="21" y="30"/>
                    <a:pt x="17" y="34"/>
                    <a:pt x="9" y="34"/>
                  </a:cubicBezTo>
                  <a:cubicBezTo>
                    <a:pt x="6" y="34"/>
                    <a:pt x="2" y="34"/>
                    <a:pt x="0" y="32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0" y="1983788"/>
            <a:ext cx="12192000" cy="0"/>
            <a:chOff x="0" y="1983788"/>
            <a:chExt cx="12192000" cy="0"/>
          </a:xfrm>
        </p:grpSpPr>
        <p:cxnSp>
          <p:nvCxnSpPr>
            <p:cNvPr id="85" name="Straight Connector 84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 userDrawn="1"/>
        </p:nvGrpSpPr>
        <p:grpSpPr>
          <a:xfrm>
            <a:off x="0" y="5605828"/>
            <a:ext cx="12192000" cy="0"/>
            <a:chOff x="0" y="1983788"/>
            <a:chExt cx="12192000" cy="0"/>
          </a:xfrm>
        </p:grpSpPr>
        <p:cxnSp>
          <p:nvCxnSpPr>
            <p:cNvPr id="88" name="Straight Connector 87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36255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054100" y="1628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57956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054100" y="1628317"/>
            <a:ext cx="50419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/>
          </p:nvPr>
        </p:nvSpPr>
        <p:spPr>
          <a:xfrm>
            <a:off x="6238136" y="1628317"/>
            <a:ext cx="52553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645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0118" y="6453191"/>
            <a:ext cx="6705600" cy="2238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54100" y="2204863"/>
            <a:ext cx="5041900" cy="377479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54000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/>
          </p:nvPr>
        </p:nvSpPr>
        <p:spPr>
          <a:xfrm>
            <a:off x="6312024" y="2204863"/>
            <a:ext cx="5257924" cy="3774791"/>
          </a:xfrm>
          <a:prstGeom prst="rect">
            <a:avLst/>
          </a:prstGeom>
          <a:solidFill>
            <a:srgbClr val="E0E2DF">
              <a:alpha val="50000"/>
            </a:srgbClr>
          </a:solidFill>
        </p:spPr>
        <p:txBody>
          <a:bodyPr vert="horz" lIns="91440" tIns="540000" rIns="91440" bIns="45720" rtlCol="0">
            <a:normAutofit/>
          </a:bodyPr>
          <a:lstStyle>
            <a:lvl1pPr marL="285750" marR="0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>
                <a:solidFill>
                  <a:schemeClr val="tx1"/>
                </a:solidFill>
              </a:defRPr>
            </a:lvl1pPr>
            <a:lvl2pPr marL="784800" marR="0" indent="-316800" algn="l" defTabSz="914400" rtl="0" eaLnBrk="1" fontAlgn="base" latinLnBrk="0" hangingPunct="1">
              <a:lnSpc>
                <a:spcPts val="2400"/>
              </a:lnSpc>
              <a:spcBef>
                <a:spcPts val="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63638" marR="0" indent="-341313" algn="l" defTabSz="914400" rtl="0" eaLnBrk="1" fontAlgn="base" latinLnBrk="0" hangingPunct="1">
              <a:lnSpc>
                <a:spcPts val="2200"/>
              </a:lnSpc>
              <a:spcBef>
                <a:spcPts val="700"/>
              </a:spcBef>
              <a:spcAft>
                <a:spcPct val="0"/>
              </a:spcAft>
              <a:buClr>
                <a:srgbClr val="007BC4"/>
              </a:buClr>
              <a:buSzPct val="85000"/>
              <a:buFont typeface="Arial" panose="020B0604020202020204" pitchFamily="34" charset="0"/>
              <a:buChar char="▼"/>
              <a:tabLst/>
              <a:defRPr>
                <a:solidFill>
                  <a:schemeClr val="tx1"/>
                </a:solidFill>
              </a:defRPr>
            </a:lvl3pPr>
            <a:lvl4pPr marL="1347788" marR="0" indent="-18415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212122"/>
              </a:buClr>
              <a:buSzPct val="80000"/>
              <a:buFont typeface="Wingdings" panose="05000000000000000000" pitchFamily="2" charset="2"/>
              <a:buChar char="l"/>
              <a:tabLst/>
              <a:defRPr>
                <a:solidFill>
                  <a:schemeClr val="tx1"/>
                </a:solidFill>
              </a:defRPr>
            </a:lvl4pPr>
          </a:lstStyle>
          <a:p>
            <a:pPr marL="285750" marR="0" lvl="0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5750" marR="0" lvl="1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5750" marR="0" lvl="2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5750" marR="0" lvl="3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Oval 5"/>
          <p:cNvSpPr/>
          <p:nvPr userDrawn="1"/>
        </p:nvSpPr>
        <p:spPr bwMode="auto">
          <a:xfrm>
            <a:off x="2999656" y="1669533"/>
            <a:ext cx="1008112" cy="10081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8544272" y="1669533"/>
            <a:ext cx="1008112" cy="10081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11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97309-D5E2-45C6-9CE5-F90F0D879506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16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23A27-F8A6-49CD-9520-510116A8B1A5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69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H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6288021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21212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94935" y="4077072"/>
            <a:ext cx="1920213" cy="57606"/>
            <a:chOff x="539552" y="4293096"/>
            <a:chExt cx="1800200" cy="720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39552" y="4293096"/>
              <a:ext cx="864096" cy="720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656" y="4293096"/>
              <a:ext cx="864096" cy="72008"/>
            </a:xfrm>
            <a:prstGeom prst="rect">
              <a:avLst/>
            </a:prstGeom>
            <a:solidFill>
              <a:srgbClr val="21212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933" y="2038008"/>
            <a:ext cx="4128000" cy="1875600"/>
          </a:xfrm>
        </p:spPr>
        <p:txBody>
          <a:bodyPr rIns="0" anchor="b" anchorCtr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AU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155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054100" y="1628317"/>
            <a:ext cx="50419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/>
          </p:nvPr>
        </p:nvSpPr>
        <p:spPr>
          <a:xfrm>
            <a:off x="6238136" y="1628317"/>
            <a:ext cx="52553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0473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H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71A5E-5252-4294-BA18-5C452169494E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5903980" y="0"/>
            <a:ext cx="6288021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21212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976320" y="4077072"/>
            <a:ext cx="1920213" cy="57606"/>
            <a:chOff x="539552" y="4293096"/>
            <a:chExt cx="1800200" cy="720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39552" y="4293096"/>
              <a:ext cx="864096" cy="720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656" y="4293096"/>
              <a:ext cx="864096" cy="72008"/>
            </a:xfrm>
            <a:prstGeom prst="rect">
              <a:avLst/>
            </a:prstGeom>
            <a:solidFill>
              <a:srgbClr val="21212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68533" y="2038008"/>
            <a:ext cx="4128000" cy="1875600"/>
          </a:xfrm>
        </p:spPr>
        <p:txBody>
          <a:bodyPr rIns="0" anchor="b" anchorCtr="0"/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AU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83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HS Thin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4704000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21212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24867" y="4077072"/>
            <a:ext cx="1920213" cy="57606"/>
            <a:chOff x="539552" y="4293096"/>
            <a:chExt cx="1800200" cy="720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39552" y="4293096"/>
              <a:ext cx="864096" cy="720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656" y="4293096"/>
              <a:ext cx="864096" cy="72008"/>
            </a:xfrm>
            <a:prstGeom prst="rect">
              <a:avLst/>
            </a:prstGeom>
            <a:solidFill>
              <a:srgbClr val="21212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45079" y="2038008"/>
            <a:ext cx="2400000" cy="1875600"/>
          </a:xfrm>
        </p:spPr>
        <p:txBody>
          <a:bodyPr rIns="0" anchor="b" anchorCtr="0"/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AU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77084" y="6453191"/>
            <a:ext cx="787400" cy="2238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23A27-F8A6-49CD-9520-510116A8B1A5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4847860" y="107950"/>
            <a:ext cx="66456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7BC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/>
              <a:t>Click to edit Master title style</a:t>
            </a:r>
            <a:endParaRPr lang="en-AU" sz="3200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873186" y="1247800"/>
            <a:ext cx="6911446" cy="506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6642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3287688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266239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3266239" cy="1023494"/>
          </a:xfrm>
          <a:solidFill>
            <a:srgbClr val="2378C8"/>
          </a:solidFill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A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ts val="2600"/>
              </a:lnSpc>
              <a:spcBef>
                <a:spcPts val="1800"/>
              </a:spcBef>
              <a:buClr>
                <a:srgbClr val="007BC4"/>
              </a:buClr>
              <a:buSzPct val="100000"/>
              <a:buFont typeface="Wingdings 3" panose="05040102010807070707" pitchFamily="18" charset="2"/>
              <a:buNone/>
            </a:pPr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4073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3287688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266239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>
          <a:xfrm>
            <a:off x="3863752" y="476671"/>
            <a:ext cx="7992888" cy="579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3266239" cy="1023494"/>
          </a:xfrm>
          <a:solidFill>
            <a:srgbClr val="2378C8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A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ts val="2600"/>
              </a:lnSpc>
              <a:spcBef>
                <a:spcPts val="1800"/>
              </a:spcBef>
              <a:buClr>
                <a:srgbClr val="007BC4"/>
              </a:buClr>
              <a:buSzPct val="100000"/>
              <a:buFont typeface="Wingdings 3" panose="05040102010807070707" pitchFamily="18" charset="2"/>
              <a:buNone/>
            </a:pPr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155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-1" y="2034748"/>
            <a:ext cx="12192001" cy="3482484"/>
          </a:xfrm>
          <a:prstGeom prst="rect">
            <a:avLst/>
          </a:prstGeom>
          <a:solidFill>
            <a:srgbClr val="E9E9E9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21212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5605828"/>
            <a:ext cx="12192000" cy="0"/>
            <a:chOff x="0" y="1983788"/>
            <a:chExt cx="12192000" cy="0"/>
          </a:xfrm>
        </p:grpSpPr>
        <p:cxnSp>
          <p:nvCxnSpPr>
            <p:cNvPr id="22" name="Straight Connector 21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0" name="Straight Connector 29"/>
          <p:cNvCxnSpPr/>
          <p:nvPr userDrawn="1"/>
        </p:nvCxnSpPr>
        <p:spPr bwMode="auto">
          <a:xfrm>
            <a:off x="0" y="1983788"/>
            <a:ext cx="5447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 userDrawn="1"/>
        </p:nvCxnSpPr>
        <p:spPr bwMode="auto">
          <a:xfrm>
            <a:off x="6816080" y="1983788"/>
            <a:ext cx="53759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3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064684" y="3103564"/>
            <a:ext cx="10454216" cy="1470025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7" name="Group 16"/>
          <p:cNvGrpSpPr>
            <a:grpSpLocks/>
          </p:cNvGrpSpPr>
          <p:nvPr userDrawn="1"/>
        </p:nvGrpSpPr>
        <p:grpSpPr>
          <a:xfrm>
            <a:off x="5538752" y="1411705"/>
            <a:ext cx="1175152" cy="1175152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6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7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28" name="Picture Placeholder 7"/>
          <p:cNvSpPr>
            <a:spLocks noGrp="1"/>
          </p:cNvSpPr>
          <p:nvPr userDrawn="1">
            <p:ph type="pic" sz="quarter" idx="12"/>
          </p:nvPr>
        </p:nvSpPr>
        <p:spPr>
          <a:xfrm>
            <a:off x="5538752" y="1484784"/>
            <a:ext cx="1175152" cy="1028994"/>
          </a:xfrm>
          <a:prstGeom prst="rect">
            <a:avLst/>
          </a:prstGeom>
          <a:ln w="38100"/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8748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rgbClr val="2378C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452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629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39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532" y="27990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3" y="3011387"/>
            <a:ext cx="4721872" cy="864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453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rgbClr val="2378C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987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0118" y="6453191"/>
            <a:ext cx="6705600" cy="2238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54100" y="2204863"/>
            <a:ext cx="5041900" cy="377479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54000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/>
          </p:nvPr>
        </p:nvSpPr>
        <p:spPr>
          <a:xfrm>
            <a:off x="6312024" y="2204863"/>
            <a:ext cx="5257924" cy="3774791"/>
          </a:xfrm>
          <a:prstGeom prst="rect">
            <a:avLst/>
          </a:prstGeom>
          <a:solidFill>
            <a:srgbClr val="E0E2DF">
              <a:alpha val="50000"/>
            </a:srgbClr>
          </a:solidFill>
        </p:spPr>
        <p:txBody>
          <a:bodyPr vert="horz" lIns="91440" tIns="540000" rIns="91440" bIns="45720" rtlCol="0">
            <a:normAutofit/>
          </a:bodyPr>
          <a:lstStyle>
            <a:lvl1pPr marL="285750" marR="0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>
                <a:solidFill>
                  <a:schemeClr val="tx1"/>
                </a:solidFill>
              </a:defRPr>
            </a:lvl1pPr>
            <a:lvl2pPr marL="784800" marR="0" indent="-316800" algn="l" defTabSz="914400" rtl="0" eaLnBrk="1" fontAlgn="base" latinLnBrk="0" hangingPunct="1">
              <a:lnSpc>
                <a:spcPts val="2400"/>
              </a:lnSpc>
              <a:spcBef>
                <a:spcPts val="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63638" marR="0" indent="-341313" algn="l" defTabSz="914400" rtl="0" eaLnBrk="1" fontAlgn="base" latinLnBrk="0" hangingPunct="1">
              <a:lnSpc>
                <a:spcPts val="2200"/>
              </a:lnSpc>
              <a:spcBef>
                <a:spcPts val="700"/>
              </a:spcBef>
              <a:spcAft>
                <a:spcPct val="0"/>
              </a:spcAft>
              <a:buClr>
                <a:srgbClr val="007BC4"/>
              </a:buClr>
              <a:buSzPct val="85000"/>
              <a:buFont typeface="Arial" panose="020B0604020202020204" pitchFamily="34" charset="0"/>
              <a:buChar char="▼"/>
              <a:tabLst/>
              <a:defRPr>
                <a:solidFill>
                  <a:schemeClr val="tx1"/>
                </a:solidFill>
              </a:defRPr>
            </a:lvl3pPr>
            <a:lvl4pPr marL="1347788" marR="0" indent="-18415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212122"/>
              </a:buClr>
              <a:buSzPct val="80000"/>
              <a:buFont typeface="Wingdings" panose="05000000000000000000" pitchFamily="2" charset="2"/>
              <a:buChar char="l"/>
              <a:tabLst/>
              <a:defRPr>
                <a:solidFill>
                  <a:schemeClr val="tx1"/>
                </a:solidFill>
              </a:defRPr>
            </a:lvl4pPr>
          </a:lstStyle>
          <a:p>
            <a:pPr marL="285750" marR="0" lvl="0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5750" marR="0" lvl="1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5750" marR="0" lvl="2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5750" marR="0" lvl="3" indent="-285750" algn="l" defTabSz="914400" rtl="0" eaLnBrk="1" fontAlgn="base" latinLnBrk="0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1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Oval 5"/>
          <p:cNvSpPr/>
          <p:nvPr userDrawn="1"/>
        </p:nvSpPr>
        <p:spPr bwMode="auto">
          <a:xfrm>
            <a:off x="2999656" y="1669533"/>
            <a:ext cx="1008112" cy="10081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8544272" y="1669533"/>
            <a:ext cx="1008112" cy="10081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13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4661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7874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2875281"/>
            <a:ext cx="5786108" cy="120190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66000" cy="6858000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65672" y="0"/>
            <a:ext cx="60808" cy="68580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343472" y="2996952"/>
            <a:ext cx="4722200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4984524" y="2947339"/>
            <a:ext cx="959074" cy="959074"/>
            <a:chOff x="5266195" y="5180003"/>
            <a:chExt cx="509229" cy="509229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5266195" y="5180003"/>
              <a:ext cx="509229" cy="50922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5805" tIns="29018" rIns="55805" bIns="290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67019" eaLnBrk="1" hangingPunct="1">
                <a:spcBef>
                  <a:spcPct val="50000"/>
                </a:spcBef>
              </a:pPr>
              <a:endParaRPr lang="en-AU" sz="1600" baseline="30000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4810" y="5233794"/>
              <a:ext cx="368300" cy="393700"/>
              <a:chOff x="6881813" y="3825876"/>
              <a:chExt cx="368300" cy="393700"/>
            </a:xfrm>
          </p:grpSpPr>
          <p:sp>
            <p:nvSpPr>
              <p:cNvPr id="2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881813" y="3825876"/>
                <a:ext cx="3683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7065964" y="3998596"/>
                <a:ext cx="133918" cy="13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6698" tIns="28349" rIns="56698" bIns="28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50">
                  <a:latin typeface="+mn-lt"/>
                </a:endParaRPr>
              </a:p>
            </p:txBody>
          </p:sp>
        </p:grpSp>
      </p:grp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06861" y="3026540"/>
            <a:ext cx="914400" cy="80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1243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/>
          <p:cNvSpPr/>
          <p:nvPr userDrawn="1"/>
        </p:nvSpPr>
        <p:spPr>
          <a:xfrm>
            <a:off x="234314" y="184461"/>
            <a:ext cx="11723371" cy="6489078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0" y="7199998"/>
                </a:moveTo>
                <a:lnTo>
                  <a:pt x="10331996" y="7199998"/>
                </a:lnTo>
                <a:lnTo>
                  <a:pt x="10331996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2437510"/>
            <a:ext cx="12192000" cy="2237992"/>
            <a:chOff x="0" y="1772815"/>
            <a:chExt cx="12252960" cy="72869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0" y="1772815"/>
              <a:ext cx="6096000" cy="72869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6156960" y="1772815"/>
              <a:ext cx="6096000" cy="7286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29" y="3191293"/>
            <a:ext cx="5748533" cy="144000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5505" y="3191293"/>
            <a:ext cx="5722180" cy="1440000"/>
          </a:xfrm>
          <a:prstGeom prst="rect">
            <a:avLst/>
          </a:prstGeom>
        </p:spPr>
        <p:txBody>
          <a:bodyPr anchor="b"/>
          <a:lstStyle>
            <a:lvl1pPr marL="0" indent="0" algn="ctr">
              <a:buFont typeface="Wingdings 3" panose="05040102010807070707" pitchFamily="18" charset="2"/>
              <a:buNone/>
              <a:defRPr lang="en-AU" altLang="en-US" sz="18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4755198" y="726350"/>
            <a:ext cx="2681604" cy="1189672"/>
            <a:chOff x="1344" y="1078"/>
            <a:chExt cx="2076" cy="921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078"/>
              <a:ext cx="20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427" y="1248"/>
              <a:ext cx="1943" cy="259"/>
            </a:xfrm>
            <a:custGeom>
              <a:avLst/>
              <a:gdLst>
                <a:gd name="T0" fmla="*/ 5981 w 5981"/>
                <a:gd name="T1" fmla="*/ 793 h 793"/>
                <a:gd name="T2" fmla="*/ 5981 w 5981"/>
                <a:gd name="T3" fmla="*/ 793 h 793"/>
                <a:gd name="T4" fmla="*/ 2990 w 5981"/>
                <a:gd name="T5" fmla="*/ 0 h 793"/>
                <a:gd name="T6" fmla="*/ 0 w 5981"/>
                <a:gd name="T7" fmla="*/ 793 h 793"/>
                <a:gd name="T8" fmla="*/ 2990 w 5981"/>
                <a:gd name="T9" fmla="*/ 159 h 793"/>
                <a:gd name="T10" fmla="*/ 5981 w 598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1" h="793">
                  <a:moveTo>
                    <a:pt x="5981" y="793"/>
                  </a:moveTo>
                  <a:lnTo>
                    <a:pt x="5981" y="793"/>
                  </a:lnTo>
                  <a:cubicBezTo>
                    <a:pt x="5136" y="294"/>
                    <a:pt x="4105" y="0"/>
                    <a:pt x="2990" y="0"/>
                  </a:cubicBezTo>
                  <a:cubicBezTo>
                    <a:pt x="1876" y="0"/>
                    <a:pt x="844" y="294"/>
                    <a:pt x="0" y="793"/>
                  </a:cubicBezTo>
                  <a:cubicBezTo>
                    <a:pt x="858" y="343"/>
                    <a:pt x="1885" y="159"/>
                    <a:pt x="2990" y="159"/>
                  </a:cubicBezTo>
                  <a:cubicBezTo>
                    <a:pt x="4095" y="159"/>
                    <a:pt x="5123" y="343"/>
                    <a:pt x="5981" y="793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301" y="1076"/>
              <a:ext cx="114" cy="98"/>
            </a:xfrm>
            <a:custGeom>
              <a:avLst/>
              <a:gdLst>
                <a:gd name="T0" fmla="*/ 0 w 352"/>
                <a:gd name="T1" fmla="*/ 0 h 300"/>
                <a:gd name="T2" fmla="*/ 0 w 352"/>
                <a:gd name="T3" fmla="*/ 0 h 300"/>
                <a:gd name="T4" fmla="*/ 176 w 352"/>
                <a:gd name="T5" fmla="*/ 300 h 300"/>
                <a:gd name="T6" fmla="*/ 352 w 352"/>
                <a:gd name="T7" fmla="*/ 0 h 300"/>
                <a:gd name="T8" fmla="*/ 0 w 352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00">
                  <a:moveTo>
                    <a:pt x="0" y="0"/>
                  </a:moveTo>
                  <a:lnTo>
                    <a:pt x="0" y="0"/>
                  </a:lnTo>
                  <a:lnTo>
                    <a:pt x="176" y="300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778" y="1470"/>
              <a:ext cx="47" cy="212"/>
            </a:xfrm>
            <a:custGeom>
              <a:avLst/>
              <a:gdLst>
                <a:gd name="T0" fmla="*/ 146 w 146"/>
                <a:gd name="T1" fmla="*/ 649 h 649"/>
                <a:gd name="T2" fmla="*/ 146 w 146"/>
                <a:gd name="T3" fmla="*/ 649 h 649"/>
                <a:gd name="T4" fmla="*/ 0 w 146"/>
                <a:gd name="T5" fmla="*/ 649 h 649"/>
                <a:gd name="T6" fmla="*/ 0 w 146"/>
                <a:gd name="T7" fmla="*/ 0 h 649"/>
                <a:gd name="T8" fmla="*/ 146 w 146"/>
                <a:gd name="T9" fmla="*/ 0 h 649"/>
                <a:gd name="T10" fmla="*/ 146 w 146"/>
                <a:gd name="T11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649">
                  <a:moveTo>
                    <a:pt x="146" y="649"/>
                  </a:moveTo>
                  <a:lnTo>
                    <a:pt x="146" y="649"/>
                  </a:lnTo>
                  <a:lnTo>
                    <a:pt x="0" y="64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649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1992" y="1468"/>
              <a:ext cx="151" cy="214"/>
            </a:xfrm>
            <a:custGeom>
              <a:avLst/>
              <a:gdLst>
                <a:gd name="T0" fmla="*/ 145 w 466"/>
                <a:gd name="T1" fmla="*/ 308 h 654"/>
                <a:gd name="T2" fmla="*/ 145 w 466"/>
                <a:gd name="T3" fmla="*/ 308 h 654"/>
                <a:gd name="T4" fmla="*/ 194 w 466"/>
                <a:gd name="T5" fmla="*/ 312 h 654"/>
                <a:gd name="T6" fmla="*/ 321 w 466"/>
                <a:gd name="T7" fmla="*/ 207 h 654"/>
                <a:gd name="T8" fmla="*/ 206 w 466"/>
                <a:gd name="T9" fmla="*/ 112 h 654"/>
                <a:gd name="T10" fmla="*/ 145 w 466"/>
                <a:gd name="T11" fmla="*/ 117 h 654"/>
                <a:gd name="T12" fmla="*/ 145 w 466"/>
                <a:gd name="T13" fmla="*/ 308 h 654"/>
                <a:gd name="T14" fmla="*/ 0 w 466"/>
                <a:gd name="T15" fmla="*/ 53 h 654"/>
                <a:gd name="T16" fmla="*/ 0 w 466"/>
                <a:gd name="T17" fmla="*/ 53 h 654"/>
                <a:gd name="T18" fmla="*/ 198 w 466"/>
                <a:gd name="T19" fmla="*/ 0 h 654"/>
                <a:gd name="T20" fmla="*/ 398 w 466"/>
                <a:gd name="T21" fmla="*/ 53 h 654"/>
                <a:gd name="T22" fmla="*/ 466 w 466"/>
                <a:gd name="T23" fmla="*/ 202 h 654"/>
                <a:gd name="T24" fmla="*/ 407 w 466"/>
                <a:gd name="T25" fmla="*/ 357 h 654"/>
                <a:gd name="T26" fmla="*/ 195 w 466"/>
                <a:gd name="T27" fmla="*/ 425 h 654"/>
                <a:gd name="T28" fmla="*/ 145 w 466"/>
                <a:gd name="T29" fmla="*/ 421 h 654"/>
                <a:gd name="T30" fmla="*/ 145 w 466"/>
                <a:gd name="T31" fmla="*/ 654 h 654"/>
                <a:gd name="T32" fmla="*/ 0 w 466"/>
                <a:gd name="T33" fmla="*/ 654 h 654"/>
                <a:gd name="T34" fmla="*/ 0 w 466"/>
                <a:gd name="T35" fmla="*/ 5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654">
                  <a:moveTo>
                    <a:pt x="145" y="308"/>
                  </a:moveTo>
                  <a:lnTo>
                    <a:pt x="145" y="308"/>
                  </a:lnTo>
                  <a:cubicBezTo>
                    <a:pt x="158" y="311"/>
                    <a:pt x="173" y="312"/>
                    <a:pt x="194" y="312"/>
                  </a:cubicBezTo>
                  <a:cubicBezTo>
                    <a:pt x="272" y="312"/>
                    <a:pt x="321" y="273"/>
                    <a:pt x="321" y="207"/>
                  </a:cubicBezTo>
                  <a:cubicBezTo>
                    <a:pt x="321" y="148"/>
                    <a:pt x="280" y="112"/>
                    <a:pt x="206" y="112"/>
                  </a:cubicBezTo>
                  <a:cubicBezTo>
                    <a:pt x="176" y="112"/>
                    <a:pt x="156" y="114"/>
                    <a:pt x="145" y="117"/>
                  </a:cubicBezTo>
                  <a:lnTo>
                    <a:pt x="145" y="308"/>
                  </a:ln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45" y="46"/>
                    <a:pt x="109" y="0"/>
                    <a:pt x="198" y="0"/>
                  </a:cubicBezTo>
                  <a:cubicBezTo>
                    <a:pt x="289" y="0"/>
                    <a:pt x="354" y="17"/>
                    <a:pt x="398" y="53"/>
                  </a:cubicBezTo>
                  <a:cubicBezTo>
                    <a:pt x="439" y="85"/>
                    <a:pt x="466" y="139"/>
                    <a:pt x="466" y="202"/>
                  </a:cubicBezTo>
                  <a:cubicBezTo>
                    <a:pt x="466" y="267"/>
                    <a:pt x="446" y="321"/>
                    <a:pt x="407" y="357"/>
                  </a:cubicBezTo>
                  <a:cubicBezTo>
                    <a:pt x="357" y="403"/>
                    <a:pt x="282" y="425"/>
                    <a:pt x="195" y="425"/>
                  </a:cubicBezTo>
                  <a:cubicBezTo>
                    <a:pt x="176" y="425"/>
                    <a:pt x="159" y="424"/>
                    <a:pt x="145" y="421"/>
                  </a:cubicBezTo>
                  <a:lnTo>
                    <a:pt x="145" y="654"/>
                  </a:lnTo>
                  <a:lnTo>
                    <a:pt x="0" y="65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262" y="1470"/>
              <a:ext cx="193" cy="212"/>
            </a:xfrm>
            <a:custGeom>
              <a:avLst/>
              <a:gdLst>
                <a:gd name="T0" fmla="*/ 362 w 593"/>
                <a:gd name="T1" fmla="*/ 373 h 649"/>
                <a:gd name="T2" fmla="*/ 362 w 593"/>
                <a:gd name="T3" fmla="*/ 373 h 649"/>
                <a:gd name="T4" fmla="*/ 322 w 593"/>
                <a:gd name="T5" fmla="*/ 235 h 649"/>
                <a:gd name="T6" fmla="*/ 290 w 593"/>
                <a:gd name="T7" fmla="*/ 110 h 649"/>
                <a:gd name="T8" fmla="*/ 287 w 593"/>
                <a:gd name="T9" fmla="*/ 110 h 649"/>
                <a:gd name="T10" fmla="*/ 258 w 593"/>
                <a:gd name="T11" fmla="*/ 235 h 649"/>
                <a:gd name="T12" fmla="*/ 219 w 593"/>
                <a:gd name="T13" fmla="*/ 373 h 649"/>
                <a:gd name="T14" fmla="*/ 362 w 593"/>
                <a:gd name="T15" fmla="*/ 373 h 649"/>
                <a:gd name="T16" fmla="*/ 198 w 593"/>
                <a:gd name="T17" fmla="*/ 483 h 649"/>
                <a:gd name="T18" fmla="*/ 198 w 593"/>
                <a:gd name="T19" fmla="*/ 483 h 649"/>
                <a:gd name="T20" fmla="*/ 152 w 593"/>
                <a:gd name="T21" fmla="*/ 649 h 649"/>
                <a:gd name="T22" fmla="*/ 0 w 593"/>
                <a:gd name="T23" fmla="*/ 649 h 649"/>
                <a:gd name="T24" fmla="*/ 198 w 593"/>
                <a:gd name="T25" fmla="*/ 0 h 649"/>
                <a:gd name="T26" fmla="*/ 390 w 593"/>
                <a:gd name="T27" fmla="*/ 0 h 649"/>
                <a:gd name="T28" fmla="*/ 593 w 593"/>
                <a:gd name="T29" fmla="*/ 649 h 649"/>
                <a:gd name="T30" fmla="*/ 435 w 593"/>
                <a:gd name="T31" fmla="*/ 649 h 649"/>
                <a:gd name="T32" fmla="*/ 385 w 593"/>
                <a:gd name="T33" fmla="*/ 483 h 649"/>
                <a:gd name="T34" fmla="*/ 198 w 593"/>
                <a:gd name="T35" fmla="*/ 48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3" h="649">
                  <a:moveTo>
                    <a:pt x="362" y="373"/>
                  </a:moveTo>
                  <a:lnTo>
                    <a:pt x="362" y="373"/>
                  </a:lnTo>
                  <a:lnTo>
                    <a:pt x="322" y="235"/>
                  </a:lnTo>
                  <a:cubicBezTo>
                    <a:pt x="311" y="196"/>
                    <a:pt x="300" y="147"/>
                    <a:pt x="290" y="110"/>
                  </a:cubicBezTo>
                  <a:lnTo>
                    <a:pt x="287" y="110"/>
                  </a:lnTo>
                  <a:cubicBezTo>
                    <a:pt x="279" y="148"/>
                    <a:pt x="268" y="197"/>
                    <a:pt x="258" y="235"/>
                  </a:cubicBezTo>
                  <a:lnTo>
                    <a:pt x="219" y="373"/>
                  </a:lnTo>
                  <a:lnTo>
                    <a:pt x="362" y="373"/>
                  </a:lnTo>
                  <a:close/>
                  <a:moveTo>
                    <a:pt x="198" y="483"/>
                  </a:moveTo>
                  <a:lnTo>
                    <a:pt x="198" y="483"/>
                  </a:lnTo>
                  <a:lnTo>
                    <a:pt x="152" y="649"/>
                  </a:lnTo>
                  <a:lnTo>
                    <a:pt x="0" y="649"/>
                  </a:lnTo>
                  <a:lnTo>
                    <a:pt x="198" y="0"/>
                  </a:lnTo>
                  <a:lnTo>
                    <a:pt x="390" y="0"/>
                  </a:lnTo>
                  <a:lnTo>
                    <a:pt x="593" y="649"/>
                  </a:lnTo>
                  <a:lnTo>
                    <a:pt x="435" y="649"/>
                  </a:lnTo>
                  <a:lnTo>
                    <a:pt x="385" y="483"/>
                  </a:lnTo>
                  <a:lnTo>
                    <a:pt x="198" y="48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2608" y="1468"/>
              <a:ext cx="159" cy="214"/>
            </a:xfrm>
            <a:custGeom>
              <a:avLst/>
              <a:gdLst>
                <a:gd name="T0" fmla="*/ 145 w 490"/>
                <a:gd name="T1" fmla="*/ 293 h 654"/>
                <a:gd name="T2" fmla="*/ 145 w 490"/>
                <a:gd name="T3" fmla="*/ 293 h 654"/>
                <a:gd name="T4" fmla="*/ 203 w 490"/>
                <a:gd name="T5" fmla="*/ 293 h 654"/>
                <a:gd name="T6" fmla="*/ 320 w 490"/>
                <a:gd name="T7" fmla="*/ 200 h 654"/>
                <a:gd name="T8" fmla="*/ 212 w 490"/>
                <a:gd name="T9" fmla="*/ 110 h 654"/>
                <a:gd name="T10" fmla="*/ 145 w 490"/>
                <a:gd name="T11" fmla="*/ 115 h 654"/>
                <a:gd name="T12" fmla="*/ 145 w 490"/>
                <a:gd name="T13" fmla="*/ 293 h 654"/>
                <a:gd name="T14" fmla="*/ 0 w 490"/>
                <a:gd name="T15" fmla="*/ 54 h 654"/>
                <a:gd name="T16" fmla="*/ 0 w 490"/>
                <a:gd name="T17" fmla="*/ 54 h 654"/>
                <a:gd name="T18" fmla="*/ 195 w 490"/>
                <a:gd name="T19" fmla="*/ 0 h 654"/>
                <a:gd name="T20" fmla="*/ 405 w 490"/>
                <a:gd name="T21" fmla="*/ 52 h 654"/>
                <a:gd name="T22" fmla="*/ 466 w 490"/>
                <a:gd name="T23" fmla="*/ 188 h 654"/>
                <a:gd name="T24" fmla="*/ 351 w 490"/>
                <a:gd name="T25" fmla="*/ 347 h 654"/>
                <a:gd name="T26" fmla="*/ 351 w 490"/>
                <a:gd name="T27" fmla="*/ 350 h 654"/>
                <a:gd name="T28" fmla="*/ 438 w 490"/>
                <a:gd name="T29" fmla="*/ 470 h 654"/>
                <a:gd name="T30" fmla="*/ 490 w 490"/>
                <a:gd name="T31" fmla="*/ 654 h 654"/>
                <a:gd name="T32" fmla="*/ 340 w 490"/>
                <a:gd name="T33" fmla="*/ 654 h 654"/>
                <a:gd name="T34" fmla="*/ 296 w 490"/>
                <a:gd name="T35" fmla="*/ 503 h 654"/>
                <a:gd name="T36" fmla="*/ 189 w 490"/>
                <a:gd name="T37" fmla="*/ 399 h 654"/>
                <a:gd name="T38" fmla="*/ 145 w 490"/>
                <a:gd name="T39" fmla="*/ 399 h 654"/>
                <a:gd name="T40" fmla="*/ 145 w 490"/>
                <a:gd name="T41" fmla="*/ 654 h 654"/>
                <a:gd name="T42" fmla="*/ 0 w 490"/>
                <a:gd name="T43" fmla="*/ 654 h 654"/>
                <a:gd name="T44" fmla="*/ 0 w 490"/>
                <a:gd name="T45" fmla="*/ 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654">
                  <a:moveTo>
                    <a:pt x="145" y="293"/>
                  </a:moveTo>
                  <a:lnTo>
                    <a:pt x="145" y="293"/>
                  </a:lnTo>
                  <a:lnTo>
                    <a:pt x="203" y="293"/>
                  </a:lnTo>
                  <a:cubicBezTo>
                    <a:pt x="276" y="293"/>
                    <a:pt x="320" y="256"/>
                    <a:pt x="320" y="200"/>
                  </a:cubicBezTo>
                  <a:cubicBezTo>
                    <a:pt x="320" y="141"/>
                    <a:pt x="279" y="110"/>
                    <a:pt x="212" y="110"/>
                  </a:cubicBezTo>
                  <a:cubicBezTo>
                    <a:pt x="176" y="110"/>
                    <a:pt x="156" y="112"/>
                    <a:pt x="145" y="115"/>
                  </a:cubicBezTo>
                  <a:lnTo>
                    <a:pt x="145" y="293"/>
                  </a:lnTo>
                  <a:close/>
                  <a:moveTo>
                    <a:pt x="0" y="54"/>
                  </a:moveTo>
                  <a:lnTo>
                    <a:pt x="0" y="54"/>
                  </a:lnTo>
                  <a:cubicBezTo>
                    <a:pt x="47" y="46"/>
                    <a:pt x="116" y="0"/>
                    <a:pt x="195" y="0"/>
                  </a:cubicBezTo>
                  <a:cubicBezTo>
                    <a:pt x="292" y="0"/>
                    <a:pt x="359" y="15"/>
                    <a:pt x="405" y="52"/>
                  </a:cubicBezTo>
                  <a:cubicBezTo>
                    <a:pt x="445" y="83"/>
                    <a:pt x="466" y="128"/>
                    <a:pt x="466" y="188"/>
                  </a:cubicBezTo>
                  <a:cubicBezTo>
                    <a:pt x="466" y="270"/>
                    <a:pt x="407" y="327"/>
                    <a:pt x="351" y="347"/>
                  </a:cubicBezTo>
                  <a:lnTo>
                    <a:pt x="351" y="350"/>
                  </a:lnTo>
                  <a:cubicBezTo>
                    <a:pt x="397" y="368"/>
                    <a:pt x="422" y="411"/>
                    <a:pt x="438" y="470"/>
                  </a:cubicBezTo>
                  <a:cubicBezTo>
                    <a:pt x="458" y="544"/>
                    <a:pt x="478" y="629"/>
                    <a:pt x="490" y="654"/>
                  </a:cubicBezTo>
                  <a:lnTo>
                    <a:pt x="340" y="654"/>
                  </a:lnTo>
                  <a:cubicBezTo>
                    <a:pt x="330" y="636"/>
                    <a:pt x="314" y="583"/>
                    <a:pt x="296" y="503"/>
                  </a:cubicBezTo>
                  <a:cubicBezTo>
                    <a:pt x="277" y="421"/>
                    <a:pt x="249" y="400"/>
                    <a:pt x="189" y="399"/>
                  </a:cubicBezTo>
                  <a:lnTo>
                    <a:pt x="145" y="399"/>
                  </a:lnTo>
                  <a:lnTo>
                    <a:pt x="145" y="654"/>
                  </a:lnTo>
                  <a:lnTo>
                    <a:pt x="0" y="6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901" y="1470"/>
              <a:ext cx="162" cy="212"/>
            </a:xfrm>
            <a:custGeom>
              <a:avLst/>
              <a:gdLst>
                <a:gd name="T0" fmla="*/ 175 w 499"/>
                <a:gd name="T1" fmla="*/ 123 h 649"/>
                <a:gd name="T2" fmla="*/ 175 w 499"/>
                <a:gd name="T3" fmla="*/ 123 h 649"/>
                <a:gd name="T4" fmla="*/ 0 w 499"/>
                <a:gd name="T5" fmla="*/ 123 h 649"/>
                <a:gd name="T6" fmla="*/ 0 w 499"/>
                <a:gd name="T7" fmla="*/ 0 h 649"/>
                <a:gd name="T8" fmla="*/ 499 w 499"/>
                <a:gd name="T9" fmla="*/ 0 h 649"/>
                <a:gd name="T10" fmla="*/ 499 w 499"/>
                <a:gd name="T11" fmla="*/ 123 h 649"/>
                <a:gd name="T12" fmla="*/ 321 w 499"/>
                <a:gd name="T13" fmla="*/ 123 h 649"/>
                <a:gd name="T14" fmla="*/ 321 w 499"/>
                <a:gd name="T15" fmla="*/ 649 h 649"/>
                <a:gd name="T16" fmla="*/ 175 w 499"/>
                <a:gd name="T17" fmla="*/ 649 h 649"/>
                <a:gd name="T18" fmla="*/ 175 w 499"/>
                <a:gd name="T19" fmla="*/ 12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649">
                  <a:moveTo>
                    <a:pt x="175" y="123"/>
                  </a:moveTo>
                  <a:lnTo>
                    <a:pt x="175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23"/>
                  </a:lnTo>
                  <a:lnTo>
                    <a:pt x="321" y="123"/>
                  </a:lnTo>
                  <a:lnTo>
                    <a:pt x="321" y="649"/>
                  </a:lnTo>
                  <a:lnTo>
                    <a:pt x="175" y="649"/>
                  </a:lnTo>
                  <a:lnTo>
                    <a:pt x="175" y="12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983" y="1787"/>
              <a:ext cx="47" cy="78"/>
            </a:xfrm>
            <a:custGeom>
              <a:avLst/>
              <a:gdLst>
                <a:gd name="T0" fmla="*/ 31 w 146"/>
                <a:gd name="T1" fmla="*/ 119 h 239"/>
                <a:gd name="T2" fmla="*/ 31 w 146"/>
                <a:gd name="T3" fmla="*/ 119 h 239"/>
                <a:gd name="T4" fmla="*/ 56 w 146"/>
                <a:gd name="T5" fmla="*/ 122 h 239"/>
                <a:gd name="T6" fmla="*/ 115 w 146"/>
                <a:gd name="T7" fmla="*/ 71 h 239"/>
                <a:gd name="T8" fmla="*/ 60 w 146"/>
                <a:gd name="T9" fmla="*/ 25 h 239"/>
                <a:gd name="T10" fmla="*/ 31 w 146"/>
                <a:gd name="T11" fmla="*/ 27 h 239"/>
                <a:gd name="T12" fmla="*/ 31 w 146"/>
                <a:gd name="T13" fmla="*/ 119 h 239"/>
                <a:gd name="T14" fmla="*/ 0 w 146"/>
                <a:gd name="T15" fmla="*/ 5 h 239"/>
                <a:gd name="T16" fmla="*/ 0 w 146"/>
                <a:gd name="T17" fmla="*/ 5 h 239"/>
                <a:gd name="T18" fmla="*/ 59 w 146"/>
                <a:gd name="T19" fmla="*/ 0 h 239"/>
                <a:gd name="T20" fmla="*/ 125 w 146"/>
                <a:gd name="T21" fmla="*/ 20 h 239"/>
                <a:gd name="T22" fmla="*/ 146 w 146"/>
                <a:gd name="T23" fmla="*/ 70 h 239"/>
                <a:gd name="T24" fmla="*/ 128 w 146"/>
                <a:gd name="T25" fmla="*/ 120 h 239"/>
                <a:gd name="T26" fmla="*/ 55 w 146"/>
                <a:gd name="T27" fmla="*/ 146 h 239"/>
                <a:gd name="T28" fmla="*/ 31 w 146"/>
                <a:gd name="T29" fmla="*/ 144 h 239"/>
                <a:gd name="T30" fmla="*/ 31 w 146"/>
                <a:gd name="T31" fmla="*/ 239 h 239"/>
                <a:gd name="T32" fmla="*/ 0 w 146"/>
                <a:gd name="T33" fmla="*/ 239 h 239"/>
                <a:gd name="T34" fmla="*/ 0 w 146"/>
                <a:gd name="T3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9">
                  <a:moveTo>
                    <a:pt x="31" y="119"/>
                  </a:moveTo>
                  <a:lnTo>
                    <a:pt x="31" y="119"/>
                  </a:lnTo>
                  <a:cubicBezTo>
                    <a:pt x="37" y="121"/>
                    <a:pt x="46" y="122"/>
                    <a:pt x="56" y="122"/>
                  </a:cubicBezTo>
                  <a:cubicBezTo>
                    <a:pt x="93" y="122"/>
                    <a:pt x="115" y="104"/>
                    <a:pt x="115" y="71"/>
                  </a:cubicBezTo>
                  <a:cubicBezTo>
                    <a:pt x="115" y="40"/>
                    <a:pt x="93" y="25"/>
                    <a:pt x="60" y="25"/>
                  </a:cubicBezTo>
                  <a:cubicBezTo>
                    <a:pt x="46" y="25"/>
                    <a:pt x="36" y="26"/>
                    <a:pt x="31" y="27"/>
                  </a:cubicBezTo>
                  <a:lnTo>
                    <a:pt x="31" y="119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3"/>
                    <a:pt x="34" y="0"/>
                    <a:pt x="59" y="0"/>
                  </a:cubicBezTo>
                  <a:cubicBezTo>
                    <a:pt x="89" y="0"/>
                    <a:pt x="111" y="7"/>
                    <a:pt x="125" y="20"/>
                  </a:cubicBezTo>
                  <a:cubicBezTo>
                    <a:pt x="138" y="31"/>
                    <a:pt x="146" y="49"/>
                    <a:pt x="146" y="70"/>
                  </a:cubicBezTo>
                  <a:cubicBezTo>
                    <a:pt x="146" y="91"/>
                    <a:pt x="140" y="108"/>
                    <a:pt x="128" y="120"/>
                  </a:cubicBezTo>
                  <a:cubicBezTo>
                    <a:pt x="112" y="138"/>
                    <a:pt x="85" y="146"/>
                    <a:pt x="55" y="146"/>
                  </a:cubicBezTo>
                  <a:cubicBezTo>
                    <a:pt x="46" y="146"/>
                    <a:pt x="38" y="146"/>
                    <a:pt x="31" y="144"/>
                  </a:cubicBezTo>
                  <a:lnTo>
                    <a:pt x="31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041" y="1809"/>
              <a:ext cx="28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30 w 85"/>
                <a:gd name="T11" fmla="*/ 37 h 174"/>
                <a:gd name="T12" fmla="*/ 77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5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7" y="15"/>
                    <a:pt x="56" y="0"/>
                    <a:pt x="77" y="0"/>
                  </a:cubicBezTo>
                  <a:cubicBezTo>
                    <a:pt x="80" y="0"/>
                    <a:pt x="83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5" y="29"/>
                  </a:cubicBezTo>
                  <a:cubicBezTo>
                    <a:pt x="53" y="29"/>
                    <a:pt x="38" y="46"/>
                    <a:pt x="33" y="69"/>
                  </a:cubicBezTo>
                  <a:cubicBezTo>
                    <a:pt x="33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077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100" y="1809"/>
              <a:ext cx="44" cy="58"/>
            </a:xfrm>
            <a:custGeom>
              <a:avLst/>
              <a:gdLst>
                <a:gd name="T0" fmla="*/ 133 w 134"/>
                <a:gd name="T1" fmla="*/ 168 h 178"/>
                <a:gd name="T2" fmla="*/ 133 w 134"/>
                <a:gd name="T3" fmla="*/ 168 h 178"/>
                <a:gd name="T4" fmla="*/ 84 w 134"/>
                <a:gd name="T5" fmla="*/ 178 h 178"/>
                <a:gd name="T6" fmla="*/ 0 w 134"/>
                <a:gd name="T7" fmla="*/ 91 h 178"/>
                <a:gd name="T8" fmla="*/ 91 w 134"/>
                <a:gd name="T9" fmla="*/ 0 h 178"/>
                <a:gd name="T10" fmla="*/ 134 w 134"/>
                <a:gd name="T11" fmla="*/ 9 h 178"/>
                <a:gd name="T12" fmla="*/ 127 w 134"/>
                <a:gd name="T13" fmla="*/ 33 h 178"/>
                <a:gd name="T14" fmla="*/ 91 w 134"/>
                <a:gd name="T15" fmla="*/ 25 h 178"/>
                <a:gd name="T16" fmla="*/ 31 w 134"/>
                <a:gd name="T17" fmla="*/ 89 h 178"/>
                <a:gd name="T18" fmla="*/ 90 w 134"/>
                <a:gd name="T19" fmla="*/ 153 h 178"/>
                <a:gd name="T20" fmla="*/ 128 w 134"/>
                <a:gd name="T21" fmla="*/ 145 h 178"/>
                <a:gd name="T22" fmla="*/ 133 w 134"/>
                <a:gd name="T23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78">
                  <a:moveTo>
                    <a:pt x="133" y="168"/>
                  </a:moveTo>
                  <a:lnTo>
                    <a:pt x="133" y="168"/>
                  </a:lnTo>
                  <a:cubicBezTo>
                    <a:pt x="125" y="172"/>
                    <a:pt x="107" y="178"/>
                    <a:pt x="84" y="178"/>
                  </a:cubicBezTo>
                  <a:cubicBezTo>
                    <a:pt x="33" y="178"/>
                    <a:pt x="0" y="143"/>
                    <a:pt x="0" y="91"/>
                  </a:cubicBezTo>
                  <a:cubicBezTo>
                    <a:pt x="0" y="38"/>
                    <a:pt x="35" y="0"/>
                    <a:pt x="91" y="0"/>
                  </a:cubicBezTo>
                  <a:cubicBezTo>
                    <a:pt x="109" y="0"/>
                    <a:pt x="126" y="5"/>
                    <a:pt x="134" y="9"/>
                  </a:cubicBezTo>
                  <a:lnTo>
                    <a:pt x="127" y="33"/>
                  </a:lnTo>
                  <a:cubicBezTo>
                    <a:pt x="120" y="29"/>
                    <a:pt x="108" y="25"/>
                    <a:pt x="91" y="25"/>
                  </a:cubicBezTo>
                  <a:cubicBezTo>
                    <a:pt x="52" y="25"/>
                    <a:pt x="31" y="54"/>
                    <a:pt x="31" y="89"/>
                  </a:cubicBezTo>
                  <a:cubicBezTo>
                    <a:pt x="31" y="129"/>
                    <a:pt x="56" y="153"/>
                    <a:pt x="90" y="153"/>
                  </a:cubicBezTo>
                  <a:cubicBezTo>
                    <a:pt x="108" y="153"/>
                    <a:pt x="119" y="149"/>
                    <a:pt x="128" y="145"/>
                  </a:cubicBezTo>
                  <a:lnTo>
                    <a:pt x="133" y="168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152" y="1788"/>
              <a:ext cx="13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179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2238" y="1809"/>
              <a:ext cx="52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2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0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4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8" y="243"/>
                    <a:pt x="15" y="234"/>
                  </a:cubicBezTo>
                  <a:lnTo>
                    <a:pt x="22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0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32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8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2379" y="1809"/>
              <a:ext cx="47" cy="56"/>
            </a:xfrm>
            <a:custGeom>
              <a:avLst/>
              <a:gdLst>
                <a:gd name="T0" fmla="*/ 2 w 146"/>
                <a:gd name="T1" fmla="*/ 50 h 174"/>
                <a:gd name="T2" fmla="*/ 2 w 146"/>
                <a:gd name="T3" fmla="*/ 50 h 174"/>
                <a:gd name="T4" fmla="*/ 0 w 146"/>
                <a:gd name="T5" fmla="*/ 4 h 174"/>
                <a:gd name="T6" fmla="*/ 28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6 w 146"/>
                <a:gd name="T19" fmla="*/ 174 h 174"/>
                <a:gd name="T20" fmla="*/ 116 w 146"/>
                <a:gd name="T21" fmla="*/ 76 h 174"/>
                <a:gd name="T22" fmla="*/ 76 w 146"/>
                <a:gd name="T23" fmla="*/ 26 h 174"/>
                <a:gd name="T24" fmla="*/ 35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2 w 146"/>
                <a:gd name="T31" fmla="*/ 174 h 174"/>
                <a:gd name="T32" fmla="*/ 2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2438" y="1784"/>
              <a:ext cx="52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1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1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22"/>
            <p:cNvSpPr>
              <a:spLocks noEditPoints="1"/>
            </p:cNvSpPr>
            <p:nvPr/>
          </p:nvSpPr>
          <p:spPr bwMode="auto">
            <a:xfrm>
              <a:off x="2527" y="1787"/>
              <a:ext cx="50" cy="78"/>
            </a:xfrm>
            <a:custGeom>
              <a:avLst/>
              <a:gdLst>
                <a:gd name="T0" fmla="*/ 30 w 154"/>
                <a:gd name="T1" fmla="*/ 113 h 239"/>
                <a:gd name="T2" fmla="*/ 30 w 154"/>
                <a:gd name="T3" fmla="*/ 113 h 239"/>
                <a:gd name="T4" fmla="*/ 62 w 154"/>
                <a:gd name="T5" fmla="*/ 113 h 239"/>
                <a:gd name="T6" fmla="*/ 115 w 154"/>
                <a:gd name="T7" fmla="*/ 68 h 239"/>
                <a:gd name="T8" fmla="*/ 61 w 154"/>
                <a:gd name="T9" fmla="*/ 24 h 239"/>
                <a:gd name="T10" fmla="*/ 30 w 154"/>
                <a:gd name="T11" fmla="*/ 27 h 239"/>
                <a:gd name="T12" fmla="*/ 30 w 154"/>
                <a:gd name="T13" fmla="*/ 113 h 239"/>
                <a:gd name="T14" fmla="*/ 0 w 154"/>
                <a:gd name="T15" fmla="*/ 5 h 239"/>
                <a:gd name="T16" fmla="*/ 0 w 154"/>
                <a:gd name="T17" fmla="*/ 5 h 239"/>
                <a:gd name="T18" fmla="*/ 59 w 154"/>
                <a:gd name="T19" fmla="*/ 0 h 239"/>
                <a:gd name="T20" fmla="*/ 127 w 154"/>
                <a:gd name="T21" fmla="*/ 20 h 239"/>
                <a:gd name="T22" fmla="*/ 146 w 154"/>
                <a:gd name="T23" fmla="*/ 65 h 239"/>
                <a:gd name="T24" fmla="*/ 101 w 154"/>
                <a:gd name="T25" fmla="*/ 125 h 239"/>
                <a:gd name="T26" fmla="*/ 101 w 154"/>
                <a:gd name="T27" fmla="*/ 126 h 239"/>
                <a:gd name="T28" fmla="*/ 136 w 154"/>
                <a:gd name="T29" fmla="*/ 174 h 239"/>
                <a:gd name="T30" fmla="*/ 154 w 154"/>
                <a:gd name="T31" fmla="*/ 239 h 239"/>
                <a:gd name="T32" fmla="*/ 123 w 154"/>
                <a:gd name="T33" fmla="*/ 239 h 239"/>
                <a:gd name="T34" fmla="*/ 107 w 154"/>
                <a:gd name="T35" fmla="*/ 183 h 239"/>
                <a:gd name="T36" fmla="*/ 59 w 154"/>
                <a:gd name="T37" fmla="*/ 137 h 239"/>
                <a:gd name="T38" fmla="*/ 30 w 154"/>
                <a:gd name="T39" fmla="*/ 137 h 239"/>
                <a:gd name="T40" fmla="*/ 30 w 154"/>
                <a:gd name="T41" fmla="*/ 239 h 239"/>
                <a:gd name="T42" fmla="*/ 0 w 154"/>
                <a:gd name="T43" fmla="*/ 239 h 239"/>
                <a:gd name="T44" fmla="*/ 0 w 154"/>
                <a:gd name="T4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239">
                  <a:moveTo>
                    <a:pt x="30" y="113"/>
                  </a:moveTo>
                  <a:lnTo>
                    <a:pt x="30" y="113"/>
                  </a:lnTo>
                  <a:lnTo>
                    <a:pt x="62" y="113"/>
                  </a:lnTo>
                  <a:cubicBezTo>
                    <a:pt x="94" y="113"/>
                    <a:pt x="115" y="95"/>
                    <a:pt x="115" y="68"/>
                  </a:cubicBezTo>
                  <a:cubicBezTo>
                    <a:pt x="115" y="38"/>
                    <a:pt x="93" y="24"/>
                    <a:pt x="61" y="24"/>
                  </a:cubicBezTo>
                  <a:cubicBezTo>
                    <a:pt x="46" y="24"/>
                    <a:pt x="35" y="25"/>
                    <a:pt x="30" y="27"/>
                  </a:cubicBezTo>
                  <a:lnTo>
                    <a:pt x="30" y="113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2"/>
                    <a:pt x="37" y="0"/>
                    <a:pt x="59" y="0"/>
                  </a:cubicBezTo>
                  <a:cubicBezTo>
                    <a:pt x="91" y="0"/>
                    <a:pt x="112" y="6"/>
                    <a:pt x="127" y="20"/>
                  </a:cubicBezTo>
                  <a:cubicBezTo>
                    <a:pt x="139" y="30"/>
                    <a:pt x="146" y="46"/>
                    <a:pt x="146" y="65"/>
                  </a:cubicBezTo>
                  <a:cubicBezTo>
                    <a:pt x="146" y="96"/>
                    <a:pt x="126" y="117"/>
                    <a:pt x="101" y="125"/>
                  </a:cubicBezTo>
                  <a:lnTo>
                    <a:pt x="101" y="126"/>
                  </a:lnTo>
                  <a:cubicBezTo>
                    <a:pt x="119" y="133"/>
                    <a:pt x="130" y="150"/>
                    <a:pt x="136" y="174"/>
                  </a:cubicBezTo>
                  <a:cubicBezTo>
                    <a:pt x="144" y="207"/>
                    <a:pt x="149" y="230"/>
                    <a:pt x="154" y="239"/>
                  </a:cubicBezTo>
                  <a:lnTo>
                    <a:pt x="123" y="239"/>
                  </a:lnTo>
                  <a:cubicBezTo>
                    <a:pt x="119" y="233"/>
                    <a:pt x="113" y="212"/>
                    <a:pt x="107" y="183"/>
                  </a:cubicBezTo>
                  <a:cubicBezTo>
                    <a:pt x="100" y="150"/>
                    <a:pt x="87" y="138"/>
                    <a:pt x="59" y="137"/>
                  </a:cubicBezTo>
                  <a:lnTo>
                    <a:pt x="30" y="137"/>
                  </a:lnTo>
                  <a:lnTo>
                    <a:pt x="30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2583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2641" y="1809"/>
              <a:ext cx="51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3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1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5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9" y="243"/>
                    <a:pt x="15" y="234"/>
                  </a:cubicBezTo>
                  <a:lnTo>
                    <a:pt x="23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1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2707" y="1810"/>
              <a:ext cx="47" cy="57"/>
            </a:xfrm>
            <a:custGeom>
              <a:avLst/>
              <a:gdLst>
                <a:gd name="T0" fmla="*/ 144 w 145"/>
                <a:gd name="T1" fmla="*/ 124 h 174"/>
                <a:gd name="T2" fmla="*/ 144 w 145"/>
                <a:gd name="T3" fmla="*/ 124 h 174"/>
                <a:gd name="T4" fmla="*/ 145 w 145"/>
                <a:gd name="T5" fmla="*/ 170 h 174"/>
                <a:gd name="T6" fmla="*/ 118 w 145"/>
                <a:gd name="T7" fmla="*/ 170 h 174"/>
                <a:gd name="T8" fmla="*/ 116 w 145"/>
                <a:gd name="T9" fmla="*/ 142 h 174"/>
                <a:gd name="T10" fmla="*/ 115 w 145"/>
                <a:gd name="T11" fmla="*/ 142 h 174"/>
                <a:gd name="T12" fmla="*/ 59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10 w 145"/>
                <a:gd name="T25" fmla="*/ 120 h 174"/>
                <a:gd name="T26" fmla="*/ 113 w 145"/>
                <a:gd name="T27" fmla="*/ 104 h 174"/>
                <a:gd name="T28" fmla="*/ 113 w 145"/>
                <a:gd name="T29" fmla="*/ 0 h 174"/>
                <a:gd name="T30" fmla="*/ 144 w 145"/>
                <a:gd name="T31" fmla="*/ 0 h 174"/>
                <a:gd name="T32" fmla="*/ 144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4" y="124"/>
                  </a:moveTo>
                  <a:lnTo>
                    <a:pt x="144" y="124"/>
                  </a:lnTo>
                  <a:cubicBezTo>
                    <a:pt x="144" y="141"/>
                    <a:pt x="144" y="157"/>
                    <a:pt x="145" y="170"/>
                  </a:cubicBezTo>
                  <a:lnTo>
                    <a:pt x="118" y="170"/>
                  </a:lnTo>
                  <a:lnTo>
                    <a:pt x="116" y="142"/>
                  </a:lnTo>
                  <a:lnTo>
                    <a:pt x="115" y="142"/>
                  </a:lnTo>
                  <a:cubicBezTo>
                    <a:pt x="107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90" y="148"/>
                    <a:pt x="104" y="134"/>
                    <a:pt x="110" y="120"/>
                  </a:cubicBezTo>
                  <a:cubicBezTo>
                    <a:pt x="112" y="116"/>
                    <a:pt x="113" y="110"/>
                    <a:pt x="113" y="104"/>
                  </a:cubicBezTo>
                  <a:lnTo>
                    <a:pt x="113" y="0"/>
                  </a:lnTo>
                  <a:lnTo>
                    <a:pt x="144" y="0"/>
                  </a:lnTo>
                  <a:lnTo>
                    <a:pt x="144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2769" y="1784"/>
              <a:ext cx="10" cy="81"/>
            </a:xfrm>
            <a:custGeom>
              <a:avLst/>
              <a:gdLst>
                <a:gd name="T0" fmla="*/ 0 w 31"/>
                <a:gd name="T1" fmla="*/ 0 h 250"/>
                <a:gd name="T2" fmla="*/ 0 w 31"/>
                <a:gd name="T3" fmla="*/ 0 h 250"/>
                <a:gd name="T4" fmla="*/ 31 w 31"/>
                <a:gd name="T5" fmla="*/ 0 h 250"/>
                <a:gd name="T6" fmla="*/ 31 w 31"/>
                <a:gd name="T7" fmla="*/ 250 h 250"/>
                <a:gd name="T8" fmla="*/ 0 w 31"/>
                <a:gd name="T9" fmla="*/ 250 h 250"/>
                <a:gd name="T10" fmla="*/ 0 w 31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50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79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1 w 136"/>
                <a:gd name="T7" fmla="*/ 155 h 178"/>
                <a:gd name="T8" fmla="*/ 102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6 w 136"/>
                <a:gd name="T19" fmla="*/ 153 h 178"/>
                <a:gd name="T20" fmla="*/ 105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3 w 136"/>
                <a:gd name="T27" fmla="*/ 66 h 178"/>
                <a:gd name="T28" fmla="*/ 103 w 136"/>
                <a:gd name="T29" fmla="*/ 62 h 178"/>
                <a:gd name="T30" fmla="*/ 64 w 136"/>
                <a:gd name="T31" fmla="*/ 23 h 178"/>
                <a:gd name="T32" fmla="*/ 20 w 136"/>
                <a:gd name="T33" fmla="*/ 36 h 178"/>
                <a:gd name="T34" fmla="*/ 13 w 136"/>
                <a:gd name="T35" fmla="*/ 15 h 178"/>
                <a:gd name="T36" fmla="*/ 69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70" y="87"/>
                    <a:pt x="31" y="93"/>
                    <a:pt x="31" y="126"/>
                  </a:cubicBezTo>
                  <a:cubicBezTo>
                    <a:pt x="31" y="146"/>
                    <a:pt x="45" y="155"/>
                    <a:pt x="61" y="155"/>
                  </a:cubicBezTo>
                  <a:cubicBezTo>
                    <a:pt x="83" y="155"/>
                    <a:pt x="97" y="141"/>
                    <a:pt x="102" y="127"/>
                  </a:cubicBezTo>
                  <a:cubicBezTo>
                    <a:pt x="103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6" y="153"/>
                  </a:lnTo>
                  <a:lnTo>
                    <a:pt x="105" y="153"/>
                  </a:lnTo>
                  <a:cubicBezTo>
                    <a:pt x="95" y="166"/>
                    <a:pt x="77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3" y="66"/>
                  </a:cubicBezTo>
                  <a:lnTo>
                    <a:pt x="103" y="62"/>
                  </a:lnTo>
                  <a:cubicBezTo>
                    <a:pt x="103" y="48"/>
                    <a:pt x="99" y="23"/>
                    <a:pt x="64" y="23"/>
                  </a:cubicBezTo>
                  <a:cubicBezTo>
                    <a:pt x="48" y="23"/>
                    <a:pt x="32" y="28"/>
                    <a:pt x="20" y="36"/>
                  </a:cubicBezTo>
                  <a:lnTo>
                    <a:pt x="13" y="15"/>
                  </a:lnTo>
                  <a:cubicBezTo>
                    <a:pt x="27" y="6"/>
                    <a:pt x="47" y="0"/>
                    <a:pt x="69" y="0"/>
                  </a:cubicBezTo>
                  <a:cubicBezTo>
                    <a:pt x="121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842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881" y="1809"/>
              <a:ext cx="54" cy="58"/>
            </a:xfrm>
            <a:custGeom>
              <a:avLst/>
              <a:gdLst>
                <a:gd name="T0" fmla="*/ 32 w 167"/>
                <a:gd name="T1" fmla="*/ 89 h 178"/>
                <a:gd name="T2" fmla="*/ 32 w 167"/>
                <a:gd name="T3" fmla="*/ 89 h 178"/>
                <a:gd name="T4" fmla="*/ 83 w 167"/>
                <a:gd name="T5" fmla="*/ 155 h 178"/>
                <a:gd name="T6" fmla="*/ 135 w 167"/>
                <a:gd name="T7" fmla="*/ 89 h 178"/>
                <a:gd name="T8" fmla="*/ 84 w 167"/>
                <a:gd name="T9" fmla="*/ 23 h 178"/>
                <a:gd name="T10" fmla="*/ 32 w 167"/>
                <a:gd name="T11" fmla="*/ 89 h 178"/>
                <a:gd name="T12" fmla="*/ 167 w 167"/>
                <a:gd name="T13" fmla="*/ 88 h 178"/>
                <a:gd name="T14" fmla="*/ 167 w 167"/>
                <a:gd name="T15" fmla="*/ 88 h 178"/>
                <a:gd name="T16" fmla="*/ 82 w 167"/>
                <a:gd name="T17" fmla="*/ 178 h 178"/>
                <a:gd name="T18" fmla="*/ 0 w 167"/>
                <a:gd name="T19" fmla="*/ 91 h 178"/>
                <a:gd name="T20" fmla="*/ 85 w 167"/>
                <a:gd name="T21" fmla="*/ 0 h 178"/>
                <a:gd name="T22" fmla="*/ 167 w 167"/>
                <a:gd name="T2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78">
                  <a:moveTo>
                    <a:pt x="32" y="89"/>
                  </a:moveTo>
                  <a:lnTo>
                    <a:pt x="32" y="89"/>
                  </a:lnTo>
                  <a:cubicBezTo>
                    <a:pt x="32" y="127"/>
                    <a:pt x="53" y="155"/>
                    <a:pt x="83" y="155"/>
                  </a:cubicBezTo>
                  <a:cubicBezTo>
                    <a:pt x="113" y="155"/>
                    <a:pt x="135" y="127"/>
                    <a:pt x="135" y="89"/>
                  </a:cubicBezTo>
                  <a:cubicBezTo>
                    <a:pt x="135" y="60"/>
                    <a:pt x="121" y="23"/>
                    <a:pt x="84" y="23"/>
                  </a:cubicBezTo>
                  <a:cubicBezTo>
                    <a:pt x="48" y="23"/>
                    <a:pt x="32" y="57"/>
                    <a:pt x="32" y="89"/>
                  </a:cubicBezTo>
                  <a:close/>
                  <a:moveTo>
                    <a:pt x="167" y="88"/>
                  </a:moveTo>
                  <a:lnTo>
                    <a:pt x="167" y="88"/>
                  </a:lnTo>
                  <a:cubicBezTo>
                    <a:pt x="167" y="151"/>
                    <a:pt x="123" y="178"/>
                    <a:pt x="82" y="178"/>
                  </a:cubicBezTo>
                  <a:cubicBezTo>
                    <a:pt x="36" y="178"/>
                    <a:pt x="0" y="144"/>
                    <a:pt x="0" y="91"/>
                  </a:cubicBezTo>
                  <a:cubicBezTo>
                    <a:pt x="0" y="34"/>
                    <a:pt x="38" y="0"/>
                    <a:pt x="85" y="0"/>
                  </a:cubicBezTo>
                  <a:cubicBezTo>
                    <a:pt x="134" y="0"/>
                    <a:pt x="167" y="36"/>
                    <a:pt x="167" y="88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2947" y="1809"/>
              <a:ext cx="27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29 w 85"/>
                <a:gd name="T11" fmla="*/ 37 h 174"/>
                <a:gd name="T12" fmla="*/ 76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4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29" y="37"/>
                  </a:lnTo>
                  <a:cubicBezTo>
                    <a:pt x="37" y="15"/>
                    <a:pt x="55" y="0"/>
                    <a:pt x="76" y="0"/>
                  </a:cubicBezTo>
                  <a:cubicBezTo>
                    <a:pt x="80" y="0"/>
                    <a:pt x="82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4" y="29"/>
                  </a:cubicBezTo>
                  <a:cubicBezTo>
                    <a:pt x="53" y="29"/>
                    <a:pt x="37" y="46"/>
                    <a:pt x="33" y="69"/>
                  </a:cubicBezTo>
                  <a:cubicBezTo>
                    <a:pt x="32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2980" y="1810"/>
              <a:ext cx="52" cy="81"/>
            </a:xfrm>
            <a:custGeom>
              <a:avLst/>
              <a:gdLst>
                <a:gd name="T0" fmla="*/ 34 w 160"/>
                <a:gd name="T1" fmla="*/ 0 h 248"/>
                <a:gd name="T2" fmla="*/ 34 w 160"/>
                <a:gd name="T3" fmla="*/ 0 h 248"/>
                <a:gd name="T4" fmla="*/ 71 w 160"/>
                <a:gd name="T5" fmla="*/ 101 h 248"/>
                <a:gd name="T6" fmla="*/ 82 w 160"/>
                <a:gd name="T7" fmla="*/ 135 h 248"/>
                <a:gd name="T8" fmla="*/ 82 w 160"/>
                <a:gd name="T9" fmla="*/ 135 h 248"/>
                <a:gd name="T10" fmla="*/ 93 w 160"/>
                <a:gd name="T11" fmla="*/ 100 h 248"/>
                <a:gd name="T12" fmla="*/ 127 w 160"/>
                <a:gd name="T13" fmla="*/ 0 h 248"/>
                <a:gd name="T14" fmla="*/ 160 w 160"/>
                <a:gd name="T15" fmla="*/ 0 h 248"/>
                <a:gd name="T16" fmla="*/ 113 w 160"/>
                <a:gd name="T17" fmla="*/ 121 h 248"/>
                <a:gd name="T18" fmla="*/ 55 w 160"/>
                <a:gd name="T19" fmla="*/ 228 h 248"/>
                <a:gd name="T20" fmla="*/ 17 w 160"/>
                <a:gd name="T21" fmla="*/ 248 h 248"/>
                <a:gd name="T22" fmla="*/ 9 w 160"/>
                <a:gd name="T23" fmla="*/ 222 h 248"/>
                <a:gd name="T24" fmla="*/ 36 w 160"/>
                <a:gd name="T25" fmla="*/ 207 h 248"/>
                <a:gd name="T26" fmla="*/ 62 w 160"/>
                <a:gd name="T27" fmla="*/ 172 h 248"/>
                <a:gd name="T28" fmla="*/ 65 w 160"/>
                <a:gd name="T29" fmla="*/ 165 h 248"/>
                <a:gd name="T30" fmla="*/ 63 w 160"/>
                <a:gd name="T31" fmla="*/ 157 h 248"/>
                <a:gd name="T32" fmla="*/ 0 w 160"/>
                <a:gd name="T33" fmla="*/ 0 h 248"/>
                <a:gd name="T34" fmla="*/ 34 w 160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48">
                  <a:moveTo>
                    <a:pt x="34" y="0"/>
                  </a:moveTo>
                  <a:lnTo>
                    <a:pt x="34" y="0"/>
                  </a:lnTo>
                  <a:lnTo>
                    <a:pt x="71" y="101"/>
                  </a:lnTo>
                  <a:cubicBezTo>
                    <a:pt x="75" y="112"/>
                    <a:pt x="79" y="125"/>
                    <a:pt x="82" y="135"/>
                  </a:cubicBezTo>
                  <a:lnTo>
                    <a:pt x="82" y="135"/>
                  </a:lnTo>
                  <a:cubicBezTo>
                    <a:pt x="86" y="125"/>
                    <a:pt x="89" y="112"/>
                    <a:pt x="93" y="100"/>
                  </a:cubicBezTo>
                  <a:lnTo>
                    <a:pt x="127" y="0"/>
                  </a:lnTo>
                  <a:lnTo>
                    <a:pt x="160" y="0"/>
                  </a:lnTo>
                  <a:lnTo>
                    <a:pt x="113" y="121"/>
                  </a:lnTo>
                  <a:cubicBezTo>
                    <a:pt x="91" y="180"/>
                    <a:pt x="76" y="210"/>
                    <a:pt x="55" y="228"/>
                  </a:cubicBezTo>
                  <a:cubicBezTo>
                    <a:pt x="40" y="241"/>
                    <a:pt x="25" y="247"/>
                    <a:pt x="17" y="248"/>
                  </a:cubicBezTo>
                  <a:lnTo>
                    <a:pt x="9" y="222"/>
                  </a:lnTo>
                  <a:cubicBezTo>
                    <a:pt x="17" y="220"/>
                    <a:pt x="27" y="215"/>
                    <a:pt x="36" y="207"/>
                  </a:cubicBezTo>
                  <a:cubicBezTo>
                    <a:pt x="45" y="200"/>
                    <a:pt x="55" y="188"/>
                    <a:pt x="62" y="172"/>
                  </a:cubicBezTo>
                  <a:cubicBezTo>
                    <a:pt x="64" y="169"/>
                    <a:pt x="65" y="167"/>
                    <a:pt x="65" y="165"/>
                  </a:cubicBezTo>
                  <a:cubicBezTo>
                    <a:pt x="65" y="163"/>
                    <a:pt x="64" y="161"/>
                    <a:pt x="63" y="157"/>
                  </a:cubicBez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3051" y="1788"/>
              <a:ext cx="57" cy="77"/>
            </a:xfrm>
            <a:custGeom>
              <a:avLst/>
              <a:gdLst>
                <a:gd name="T0" fmla="*/ 0 w 176"/>
                <a:gd name="T1" fmla="*/ 0 h 237"/>
                <a:gd name="T2" fmla="*/ 0 w 176"/>
                <a:gd name="T3" fmla="*/ 0 h 237"/>
                <a:gd name="T4" fmla="*/ 0 w 176"/>
                <a:gd name="T5" fmla="*/ 26 h 237"/>
                <a:gd name="T6" fmla="*/ 72 w 176"/>
                <a:gd name="T7" fmla="*/ 26 h 237"/>
                <a:gd name="T8" fmla="*/ 72 w 176"/>
                <a:gd name="T9" fmla="*/ 237 h 237"/>
                <a:gd name="T10" fmla="*/ 103 w 176"/>
                <a:gd name="T11" fmla="*/ 237 h 237"/>
                <a:gd name="T12" fmla="*/ 103 w 176"/>
                <a:gd name="T13" fmla="*/ 26 h 237"/>
                <a:gd name="T14" fmla="*/ 176 w 176"/>
                <a:gd name="T15" fmla="*/ 26 h 237"/>
                <a:gd name="T16" fmla="*/ 176 w 176"/>
                <a:gd name="T17" fmla="*/ 0 h 237"/>
                <a:gd name="T18" fmla="*/ 0 w 17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7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72" y="26"/>
                  </a:lnTo>
                  <a:lnTo>
                    <a:pt x="72" y="237"/>
                  </a:lnTo>
                  <a:lnTo>
                    <a:pt x="103" y="237"/>
                  </a:lnTo>
                  <a:lnTo>
                    <a:pt x="103" y="26"/>
                  </a:lnTo>
                  <a:lnTo>
                    <a:pt x="176" y="26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3108" y="1809"/>
              <a:ext cx="28" cy="56"/>
            </a:xfrm>
            <a:custGeom>
              <a:avLst/>
              <a:gdLst>
                <a:gd name="T0" fmla="*/ 2 w 86"/>
                <a:gd name="T1" fmla="*/ 57 h 174"/>
                <a:gd name="T2" fmla="*/ 2 w 86"/>
                <a:gd name="T3" fmla="*/ 57 h 174"/>
                <a:gd name="T4" fmla="*/ 0 w 86"/>
                <a:gd name="T5" fmla="*/ 4 h 174"/>
                <a:gd name="T6" fmla="*/ 27 w 86"/>
                <a:gd name="T7" fmla="*/ 4 h 174"/>
                <a:gd name="T8" fmla="*/ 28 w 86"/>
                <a:gd name="T9" fmla="*/ 37 h 174"/>
                <a:gd name="T10" fmla="*/ 30 w 86"/>
                <a:gd name="T11" fmla="*/ 37 h 174"/>
                <a:gd name="T12" fmla="*/ 77 w 86"/>
                <a:gd name="T13" fmla="*/ 0 h 174"/>
                <a:gd name="T14" fmla="*/ 86 w 86"/>
                <a:gd name="T15" fmla="*/ 1 h 174"/>
                <a:gd name="T16" fmla="*/ 86 w 86"/>
                <a:gd name="T17" fmla="*/ 30 h 174"/>
                <a:gd name="T18" fmla="*/ 75 w 86"/>
                <a:gd name="T19" fmla="*/ 29 h 174"/>
                <a:gd name="T20" fmla="*/ 34 w 86"/>
                <a:gd name="T21" fmla="*/ 69 h 174"/>
                <a:gd name="T22" fmla="*/ 32 w 86"/>
                <a:gd name="T23" fmla="*/ 84 h 174"/>
                <a:gd name="T24" fmla="*/ 32 w 86"/>
                <a:gd name="T25" fmla="*/ 174 h 174"/>
                <a:gd name="T26" fmla="*/ 2 w 86"/>
                <a:gd name="T27" fmla="*/ 174 h 174"/>
                <a:gd name="T28" fmla="*/ 2 w 86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74">
                  <a:moveTo>
                    <a:pt x="2" y="57"/>
                  </a:moveTo>
                  <a:lnTo>
                    <a:pt x="2" y="57"/>
                  </a:lnTo>
                  <a:cubicBezTo>
                    <a:pt x="2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8" y="15"/>
                    <a:pt x="56" y="0"/>
                    <a:pt x="77" y="0"/>
                  </a:cubicBezTo>
                  <a:cubicBezTo>
                    <a:pt x="81" y="0"/>
                    <a:pt x="83" y="0"/>
                    <a:pt x="86" y="1"/>
                  </a:cubicBezTo>
                  <a:lnTo>
                    <a:pt x="86" y="30"/>
                  </a:lnTo>
                  <a:cubicBezTo>
                    <a:pt x="83" y="30"/>
                    <a:pt x="79" y="29"/>
                    <a:pt x="75" y="29"/>
                  </a:cubicBezTo>
                  <a:cubicBezTo>
                    <a:pt x="53" y="29"/>
                    <a:pt x="38" y="46"/>
                    <a:pt x="34" y="69"/>
                  </a:cubicBezTo>
                  <a:cubicBezTo>
                    <a:pt x="33" y="73"/>
                    <a:pt x="32" y="78"/>
                    <a:pt x="32" y="84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3145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8 w 39"/>
                <a:gd name="T13" fmla="*/ 19 h 237"/>
                <a:gd name="T14" fmla="*/ 38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19 w 39"/>
                <a:gd name="T21" fmla="*/ 0 h 237"/>
                <a:gd name="T22" fmla="*/ 38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8" y="8"/>
                    <a:pt x="38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3171" y="1784"/>
              <a:ext cx="53" cy="83"/>
            </a:xfrm>
            <a:custGeom>
              <a:avLst/>
              <a:gdLst>
                <a:gd name="T0" fmla="*/ 32 w 163"/>
                <a:gd name="T1" fmla="*/ 182 h 254"/>
                <a:gd name="T2" fmla="*/ 32 w 163"/>
                <a:gd name="T3" fmla="*/ 182 h 254"/>
                <a:gd name="T4" fmla="*/ 33 w 163"/>
                <a:gd name="T5" fmla="*/ 193 h 254"/>
                <a:gd name="T6" fmla="*/ 80 w 163"/>
                <a:gd name="T7" fmla="*/ 230 h 254"/>
                <a:gd name="T8" fmla="*/ 132 w 163"/>
                <a:gd name="T9" fmla="*/ 164 h 254"/>
                <a:gd name="T10" fmla="*/ 81 w 163"/>
                <a:gd name="T11" fmla="*/ 101 h 254"/>
                <a:gd name="T12" fmla="*/ 34 w 163"/>
                <a:gd name="T13" fmla="*/ 139 h 254"/>
                <a:gd name="T14" fmla="*/ 32 w 163"/>
                <a:gd name="T15" fmla="*/ 151 h 254"/>
                <a:gd name="T16" fmla="*/ 32 w 163"/>
                <a:gd name="T17" fmla="*/ 182 h 254"/>
                <a:gd name="T18" fmla="*/ 0 w 163"/>
                <a:gd name="T19" fmla="*/ 250 h 254"/>
                <a:gd name="T20" fmla="*/ 0 w 163"/>
                <a:gd name="T21" fmla="*/ 250 h 254"/>
                <a:gd name="T22" fmla="*/ 1 w 163"/>
                <a:gd name="T23" fmla="*/ 206 h 254"/>
                <a:gd name="T24" fmla="*/ 1 w 163"/>
                <a:gd name="T25" fmla="*/ 0 h 254"/>
                <a:gd name="T26" fmla="*/ 32 w 163"/>
                <a:gd name="T27" fmla="*/ 0 h 254"/>
                <a:gd name="T28" fmla="*/ 32 w 163"/>
                <a:gd name="T29" fmla="*/ 107 h 254"/>
                <a:gd name="T30" fmla="*/ 33 w 163"/>
                <a:gd name="T31" fmla="*/ 107 h 254"/>
                <a:gd name="T32" fmla="*/ 91 w 163"/>
                <a:gd name="T33" fmla="*/ 76 h 254"/>
                <a:gd name="T34" fmla="*/ 163 w 163"/>
                <a:gd name="T35" fmla="*/ 163 h 254"/>
                <a:gd name="T36" fmla="*/ 86 w 163"/>
                <a:gd name="T37" fmla="*/ 254 h 254"/>
                <a:gd name="T38" fmla="*/ 29 w 163"/>
                <a:gd name="T39" fmla="*/ 222 h 254"/>
                <a:gd name="T40" fmla="*/ 28 w 163"/>
                <a:gd name="T41" fmla="*/ 222 h 254"/>
                <a:gd name="T42" fmla="*/ 27 w 163"/>
                <a:gd name="T43" fmla="*/ 250 h 254"/>
                <a:gd name="T44" fmla="*/ 0 w 163"/>
                <a:gd name="T45" fmla="*/ 2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254">
                  <a:moveTo>
                    <a:pt x="32" y="182"/>
                  </a:moveTo>
                  <a:lnTo>
                    <a:pt x="32" y="182"/>
                  </a:lnTo>
                  <a:cubicBezTo>
                    <a:pt x="32" y="186"/>
                    <a:pt x="33" y="190"/>
                    <a:pt x="33" y="193"/>
                  </a:cubicBezTo>
                  <a:cubicBezTo>
                    <a:pt x="39" y="215"/>
                    <a:pt x="57" y="230"/>
                    <a:pt x="80" y="230"/>
                  </a:cubicBezTo>
                  <a:cubicBezTo>
                    <a:pt x="112" y="230"/>
                    <a:pt x="132" y="203"/>
                    <a:pt x="132" y="164"/>
                  </a:cubicBezTo>
                  <a:cubicBezTo>
                    <a:pt x="132" y="130"/>
                    <a:pt x="114" y="101"/>
                    <a:pt x="81" y="101"/>
                  </a:cubicBezTo>
                  <a:cubicBezTo>
                    <a:pt x="60" y="101"/>
                    <a:pt x="40" y="115"/>
                    <a:pt x="34" y="139"/>
                  </a:cubicBezTo>
                  <a:cubicBezTo>
                    <a:pt x="33" y="142"/>
                    <a:pt x="32" y="147"/>
                    <a:pt x="32" y="151"/>
                  </a:cubicBezTo>
                  <a:lnTo>
                    <a:pt x="32" y="182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cubicBezTo>
                    <a:pt x="1" y="239"/>
                    <a:pt x="1" y="221"/>
                    <a:pt x="1" y="206"/>
                  </a:cubicBezTo>
                  <a:lnTo>
                    <a:pt x="1" y="0"/>
                  </a:lnTo>
                  <a:lnTo>
                    <a:pt x="32" y="0"/>
                  </a:lnTo>
                  <a:lnTo>
                    <a:pt x="32" y="107"/>
                  </a:lnTo>
                  <a:lnTo>
                    <a:pt x="33" y="107"/>
                  </a:lnTo>
                  <a:cubicBezTo>
                    <a:pt x="44" y="88"/>
                    <a:pt x="63" y="76"/>
                    <a:pt x="91" y="76"/>
                  </a:cubicBezTo>
                  <a:cubicBezTo>
                    <a:pt x="133" y="76"/>
                    <a:pt x="163" y="111"/>
                    <a:pt x="163" y="163"/>
                  </a:cubicBezTo>
                  <a:cubicBezTo>
                    <a:pt x="163" y="224"/>
                    <a:pt x="124" y="254"/>
                    <a:pt x="86" y="254"/>
                  </a:cubicBezTo>
                  <a:cubicBezTo>
                    <a:pt x="62" y="254"/>
                    <a:pt x="42" y="245"/>
                    <a:pt x="29" y="222"/>
                  </a:cubicBezTo>
                  <a:lnTo>
                    <a:pt x="28" y="222"/>
                  </a:lnTo>
                  <a:lnTo>
                    <a:pt x="2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3235" y="1810"/>
              <a:ext cx="48" cy="57"/>
            </a:xfrm>
            <a:custGeom>
              <a:avLst/>
              <a:gdLst>
                <a:gd name="T0" fmla="*/ 143 w 145"/>
                <a:gd name="T1" fmla="*/ 124 h 174"/>
                <a:gd name="T2" fmla="*/ 143 w 145"/>
                <a:gd name="T3" fmla="*/ 124 h 174"/>
                <a:gd name="T4" fmla="*/ 145 w 145"/>
                <a:gd name="T5" fmla="*/ 170 h 174"/>
                <a:gd name="T6" fmla="*/ 117 w 145"/>
                <a:gd name="T7" fmla="*/ 170 h 174"/>
                <a:gd name="T8" fmla="*/ 115 w 145"/>
                <a:gd name="T9" fmla="*/ 143 h 174"/>
                <a:gd name="T10" fmla="*/ 115 w 145"/>
                <a:gd name="T11" fmla="*/ 143 h 174"/>
                <a:gd name="T12" fmla="*/ 58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09 w 145"/>
                <a:gd name="T25" fmla="*/ 120 h 174"/>
                <a:gd name="T26" fmla="*/ 112 w 145"/>
                <a:gd name="T27" fmla="*/ 105 h 174"/>
                <a:gd name="T28" fmla="*/ 112 w 145"/>
                <a:gd name="T29" fmla="*/ 0 h 174"/>
                <a:gd name="T30" fmla="*/ 143 w 145"/>
                <a:gd name="T31" fmla="*/ 0 h 174"/>
                <a:gd name="T32" fmla="*/ 143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3" y="124"/>
                  </a:moveTo>
                  <a:lnTo>
                    <a:pt x="143" y="124"/>
                  </a:lnTo>
                  <a:cubicBezTo>
                    <a:pt x="143" y="141"/>
                    <a:pt x="144" y="157"/>
                    <a:pt x="145" y="170"/>
                  </a:cubicBezTo>
                  <a:lnTo>
                    <a:pt x="117" y="170"/>
                  </a:lnTo>
                  <a:lnTo>
                    <a:pt x="115" y="143"/>
                  </a:lnTo>
                  <a:lnTo>
                    <a:pt x="115" y="143"/>
                  </a:lnTo>
                  <a:cubicBezTo>
                    <a:pt x="107" y="156"/>
                    <a:pt x="89" y="174"/>
                    <a:pt x="58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6"/>
                    <a:pt x="112" y="110"/>
                    <a:pt x="112" y="105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3297" y="1809"/>
              <a:ext cx="48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6" y="26"/>
                    <a:pt x="40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3356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9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3414" y="1784"/>
              <a:ext cx="10" cy="81"/>
            </a:xfrm>
            <a:custGeom>
              <a:avLst/>
              <a:gdLst>
                <a:gd name="T0" fmla="*/ 0 w 31"/>
                <a:gd name="T1" fmla="*/ 250 h 250"/>
                <a:gd name="T2" fmla="*/ 0 w 31"/>
                <a:gd name="T3" fmla="*/ 250 h 250"/>
                <a:gd name="T4" fmla="*/ 31 w 31"/>
                <a:gd name="T5" fmla="*/ 250 h 250"/>
                <a:gd name="T6" fmla="*/ 31 w 31"/>
                <a:gd name="T7" fmla="*/ 0 h 250"/>
                <a:gd name="T8" fmla="*/ 0 w 31"/>
                <a:gd name="T9" fmla="*/ 0 h 250"/>
                <a:gd name="T10" fmla="*/ 0 w 31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250"/>
                  </a:moveTo>
                  <a:lnTo>
                    <a:pt x="0" y="250"/>
                  </a:lnTo>
                  <a:lnTo>
                    <a:pt x="31" y="25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344" y="1788"/>
              <a:ext cx="10" cy="77"/>
            </a:xfrm>
            <a:custGeom>
              <a:avLst/>
              <a:gdLst>
                <a:gd name="T0" fmla="*/ 0 w 30"/>
                <a:gd name="T1" fmla="*/ 237 h 237"/>
                <a:gd name="T2" fmla="*/ 0 w 30"/>
                <a:gd name="T3" fmla="*/ 237 h 237"/>
                <a:gd name="T4" fmla="*/ 30 w 30"/>
                <a:gd name="T5" fmla="*/ 237 h 237"/>
                <a:gd name="T6" fmla="*/ 30 w 30"/>
                <a:gd name="T7" fmla="*/ 0 h 237"/>
                <a:gd name="T8" fmla="*/ 0 w 30"/>
                <a:gd name="T9" fmla="*/ 0 h 237"/>
                <a:gd name="T10" fmla="*/ 0 w 30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7">
                  <a:moveTo>
                    <a:pt x="0" y="237"/>
                  </a:moveTo>
                  <a:lnTo>
                    <a:pt x="0" y="237"/>
                  </a:lnTo>
                  <a:lnTo>
                    <a:pt x="30" y="23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369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428" y="1784"/>
              <a:ext cx="53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2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1492" y="1809"/>
              <a:ext cx="49" cy="58"/>
            </a:xfrm>
            <a:custGeom>
              <a:avLst/>
              <a:gdLst>
                <a:gd name="T0" fmla="*/ 121 w 150"/>
                <a:gd name="T1" fmla="*/ 73 h 178"/>
                <a:gd name="T2" fmla="*/ 121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1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1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1553" y="1809"/>
              <a:ext cx="52" cy="79"/>
            </a:xfrm>
            <a:custGeom>
              <a:avLst/>
              <a:gdLst>
                <a:gd name="T0" fmla="*/ 32 w 162"/>
                <a:gd name="T1" fmla="*/ 105 h 244"/>
                <a:gd name="T2" fmla="*/ 32 w 162"/>
                <a:gd name="T3" fmla="*/ 105 h 244"/>
                <a:gd name="T4" fmla="*/ 33 w 162"/>
                <a:gd name="T5" fmla="*/ 118 h 244"/>
                <a:gd name="T6" fmla="*/ 79 w 162"/>
                <a:gd name="T7" fmla="*/ 154 h 244"/>
                <a:gd name="T8" fmla="*/ 131 w 162"/>
                <a:gd name="T9" fmla="*/ 88 h 244"/>
                <a:gd name="T10" fmla="*/ 80 w 162"/>
                <a:gd name="T11" fmla="*/ 25 h 244"/>
                <a:gd name="T12" fmla="*/ 34 w 162"/>
                <a:gd name="T13" fmla="*/ 63 h 244"/>
                <a:gd name="T14" fmla="*/ 32 w 162"/>
                <a:gd name="T15" fmla="*/ 76 h 244"/>
                <a:gd name="T16" fmla="*/ 32 w 162"/>
                <a:gd name="T17" fmla="*/ 105 h 244"/>
                <a:gd name="T18" fmla="*/ 1 w 162"/>
                <a:gd name="T19" fmla="*/ 60 h 244"/>
                <a:gd name="T20" fmla="*/ 1 w 162"/>
                <a:gd name="T21" fmla="*/ 60 h 244"/>
                <a:gd name="T22" fmla="*/ 0 w 162"/>
                <a:gd name="T23" fmla="*/ 4 h 244"/>
                <a:gd name="T24" fmla="*/ 27 w 162"/>
                <a:gd name="T25" fmla="*/ 4 h 244"/>
                <a:gd name="T26" fmla="*/ 29 w 162"/>
                <a:gd name="T27" fmla="*/ 33 h 244"/>
                <a:gd name="T28" fmla="*/ 29 w 162"/>
                <a:gd name="T29" fmla="*/ 33 h 244"/>
                <a:gd name="T30" fmla="*/ 90 w 162"/>
                <a:gd name="T31" fmla="*/ 0 h 244"/>
                <a:gd name="T32" fmla="*/ 162 w 162"/>
                <a:gd name="T33" fmla="*/ 87 h 244"/>
                <a:gd name="T34" fmla="*/ 85 w 162"/>
                <a:gd name="T35" fmla="*/ 178 h 244"/>
                <a:gd name="T36" fmla="*/ 32 w 162"/>
                <a:gd name="T37" fmla="*/ 151 h 244"/>
                <a:gd name="T38" fmla="*/ 32 w 162"/>
                <a:gd name="T39" fmla="*/ 151 h 244"/>
                <a:gd name="T40" fmla="*/ 32 w 162"/>
                <a:gd name="T41" fmla="*/ 244 h 244"/>
                <a:gd name="T42" fmla="*/ 1 w 162"/>
                <a:gd name="T43" fmla="*/ 244 h 244"/>
                <a:gd name="T44" fmla="*/ 1 w 162"/>
                <a:gd name="T45" fmla="*/ 6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44">
                  <a:moveTo>
                    <a:pt x="32" y="105"/>
                  </a:moveTo>
                  <a:lnTo>
                    <a:pt x="32" y="105"/>
                  </a:lnTo>
                  <a:cubicBezTo>
                    <a:pt x="32" y="110"/>
                    <a:pt x="32" y="114"/>
                    <a:pt x="33" y="118"/>
                  </a:cubicBezTo>
                  <a:cubicBezTo>
                    <a:pt x="39" y="139"/>
                    <a:pt x="57" y="154"/>
                    <a:pt x="79" y="154"/>
                  </a:cubicBezTo>
                  <a:cubicBezTo>
                    <a:pt x="112" y="154"/>
                    <a:pt x="131" y="127"/>
                    <a:pt x="131" y="88"/>
                  </a:cubicBezTo>
                  <a:cubicBezTo>
                    <a:pt x="131" y="54"/>
                    <a:pt x="113" y="25"/>
                    <a:pt x="80" y="25"/>
                  </a:cubicBezTo>
                  <a:cubicBezTo>
                    <a:pt x="59" y="25"/>
                    <a:pt x="40" y="40"/>
                    <a:pt x="34" y="63"/>
                  </a:cubicBezTo>
                  <a:cubicBezTo>
                    <a:pt x="33" y="67"/>
                    <a:pt x="32" y="72"/>
                    <a:pt x="32" y="76"/>
                  </a:cubicBezTo>
                  <a:lnTo>
                    <a:pt x="32" y="105"/>
                  </a:lnTo>
                  <a:close/>
                  <a:moveTo>
                    <a:pt x="1" y="60"/>
                  </a:moveTo>
                  <a:lnTo>
                    <a:pt x="1" y="60"/>
                  </a:lnTo>
                  <a:cubicBezTo>
                    <a:pt x="1" y="38"/>
                    <a:pt x="0" y="20"/>
                    <a:pt x="0" y="4"/>
                  </a:cubicBezTo>
                  <a:lnTo>
                    <a:pt x="27" y="4"/>
                  </a:lnTo>
                  <a:lnTo>
                    <a:pt x="29" y="33"/>
                  </a:lnTo>
                  <a:lnTo>
                    <a:pt x="29" y="33"/>
                  </a:lnTo>
                  <a:cubicBezTo>
                    <a:pt x="42" y="12"/>
                    <a:pt x="62" y="0"/>
                    <a:pt x="90" y="0"/>
                  </a:cubicBezTo>
                  <a:cubicBezTo>
                    <a:pt x="131" y="0"/>
                    <a:pt x="162" y="35"/>
                    <a:pt x="162" y="87"/>
                  </a:cubicBezTo>
                  <a:cubicBezTo>
                    <a:pt x="162" y="148"/>
                    <a:pt x="125" y="178"/>
                    <a:pt x="85" y="178"/>
                  </a:cubicBezTo>
                  <a:cubicBezTo>
                    <a:pt x="62" y="178"/>
                    <a:pt x="42" y="168"/>
                    <a:pt x="32" y="151"/>
                  </a:cubicBezTo>
                  <a:lnTo>
                    <a:pt x="32" y="151"/>
                  </a:lnTo>
                  <a:lnTo>
                    <a:pt x="32" y="244"/>
                  </a:lnTo>
                  <a:lnTo>
                    <a:pt x="1" y="244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614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675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29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29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1733" y="1784"/>
              <a:ext cx="53" cy="83"/>
            </a:xfrm>
            <a:custGeom>
              <a:avLst/>
              <a:gdLst>
                <a:gd name="T0" fmla="*/ 129 w 162"/>
                <a:gd name="T1" fmla="*/ 149 h 254"/>
                <a:gd name="T2" fmla="*/ 129 w 162"/>
                <a:gd name="T3" fmla="*/ 149 h 254"/>
                <a:gd name="T4" fmla="*/ 128 w 162"/>
                <a:gd name="T5" fmla="*/ 136 h 254"/>
                <a:gd name="T6" fmla="*/ 83 w 162"/>
                <a:gd name="T7" fmla="*/ 100 h 254"/>
                <a:gd name="T8" fmla="*/ 32 w 162"/>
                <a:gd name="T9" fmla="*/ 166 h 254"/>
                <a:gd name="T10" fmla="*/ 82 w 162"/>
                <a:gd name="T11" fmla="*/ 229 h 254"/>
                <a:gd name="T12" fmla="*/ 128 w 162"/>
                <a:gd name="T13" fmla="*/ 192 h 254"/>
                <a:gd name="T14" fmla="*/ 129 w 162"/>
                <a:gd name="T15" fmla="*/ 179 h 254"/>
                <a:gd name="T16" fmla="*/ 129 w 162"/>
                <a:gd name="T17" fmla="*/ 149 h 254"/>
                <a:gd name="T18" fmla="*/ 160 w 162"/>
                <a:gd name="T19" fmla="*/ 0 h 254"/>
                <a:gd name="T20" fmla="*/ 160 w 162"/>
                <a:gd name="T21" fmla="*/ 0 h 254"/>
                <a:gd name="T22" fmla="*/ 160 w 162"/>
                <a:gd name="T23" fmla="*/ 206 h 254"/>
                <a:gd name="T24" fmla="*/ 162 w 162"/>
                <a:gd name="T25" fmla="*/ 250 h 254"/>
                <a:gd name="T26" fmla="*/ 134 w 162"/>
                <a:gd name="T27" fmla="*/ 250 h 254"/>
                <a:gd name="T28" fmla="*/ 132 w 162"/>
                <a:gd name="T29" fmla="*/ 221 h 254"/>
                <a:gd name="T30" fmla="*/ 132 w 162"/>
                <a:gd name="T31" fmla="*/ 221 h 254"/>
                <a:gd name="T32" fmla="*/ 74 w 162"/>
                <a:gd name="T33" fmla="*/ 254 h 254"/>
                <a:gd name="T34" fmla="*/ 1 w 162"/>
                <a:gd name="T35" fmla="*/ 168 h 254"/>
                <a:gd name="T36" fmla="*/ 77 w 162"/>
                <a:gd name="T37" fmla="*/ 76 h 254"/>
                <a:gd name="T38" fmla="*/ 129 w 162"/>
                <a:gd name="T39" fmla="*/ 102 h 254"/>
                <a:gd name="T40" fmla="*/ 129 w 162"/>
                <a:gd name="T41" fmla="*/ 102 h 254"/>
                <a:gd name="T42" fmla="*/ 129 w 162"/>
                <a:gd name="T43" fmla="*/ 0 h 254"/>
                <a:gd name="T44" fmla="*/ 160 w 162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1" y="239"/>
                    <a:pt x="162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4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6" y="76"/>
                    <a:pt x="77" y="76"/>
                  </a:cubicBezTo>
                  <a:cubicBezTo>
                    <a:pt x="103" y="76"/>
                    <a:pt x="121" y="88"/>
                    <a:pt x="129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48"/>
            <p:cNvSpPr>
              <a:spLocks noEditPoints="1"/>
            </p:cNvSpPr>
            <p:nvPr/>
          </p:nvSpPr>
          <p:spPr bwMode="auto">
            <a:xfrm>
              <a:off x="1797" y="1809"/>
              <a:ext cx="49" cy="58"/>
            </a:xfrm>
            <a:custGeom>
              <a:avLst/>
              <a:gdLst>
                <a:gd name="T0" fmla="*/ 120 w 150"/>
                <a:gd name="T1" fmla="*/ 73 h 178"/>
                <a:gd name="T2" fmla="*/ 120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0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0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0" y="73"/>
                  </a:moveTo>
                  <a:lnTo>
                    <a:pt x="120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2" y="51"/>
                    <a:pt x="30" y="73"/>
                  </a:cubicBezTo>
                  <a:lnTo>
                    <a:pt x="120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0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1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1857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1913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965" y="1924"/>
              <a:ext cx="57" cy="77"/>
            </a:xfrm>
            <a:custGeom>
              <a:avLst/>
              <a:gdLst>
                <a:gd name="T0" fmla="*/ 0 w 177"/>
                <a:gd name="T1" fmla="*/ 236 h 236"/>
                <a:gd name="T2" fmla="*/ 0 w 177"/>
                <a:gd name="T3" fmla="*/ 236 h 236"/>
                <a:gd name="T4" fmla="*/ 0 w 177"/>
                <a:gd name="T5" fmla="*/ 0 h 236"/>
                <a:gd name="T6" fmla="*/ 33 w 177"/>
                <a:gd name="T7" fmla="*/ 0 h 236"/>
                <a:gd name="T8" fmla="*/ 109 w 177"/>
                <a:gd name="T9" fmla="*/ 119 h 236"/>
                <a:gd name="T10" fmla="*/ 151 w 177"/>
                <a:gd name="T11" fmla="*/ 196 h 236"/>
                <a:gd name="T12" fmla="*/ 152 w 177"/>
                <a:gd name="T13" fmla="*/ 195 h 236"/>
                <a:gd name="T14" fmla="*/ 148 w 177"/>
                <a:gd name="T15" fmla="*/ 99 h 236"/>
                <a:gd name="T16" fmla="*/ 148 w 177"/>
                <a:gd name="T17" fmla="*/ 0 h 236"/>
                <a:gd name="T18" fmla="*/ 177 w 177"/>
                <a:gd name="T19" fmla="*/ 0 h 236"/>
                <a:gd name="T20" fmla="*/ 177 w 177"/>
                <a:gd name="T21" fmla="*/ 236 h 236"/>
                <a:gd name="T22" fmla="*/ 146 w 177"/>
                <a:gd name="T23" fmla="*/ 236 h 236"/>
                <a:gd name="T24" fmla="*/ 71 w 177"/>
                <a:gd name="T25" fmla="*/ 116 h 236"/>
                <a:gd name="T26" fmla="*/ 27 w 177"/>
                <a:gd name="T27" fmla="*/ 37 h 236"/>
                <a:gd name="T28" fmla="*/ 26 w 177"/>
                <a:gd name="T29" fmla="*/ 38 h 236"/>
                <a:gd name="T30" fmla="*/ 29 w 177"/>
                <a:gd name="T31" fmla="*/ 135 h 236"/>
                <a:gd name="T32" fmla="*/ 29 w 177"/>
                <a:gd name="T33" fmla="*/ 236 h 236"/>
                <a:gd name="T34" fmla="*/ 0 w 177"/>
                <a:gd name="T3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36">
                  <a:moveTo>
                    <a:pt x="0" y="236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33" y="0"/>
                  </a:lnTo>
                  <a:lnTo>
                    <a:pt x="109" y="119"/>
                  </a:lnTo>
                  <a:cubicBezTo>
                    <a:pt x="126" y="147"/>
                    <a:pt x="140" y="172"/>
                    <a:pt x="151" y="196"/>
                  </a:cubicBezTo>
                  <a:lnTo>
                    <a:pt x="152" y="195"/>
                  </a:lnTo>
                  <a:cubicBezTo>
                    <a:pt x="149" y="164"/>
                    <a:pt x="148" y="135"/>
                    <a:pt x="148" y="99"/>
                  </a:cubicBezTo>
                  <a:lnTo>
                    <a:pt x="148" y="0"/>
                  </a:lnTo>
                  <a:lnTo>
                    <a:pt x="177" y="0"/>
                  </a:lnTo>
                  <a:lnTo>
                    <a:pt x="177" y="236"/>
                  </a:lnTo>
                  <a:lnTo>
                    <a:pt x="146" y="236"/>
                  </a:lnTo>
                  <a:lnTo>
                    <a:pt x="71" y="116"/>
                  </a:lnTo>
                  <a:cubicBezTo>
                    <a:pt x="55" y="90"/>
                    <a:pt x="39" y="63"/>
                    <a:pt x="27" y="37"/>
                  </a:cubicBezTo>
                  <a:lnTo>
                    <a:pt x="26" y="38"/>
                  </a:lnTo>
                  <a:cubicBezTo>
                    <a:pt x="28" y="67"/>
                    <a:pt x="29" y="96"/>
                    <a:pt x="29" y="135"/>
                  </a:cubicBezTo>
                  <a:lnTo>
                    <a:pt x="29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035" y="1944"/>
              <a:ext cx="49" cy="58"/>
            </a:xfrm>
            <a:custGeom>
              <a:avLst/>
              <a:gdLst>
                <a:gd name="T0" fmla="*/ 29 w 149"/>
                <a:gd name="T1" fmla="*/ 94 h 176"/>
                <a:gd name="T2" fmla="*/ 29 w 149"/>
                <a:gd name="T3" fmla="*/ 94 h 176"/>
                <a:gd name="T4" fmla="*/ 87 w 149"/>
                <a:gd name="T5" fmla="*/ 152 h 176"/>
                <a:gd name="T6" fmla="*/ 134 w 149"/>
                <a:gd name="T7" fmla="*/ 144 h 176"/>
                <a:gd name="T8" fmla="*/ 139 w 149"/>
                <a:gd name="T9" fmla="*/ 166 h 176"/>
                <a:gd name="T10" fmla="*/ 83 w 149"/>
                <a:gd name="T11" fmla="*/ 176 h 176"/>
                <a:gd name="T12" fmla="*/ 0 w 149"/>
                <a:gd name="T13" fmla="*/ 91 h 176"/>
                <a:gd name="T14" fmla="*/ 79 w 149"/>
                <a:gd name="T15" fmla="*/ 0 h 176"/>
                <a:gd name="T16" fmla="*/ 149 w 149"/>
                <a:gd name="T17" fmla="*/ 79 h 176"/>
                <a:gd name="T18" fmla="*/ 148 w 149"/>
                <a:gd name="T19" fmla="*/ 94 h 176"/>
                <a:gd name="T20" fmla="*/ 29 w 149"/>
                <a:gd name="T21" fmla="*/ 94 h 176"/>
                <a:gd name="T22" fmla="*/ 119 w 149"/>
                <a:gd name="T23" fmla="*/ 72 h 176"/>
                <a:gd name="T24" fmla="*/ 119 w 149"/>
                <a:gd name="T25" fmla="*/ 72 h 176"/>
                <a:gd name="T26" fmla="*/ 77 w 149"/>
                <a:gd name="T27" fmla="*/ 22 h 176"/>
                <a:gd name="T28" fmla="*/ 29 w 149"/>
                <a:gd name="T29" fmla="*/ 72 h 176"/>
                <a:gd name="T30" fmla="*/ 119 w 149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76">
                  <a:moveTo>
                    <a:pt x="29" y="94"/>
                  </a:moveTo>
                  <a:lnTo>
                    <a:pt x="29" y="94"/>
                  </a:lnTo>
                  <a:cubicBezTo>
                    <a:pt x="30" y="135"/>
                    <a:pt x="56" y="152"/>
                    <a:pt x="87" y="152"/>
                  </a:cubicBezTo>
                  <a:cubicBezTo>
                    <a:pt x="109" y="152"/>
                    <a:pt x="122" y="149"/>
                    <a:pt x="134" y="144"/>
                  </a:cubicBezTo>
                  <a:lnTo>
                    <a:pt x="139" y="166"/>
                  </a:lnTo>
                  <a:cubicBezTo>
                    <a:pt x="128" y="171"/>
                    <a:pt x="110" y="176"/>
                    <a:pt x="83" y="176"/>
                  </a:cubicBezTo>
                  <a:cubicBezTo>
                    <a:pt x="31" y="176"/>
                    <a:pt x="0" y="142"/>
                    <a:pt x="0" y="91"/>
                  </a:cubicBezTo>
                  <a:cubicBezTo>
                    <a:pt x="0" y="40"/>
                    <a:pt x="30" y="0"/>
                    <a:pt x="79" y="0"/>
                  </a:cubicBezTo>
                  <a:cubicBezTo>
                    <a:pt x="134" y="0"/>
                    <a:pt x="149" y="48"/>
                    <a:pt x="149" y="79"/>
                  </a:cubicBezTo>
                  <a:cubicBezTo>
                    <a:pt x="149" y="86"/>
                    <a:pt x="148" y="90"/>
                    <a:pt x="148" y="94"/>
                  </a:cubicBezTo>
                  <a:lnTo>
                    <a:pt x="29" y="94"/>
                  </a:lnTo>
                  <a:close/>
                  <a:moveTo>
                    <a:pt x="119" y="72"/>
                  </a:moveTo>
                  <a:lnTo>
                    <a:pt x="119" y="72"/>
                  </a:lnTo>
                  <a:cubicBezTo>
                    <a:pt x="120" y="52"/>
                    <a:pt x="111" y="22"/>
                    <a:pt x="77" y="22"/>
                  </a:cubicBezTo>
                  <a:cubicBezTo>
                    <a:pt x="46" y="22"/>
                    <a:pt x="32" y="50"/>
                    <a:pt x="29" y="72"/>
                  </a:cubicBezTo>
                  <a:lnTo>
                    <a:pt x="119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090" y="1945"/>
              <a:ext cx="80" cy="56"/>
            </a:xfrm>
            <a:custGeom>
              <a:avLst/>
              <a:gdLst>
                <a:gd name="T0" fmla="*/ 31 w 246"/>
                <a:gd name="T1" fmla="*/ 0 h 170"/>
                <a:gd name="T2" fmla="*/ 31 w 246"/>
                <a:gd name="T3" fmla="*/ 0 h 170"/>
                <a:gd name="T4" fmla="*/ 54 w 246"/>
                <a:gd name="T5" fmla="*/ 86 h 170"/>
                <a:gd name="T6" fmla="*/ 66 w 246"/>
                <a:gd name="T7" fmla="*/ 140 h 170"/>
                <a:gd name="T8" fmla="*/ 67 w 246"/>
                <a:gd name="T9" fmla="*/ 140 h 170"/>
                <a:gd name="T10" fmla="*/ 82 w 246"/>
                <a:gd name="T11" fmla="*/ 87 h 170"/>
                <a:gd name="T12" fmla="*/ 110 w 246"/>
                <a:gd name="T13" fmla="*/ 0 h 170"/>
                <a:gd name="T14" fmla="*/ 136 w 246"/>
                <a:gd name="T15" fmla="*/ 0 h 170"/>
                <a:gd name="T16" fmla="*/ 162 w 246"/>
                <a:gd name="T17" fmla="*/ 85 h 170"/>
                <a:gd name="T18" fmla="*/ 177 w 246"/>
                <a:gd name="T19" fmla="*/ 140 h 170"/>
                <a:gd name="T20" fmla="*/ 178 w 246"/>
                <a:gd name="T21" fmla="*/ 140 h 170"/>
                <a:gd name="T22" fmla="*/ 191 w 246"/>
                <a:gd name="T23" fmla="*/ 85 h 170"/>
                <a:gd name="T24" fmla="*/ 215 w 246"/>
                <a:gd name="T25" fmla="*/ 0 h 170"/>
                <a:gd name="T26" fmla="*/ 246 w 246"/>
                <a:gd name="T27" fmla="*/ 0 h 170"/>
                <a:gd name="T28" fmla="*/ 191 w 246"/>
                <a:gd name="T29" fmla="*/ 170 h 170"/>
                <a:gd name="T30" fmla="*/ 163 w 246"/>
                <a:gd name="T31" fmla="*/ 170 h 170"/>
                <a:gd name="T32" fmla="*/ 137 w 246"/>
                <a:gd name="T33" fmla="*/ 89 h 170"/>
                <a:gd name="T34" fmla="*/ 122 w 246"/>
                <a:gd name="T35" fmla="*/ 33 h 170"/>
                <a:gd name="T36" fmla="*/ 122 w 246"/>
                <a:gd name="T37" fmla="*/ 33 h 170"/>
                <a:gd name="T38" fmla="*/ 106 w 246"/>
                <a:gd name="T39" fmla="*/ 89 h 170"/>
                <a:gd name="T40" fmla="*/ 79 w 246"/>
                <a:gd name="T41" fmla="*/ 170 h 170"/>
                <a:gd name="T42" fmla="*/ 51 w 246"/>
                <a:gd name="T43" fmla="*/ 170 h 170"/>
                <a:gd name="T44" fmla="*/ 0 w 246"/>
                <a:gd name="T45" fmla="*/ 0 h 170"/>
                <a:gd name="T46" fmla="*/ 31 w 246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70">
                  <a:moveTo>
                    <a:pt x="31" y="0"/>
                  </a:moveTo>
                  <a:lnTo>
                    <a:pt x="31" y="0"/>
                  </a:lnTo>
                  <a:lnTo>
                    <a:pt x="54" y="86"/>
                  </a:lnTo>
                  <a:cubicBezTo>
                    <a:pt x="59" y="105"/>
                    <a:pt x="63" y="123"/>
                    <a:pt x="66" y="140"/>
                  </a:cubicBezTo>
                  <a:lnTo>
                    <a:pt x="67" y="140"/>
                  </a:lnTo>
                  <a:cubicBezTo>
                    <a:pt x="71" y="123"/>
                    <a:pt x="77" y="105"/>
                    <a:pt x="82" y="87"/>
                  </a:cubicBezTo>
                  <a:lnTo>
                    <a:pt x="110" y="0"/>
                  </a:lnTo>
                  <a:lnTo>
                    <a:pt x="136" y="0"/>
                  </a:lnTo>
                  <a:lnTo>
                    <a:pt x="162" y="85"/>
                  </a:lnTo>
                  <a:cubicBezTo>
                    <a:pt x="168" y="105"/>
                    <a:pt x="173" y="123"/>
                    <a:pt x="177" y="140"/>
                  </a:cubicBezTo>
                  <a:lnTo>
                    <a:pt x="178" y="140"/>
                  </a:lnTo>
                  <a:cubicBezTo>
                    <a:pt x="181" y="123"/>
                    <a:pt x="186" y="105"/>
                    <a:pt x="191" y="85"/>
                  </a:cubicBezTo>
                  <a:lnTo>
                    <a:pt x="215" y="0"/>
                  </a:lnTo>
                  <a:lnTo>
                    <a:pt x="246" y="0"/>
                  </a:lnTo>
                  <a:lnTo>
                    <a:pt x="191" y="170"/>
                  </a:lnTo>
                  <a:lnTo>
                    <a:pt x="163" y="170"/>
                  </a:lnTo>
                  <a:lnTo>
                    <a:pt x="137" y="89"/>
                  </a:lnTo>
                  <a:cubicBezTo>
                    <a:pt x="131" y="70"/>
                    <a:pt x="127" y="53"/>
                    <a:pt x="122" y="33"/>
                  </a:cubicBezTo>
                  <a:lnTo>
                    <a:pt x="122" y="33"/>
                  </a:lnTo>
                  <a:cubicBezTo>
                    <a:pt x="117" y="54"/>
                    <a:pt x="112" y="71"/>
                    <a:pt x="106" y="89"/>
                  </a:cubicBezTo>
                  <a:lnTo>
                    <a:pt x="79" y="170"/>
                  </a:lnTo>
                  <a:lnTo>
                    <a:pt x="51" y="170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2200" y="1923"/>
              <a:ext cx="47" cy="79"/>
            </a:xfrm>
            <a:custGeom>
              <a:avLst/>
              <a:gdLst>
                <a:gd name="T0" fmla="*/ 8 w 143"/>
                <a:gd name="T1" fmla="*/ 203 h 243"/>
                <a:gd name="T2" fmla="*/ 8 w 143"/>
                <a:gd name="T3" fmla="*/ 203 h 243"/>
                <a:gd name="T4" fmla="*/ 62 w 143"/>
                <a:gd name="T5" fmla="*/ 218 h 243"/>
                <a:gd name="T6" fmla="*/ 111 w 143"/>
                <a:gd name="T7" fmla="*/ 178 h 243"/>
                <a:gd name="T8" fmla="*/ 67 w 143"/>
                <a:gd name="T9" fmla="*/ 131 h 243"/>
                <a:gd name="T10" fmla="*/ 5 w 143"/>
                <a:gd name="T11" fmla="*/ 64 h 243"/>
                <a:gd name="T12" fmla="*/ 81 w 143"/>
                <a:gd name="T13" fmla="*/ 0 h 243"/>
                <a:gd name="T14" fmla="*/ 133 w 143"/>
                <a:gd name="T15" fmla="*/ 12 h 243"/>
                <a:gd name="T16" fmla="*/ 125 w 143"/>
                <a:gd name="T17" fmla="*/ 36 h 243"/>
                <a:gd name="T18" fmla="*/ 80 w 143"/>
                <a:gd name="T19" fmla="*/ 25 h 243"/>
                <a:gd name="T20" fmla="*/ 36 w 143"/>
                <a:gd name="T21" fmla="*/ 61 h 243"/>
                <a:gd name="T22" fmla="*/ 82 w 143"/>
                <a:gd name="T23" fmla="*/ 106 h 243"/>
                <a:gd name="T24" fmla="*/ 143 w 143"/>
                <a:gd name="T25" fmla="*/ 175 h 243"/>
                <a:gd name="T26" fmla="*/ 60 w 143"/>
                <a:gd name="T27" fmla="*/ 243 h 243"/>
                <a:gd name="T28" fmla="*/ 0 w 143"/>
                <a:gd name="T29" fmla="*/ 228 h 243"/>
                <a:gd name="T30" fmla="*/ 8 w 143"/>
                <a:gd name="T31" fmla="*/ 20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243">
                  <a:moveTo>
                    <a:pt x="8" y="203"/>
                  </a:moveTo>
                  <a:lnTo>
                    <a:pt x="8" y="203"/>
                  </a:lnTo>
                  <a:cubicBezTo>
                    <a:pt x="21" y="211"/>
                    <a:pt x="41" y="218"/>
                    <a:pt x="62" y="218"/>
                  </a:cubicBezTo>
                  <a:cubicBezTo>
                    <a:pt x="93" y="218"/>
                    <a:pt x="111" y="202"/>
                    <a:pt x="111" y="178"/>
                  </a:cubicBezTo>
                  <a:cubicBezTo>
                    <a:pt x="111" y="156"/>
                    <a:pt x="99" y="143"/>
                    <a:pt x="67" y="131"/>
                  </a:cubicBezTo>
                  <a:cubicBezTo>
                    <a:pt x="29" y="117"/>
                    <a:pt x="5" y="97"/>
                    <a:pt x="5" y="64"/>
                  </a:cubicBezTo>
                  <a:cubicBezTo>
                    <a:pt x="5" y="27"/>
                    <a:pt x="35" y="0"/>
                    <a:pt x="81" y="0"/>
                  </a:cubicBezTo>
                  <a:cubicBezTo>
                    <a:pt x="105" y="0"/>
                    <a:pt x="123" y="6"/>
                    <a:pt x="133" y="12"/>
                  </a:cubicBezTo>
                  <a:lnTo>
                    <a:pt x="125" y="36"/>
                  </a:lnTo>
                  <a:cubicBezTo>
                    <a:pt x="117" y="32"/>
                    <a:pt x="101" y="25"/>
                    <a:pt x="80" y="25"/>
                  </a:cubicBezTo>
                  <a:cubicBezTo>
                    <a:pt x="48" y="25"/>
                    <a:pt x="36" y="45"/>
                    <a:pt x="36" y="61"/>
                  </a:cubicBezTo>
                  <a:cubicBezTo>
                    <a:pt x="36" y="83"/>
                    <a:pt x="50" y="93"/>
                    <a:pt x="82" y="106"/>
                  </a:cubicBezTo>
                  <a:cubicBezTo>
                    <a:pt x="122" y="121"/>
                    <a:pt x="143" y="141"/>
                    <a:pt x="143" y="175"/>
                  </a:cubicBezTo>
                  <a:cubicBezTo>
                    <a:pt x="143" y="212"/>
                    <a:pt x="116" y="243"/>
                    <a:pt x="60" y="243"/>
                  </a:cubicBezTo>
                  <a:cubicBezTo>
                    <a:pt x="37" y="243"/>
                    <a:pt x="12" y="236"/>
                    <a:pt x="0" y="228"/>
                  </a:cubicBezTo>
                  <a:lnTo>
                    <a:pt x="8" y="20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2257" y="1944"/>
              <a:ext cx="53" cy="58"/>
            </a:xfrm>
            <a:custGeom>
              <a:avLst/>
              <a:gdLst>
                <a:gd name="T0" fmla="*/ 165 w 165"/>
                <a:gd name="T1" fmla="*/ 87 h 177"/>
                <a:gd name="T2" fmla="*/ 165 w 165"/>
                <a:gd name="T3" fmla="*/ 87 h 177"/>
                <a:gd name="T4" fmla="*/ 81 w 165"/>
                <a:gd name="T5" fmla="*/ 177 h 177"/>
                <a:gd name="T6" fmla="*/ 0 w 165"/>
                <a:gd name="T7" fmla="*/ 89 h 177"/>
                <a:gd name="T8" fmla="*/ 84 w 165"/>
                <a:gd name="T9" fmla="*/ 0 h 177"/>
                <a:gd name="T10" fmla="*/ 165 w 165"/>
                <a:gd name="T11" fmla="*/ 87 h 177"/>
                <a:gd name="T12" fmla="*/ 31 w 165"/>
                <a:gd name="T13" fmla="*/ 88 h 177"/>
                <a:gd name="T14" fmla="*/ 31 w 165"/>
                <a:gd name="T15" fmla="*/ 88 h 177"/>
                <a:gd name="T16" fmla="*/ 82 w 165"/>
                <a:gd name="T17" fmla="*/ 153 h 177"/>
                <a:gd name="T18" fmla="*/ 134 w 165"/>
                <a:gd name="T19" fmla="*/ 88 h 177"/>
                <a:gd name="T20" fmla="*/ 83 w 165"/>
                <a:gd name="T21" fmla="*/ 23 h 177"/>
                <a:gd name="T22" fmla="*/ 31 w 165"/>
                <a:gd name="T23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77">
                  <a:moveTo>
                    <a:pt x="165" y="87"/>
                  </a:moveTo>
                  <a:lnTo>
                    <a:pt x="165" y="87"/>
                  </a:lnTo>
                  <a:cubicBezTo>
                    <a:pt x="165" y="149"/>
                    <a:pt x="122" y="177"/>
                    <a:pt x="81" y="177"/>
                  </a:cubicBezTo>
                  <a:cubicBezTo>
                    <a:pt x="35" y="177"/>
                    <a:pt x="0" y="143"/>
                    <a:pt x="0" y="89"/>
                  </a:cubicBezTo>
                  <a:cubicBezTo>
                    <a:pt x="0" y="33"/>
                    <a:pt x="37" y="0"/>
                    <a:pt x="84" y="0"/>
                  </a:cubicBezTo>
                  <a:cubicBezTo>
                    <a:pt x="132" y="0"/>
                    <a:pt x="165" y="35"/>
                    <a:pt x="165" y="87"/>
                  </a:cubicBezTo>
                  <a:close/>
                  <a:moveTo>
                    <a:pt x="31" y="88"/>
                  </a:moveTo>
                  <a:lnTo>
                    <a:pt x="31" y="88"/>
                  </a:lnTo>
                  <a:cubicBezTo>
                    <a:pt x="31" y="125"/>
                    <a:pt x="52" y="153"/>
                    <a:pt x="82" y="153"/>
                  </a:cubicBezTo>
                  <a:cubicBezTo>
                    <a:pt x="112" y="153"/>
                    <a:pt x="134" y="126"/>
                    <a:pt x="134" y="88"/>
                  </a:cubicBezTo>
                  <a:cubicBezTo>
                    <a:pt x="134" y="59"/>
                    <a:pt x="120" y="23"/>
                    <a:pt x="83" y="23"/>
                  </a:cubicBezTo>
                  <a:cubicBezTo>
                    <a:pt x="47" y="23"/>
                    <a:pt x="31" y="56"/>
                    <a:pt x="31" y="88"/>
                  </a:cubicBez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2323" y="1945"/>
              <a:ext cx="46" cy="57"/>
            </a:xfrm>
            <a:custGeom>
              <a:avLst/>
              <a:gdLst>
                <a:gd name="T0" fmla="*/ 143 w 144"/>
                <a:gd name="T1" fmla="*/ 123 h 174"/>
                <a:gd name="T2" fmla="*/ 143 w 144"/>
                <a:gd name="T3" fmla="*/ 123 h 174"/>
                <a:gd name="T4" fmla="*/ 144 w 144"/>
                <a:gd name="T5" fmla="*/ 170 h 174"/>
                <a:gd name="T6" fmla="*/ 117 w 144"/>
                <a:gd name="T7" fmla="*/ 170 h 174"/>
                <a:gd name="T8" fmla="*/ 115 w 144"/>
                <a:gd name="T9" fmla="*/ 142 h 174"/>
                <a:gd name="T10" fmla="*/ 114 w 144"/>
                <a:gd name="T11" fmla="*/ 142 h 174"/>
                <a:gd name="T12" fmla="*/ 59 w 144"/>
                <a:gd name="T13" fmla="*/ 174 h 174"/>
                <a:gd name="T14" fmla="*/ 0 w 144"/>
                <a:gd name="T15" fmla="*/ 99 h 174"/>
                <a:gd name="T16" fmla="*/ 0 w 144"/>
                <a:gd name="T17" fmla="*/ 0 h 174"/>
                <a:gd name="T18" fmla="*/ 31 w 144"/>
                <a:gd name="T19" fmla="*/ 0 h 174"/>
                <a:gd name="T20" fmla="*/ 31 w 144"/>
                <a:gd name="T21" fmla="*/ 94 h 174"/>
                <a:gd name="T22" fmla="*/ 69 w 144"/>
                <a:gd name="T23" fmla="*/ 148 h 174"/>
                <a:gd name="T24" fmla="*/ 109 w 144"/>
                <a:gd name="T25" fmla="*/ 120 h 174"/>
                <a:gd name="T26" fmla="*/ 112 w 144"/>
                <a:gd name="T27" fmla="*/ 104 h 174"/>
                <a:gd name="T28" fmla="*/ 112 w 144"/>
                <a:gd name="T29" fmla="*/ 0 h 174"/>
                <a:gd name="T30" fmla="*/ 143 w 144"/>
                <a:gd name="T31" fmla="*/ 0 h 174"/>
                <a:gd name="T32" fmla="*/ 143 w 144"/>
                <a:gd name="T33" fmla="*/ 12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74">
                  <a:moveTo>
                    <a:pt x="143" y="123"/>
                  </a:moveTo>
                  <a:lnTo>
                    <a:pt x="143" y="123"/>
                  </a:lnTo>
                  <a:cubicBezTo>
                    <a:pt x="143" y="141"/>
                    <a:pt x="143" y="156"/>
                    <a:pt x="144" y="170"/>
                  </a:cubicBezTo>
                  <a:lnTo>
                    <a:pt x="117" y="170"/>
                  </a:lnTo>
                  <a:lnTo>
                    <a:pt x="115" y="142"/>
                  </a:lnTo>
                  <a:lnTo>
                    <a:pt x="114" y="142"/>
                  </a:lnTo>
                  <a:cubicBezTo>
                    <a:pt x="106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99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6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5"/>
                    <a:pt x="112" y="110"/>
                    <a:pt x="112" y="104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2379" y="1930"/>
              <a:ext cx="33" cy="72"/>
            </a:xfrm>
            <a:custGeom>
              <a:avLst/>
              <a:gdLst>
                <a:gd name="T0" fmla="*/ 56 w 100"/>
                <a:gd name="T1" fmla="*/ 0 h 221"/>
                <a:gd name="T2" fmla="*/ 56 w 100"/>
                <a:gd name="T3" fmla="*/ 0 h 221"/>
                <a:gd name="T4" fmla="*/ 56 w 100"/>
                <a:gd name="T5" fmla="*/ 48 h 221"/>
                <a:gd name="T6" fmla="*/ 100 w 100"/>
                <a:gd name="T7" fmla="*/ 48 h 221"/>
                <a:gd name="T8" fmla="*/ 100 w 100"/>
                <a:gd name="T9" fmla="*/ 72 h 221"/>
                <a:gd name="T10" fmla="*/ 56 w 100"/>
                <a:gd name="T11" fmla="*/ 72 h 221"/>
                <a:gd name="T12" fmla="*/ 56 w 100"/>
                <a:gd name="T13" fmla="*/ 163 h 221"/>
                <a:gd name="T14" fmla="*/ 79 w 100"/>
                <a:gd name="T15" fmla="*/ 196 h 221"/>
                <a:gd name="T16" fmla="*/ 97 w 100"/>
                <a:gd name="T17" fmla="*/ 194 h 221"/>
                <a:gd name="T18" fmla="*/ 98 w 100"/>
                <a:gd name="T19" fmla="*/ 217 h 221"/>
                <a:gd name="T20" fmla="*/ 71 w 100"/>
                <a:gd name="T21" fmla="*/ 221 h 221"/>
                <a:gd name="T22" fmla="*/ 38 w 100"/>
                <a:gd name="T23" fmla="*/ 208 h 221"/>
                <a:gd name="T24" fmla="*/ 26 w 100"/>
                <a:gd name="T25" fmla="*/ 164 h 221"/>
                <a:gd name="T26" fmla="*/ 26 w 100"/>
                <a:gd name="T27" fmla="*/ 72 h 221"/>
                <a:gd name="T28" fmla="*/ 0 w 100"/>
                <a:gd name="T29" fmla="*/ 72 h 221"/>
                <a:gd name="T30" fmla="*/ 0 w 100"/>
                <a:gd name="T31" fmla="*/ 48 h 221"/>
                <a:gd name="T32" fmla="*/ 26 w 100"/>
                <a:gd name="T33" fmla="*/ 48 h 221"/>
                <a:gd name="T34" fmla="*/ 26 w 100"/>
                <a:gd name="T35" fmla="*/ 8 h 221"/>
                <a:gd name="T36" fmla="*/ 56 w 100"/>
                <a:gd name="T3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21">
                  <a:moveTo>
                    <a:pt x="56" y="0"/>
                  </a:moveTo>
                  <a:lnTo>
                    <a:pt x="56" y="0"/>
                  </a:lnTo>
                  <a:lnTo>
                    <a:pt x="56" y="48"/>
                  </a:lnTo>
                  <a:lnTo>
                    <a:pt x="100" y="48"/>
                  </a:lnTo>
                  <a:lnTo>
                    <a:pt x="100" y="72"/>
                  </a:lnTo>
                  <a:lnTo>
                    <a:pt x="56" y="72"/>
                  </a:lnTo>
                  <a:lnTo>
                    <a:pt x="56" y="163"/>
                  </a:lnTo>
                  <a:cubicBezTo>
                    <a:pt x="56" y="184"/>
                    <a:pt x="62" y="196"/>
                    <a:pt x="79" y="196"/>
                  </a:cubicBezTo>
                  <a:cubicBezTo>
                    <a:pt x="87" y="196"/>
                    <a:pt x="93" y="195"/>
                    <a:pt x="97" y="194"/>
                  </a:cubicBezTo>
                  <a:lnTo>
                    <a:pt x="98" y="217"/>
                  </a:lnTo>
                  <a:cubicBezTo>
                    <a:pt x="92" y="219"/>
                    <a:pt x="83" y="221"/>
                    <a:pt x="71" y="221"/>
                  </a:cubicBezTo>
                  <a:cubicBezTo>
                    <a:pt x="57" y="221"/>
                    <a:pt x="45" y="217"/>
                    <a:pt x="38" y="208"/>
                  </a:cubicBezTo>
                  <a:cubicBezTo>
                    <a:pt x="29" y="199"/>
                    <a:pt x="26" y="184"/>
                    <a:pt x="26" y="164"/>
                  </a:cubicBezTo>
                  <a:lnTo>
                    <a:pt x="2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2423" y="1920"/>
              <a:ext cx="47" cy="81"/>
            </a:xfrm>
            <a:custGeom>
              <a:avLst/>
              <a:gdLst>
                <a:gd name="T0" fmla="*/ 0 w 144"/>
                <a:gd name="T1" fmla="*/ 0 h 249"/>
                <a:gd name="T2" fmla="*/ 0 w 144"/>
                <a:gd name="T3" fmla="*/ 0 h 249"/>
                <a:gd name="T4" fmla="*/ 30 w 144"/>
                <a:gd name="T5" fmla="*/ 0 h 249"/>
                <a:gd name="T6" fmla="*/ 30 w 144"/>
                <a:gd name="T7" fmla="*/ 106 h 249"/>
                <a:gd name="T8" fmla="*/ 31 w 144"/>
                <a:gd name="T9" fmla="*/ 106 h 249"/>
                <a:gd name="T10" fmla="*/ 53 w 144"/>
                <a:gd name="T11" fmla="*/ 84 h 249"/>
                <a:gd name="T12" fmla="*/ 85 w 144"/>
                <a:gd name="T13" fmla="*/ 76 h 249"/>
                <a:gd name="T14" fmla="*/ 144 w 144"/>
                <a:gd name="T15" fmla="*/ 148 h 249"/>
                <a:gd name="T16" fmla="*/ 144 w 144"/>
                <a:gd name="T17" fmla="*/ 249 h 249"/>
                <a:gd name="T18" fmla="*/ 113 w 144"/>
                <a:gd name="T19" fmla="*/ 249 h 249"/>
                <a:gd name="T20" fmla="*/ 113 w 144"/>
                <a:gd name="T21" fmla="*/ 151 h 249"/>
                <a:gd name="T22" fmla="*/ 74 w 144"/>
                <a:gd name="T23" fmla="*/ 101 h 249"/>
                <a:gd name="T24" fmla="*/ 32 w 144"/>
                <a:gd name="T25" fmla="*/ 132 h 249"/>
                <a:gd name="T26" fmla="*/ 30 w 144"/>
                <a:gd name="T27" fmla="*/ 147 h 249"/>
                <a:gd name="T28" fmla="*/ 30 w 144"/>
                <a:gd name="T29" fmla="*/ 249 h 249"/>
                <a:gd name="T30" fmla="*/ 0 w 144"/>
                <a:gd name="T31" fmla="*/ 249 h 249"/>
                <a:gd name="T32" fmla="*/ 0 w 144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4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06"/>
                  </a:lnTo>
                  <a:lnTo>
                    <a:pt x="31" y="106"/>
                  </a:lnTo>
                  <a:cubicBezTo>
                    <a:pt x="36" y="97"/>
                    <a:pt x="44" y="90"/>
                    <a:pt x="53" y="84"/>
                  </a:cubicBezTo>
                  <a:cubicBezTo>
                    <a:pt x="62" y="79"/>
                    <a:pt x="73" y="76"/>
                    <a:pt x="85" y="76"/>
                  </a:cubicBezTo>
                  <a:cubicBezTo>
                    <a:pt x="107" y="76"/>
                    <a:pt x="144" y="90"/>
                    <a:pt x="144" y="148"/>
                  </a:cubicBezTo>
                  <a:lnTo>
                    <a:pt x="144" y="249"/>
                  </a:lnTo>
                  <a:lnTo>
                    <a:pt x="113" y="249"/>
                  </a:lnTo>
                  <a:lnTo>
                    <a:pt x="113" y="151"/>
                  </a:lnTo>
                  <a:cubicBezTo>
                    <a:pt x="113" y="124"/>
                    <a:pt x="103" y="101"/>
                    <a:pt x="74" y="101"/>
                  </a:cubicBezTo>
                  <a:cubicBezTo>
                    <a:pt x="54" y="101"/>
                    <a:pt x="38" y="115"/>
                    <a:pt x="32" y="132"/>
                  </a:cubicBezTo>
                  <a:cubicBezTo>
                    <a:pt x="31" y="136"/>
                    <a:pt x="30" y="141"/>
                    <a:pt x="30" y="147"/>
                  </a:cubicBezTo>
                  <a:lnTo>
                    <a:pt x="30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2500" y="1924"/>
              <a:ext cx="93" cy="77"/>
            </a:xfrm>
            <a:custGeom>
              <a:avLst/>
              <a:gdLst>
                <a:gd name="T0" fmla="*/ 60 w 288"/>
                <a:gd name="T1" fmla="*/ 236 h 236"/>
                <a:gd name="T2" fmla="*/ 60 w 288"/>
                <a:gd name="T3" fmla="*/ 236 h 236"/>
                <a:gd name="T4" fmla="*/ 0 w 288"/>
                <a:gd name="T5" fmla="*/ 0 h 236"/>
                <a:gd name="T6" fmla="*/ 32 w 288"/>
                <a:gd name="T7" fmla="*/ 0 h 236"/>
                <a:gd name="T8" fmla="*/ 60 w 288"/>
                <a:gd name="T9" fmla="*/ 119 h 236"/>
                <a:gd name="T10" fmla="*/ 78 w 288"/>
                <a:gd name="T11" fmla="*/ 201 h 236"/>
                <a:gd name="T12" fmla="*/ 78 w 288"/>
                <a:gd name="T13" fmla="*/ 201 h 236"/>
                <a:gd name="T14" fmla="*/ 98 w 288"/>
                <a:gd name="T15" fmla="*/ 119 h 236"/>
                <a:gd name="T16" fmla="*/ 129 w 288"/>
                <a:gd name="T17" fmla="*/ 0 h 236"/>
                <a:gd name="T18" fmla="*/ 161 w 288"/>
                <a:gd name="T19" fmla="*/ 0 h 236"/>
                <a:gd name="T20" fmla="*/ 189 w 288"/>
                <a:gd name="T21" fmla="*/ 120 h 236"/>
                <a:gd name="T22" fmla="*/ 206 w 288"/>
                <a:gd name="T23" fmla="*/ 200 h 236"/>
                <a:gd name="T24" fmla="*/ 207 w 288"/>
                <a:gd name="T25" fmla="*/ 200 h 236"/>
                <a:gd name="T26" fmla="*/ 226 w 288"/>
                <a:gd name="T27" fmla="*/ 119 h 236"/>
                <a:gd name="T28" fmla="*/ 257 w 288"/>
                <a:gd name="T29" fmla="*/ 0 h 236"/>
                <a:gd name="T30" fmla="*/ 288 w 288"/>
                <a:gd name="T31" fmla="*/ 0 h 236"/>
                <a:gd name="T32" fmla="*/ 221 w 288"/>
                <a:gd name="T33" fmla="*/ 236 h 236"/>
                <a:gd name="T34" fmla="*/ 189 w 288"/>
                <a:gd name="T35" fmla="*/ 236 h 236"/>
                <a:gd name="T36" fmla="*/ 159 w 288"/>
                <a:gd name="T37" fmla="*/ 113 h 236"/>
                <a:gd name="T38" fmla="*/ 144 w 288"/>
                <a:gd name="T39" fmla="*/ 36 h 236"/>
                <a:gd name="T40" fmla="*/ 143 w 288"/>
                <a:gd name="T41" fmla="*/ 36 h 236"/>
                <a:gd name="T42" fmla="*/ 125 w 288"/>
                <a:gd name="T43" fmla="*/ 113 h 236"/>
                <a:gd name="T44" fmla="*/ 92 w 288"/>
                <a:gd name="T45" fmla="*/ 236 h 236"/>
                <a:gd name="T46" fmla="*/ 60 w 288"/>
                <a:gd name="T4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236">
                  <a:moveTo>
                    <a:pt x="60" y="236"/>
                  </a:moveTo>
                  <a:lnTo>
                    <a:pt x="60" y="2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119"/>
                  </a:lnTo>
                  <a:cubicBezTo>
                    <a:pt x="67" y="149"/>
                    <a:pt x="73" y="178"/>
                    <a:pt x="78" y="201"/>
                  </a:cubicBezTo>
                  <a:lnTo>
                    <a:pt x="78" y="201"/>
                  </a:lnTo>
                  <a:cubicBezTo>
                    <a:pt x="82" y="177"/>
                    <a:pt x="89" y="149"/>
                    <a:pt x="98" y="119"/>
                  </a:cubicBezTo>
                  <a:lnTo>
                    <a:pt x="129" y="0"/>
                  </a:lnTo>
                  <a:lnTo>
                    <a:pt x="161" y="0"/>
                  </a:lnTo>
                  <a:lnTo>
                    <a:pt x="189" y="120"/>
                  </a:lnTo>
                  <a:cubicBezTo>
                    <a:pt x="196" y="148"/>
                    <a:pt x="202" y="176"/>
                    <a:pt x="206" y="200"/>
                  </a:cubicBezTo>
                  <a:lnTo>
                    <a:pt x="207" y="200"/>
                  </a:lnTo>
                  <a:cubicBezTo>
                    <a:pt x="212" y="174"/>
                    <a:pt x="218" y="148"/>
                    <a:pt x="226" y="119"/>
                  </a:cubicBezTo>
                  <a:lnTo>
                    <a:pt x="257" y="0"/>
                  </a:lnTo>
                  <a:lnTo>
                    <a:pt x="288" y="0"/>
                  </a:lnTo>
                  <a:lnTo>
                    <a:pt x="221" y="236"/>
                  </a:lnTo>
                  <a:lnTo>
                    <a:pt x="189" y="236"/>
                  </a:lnTo>
                  <a:lnTo>
                    <a:pt x="159" y="113"/>
                  </a:lnTo>
                  <a:cubicBezTo>
                    <a:pt x="152" y="83"/>
                    <a:pt x="147" y="60"/>
                    <a:pt x="144" y="36"/>
                  </a:cubicBezTo>
                  <a:lnTo>
                    <a:pt x="143" y="36"/>
                  </a:lnTo>
                  <a:cubicBezTo>
                    <a:pt x="139" y="59"/>
                    <a:pt x="134" y="82"/>
                    <a:pt x="125" y="113"/>
                  </a:cubicBezTo>
                  <a:lnTo>
                    <a:pt x="92" y="236"/>
                  </a:lnTo>
                  <a:lnTo>
                    <a:pt x="6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2594" y="1944"/>
              <a:ext cx="44" cy="58"/>
            </a:xfrm>
            <a:custGeom>
              <a:avLst/>
              <a:gdLst>
                <a:gd name="T0" fmla="*/ 107 w 135"/>
                <a:gd name="T1" fmla="*/ 173 h 177"/>
                <a:gd name="T2" fmla="*/ 107 w 135"/>
                <a:gd name="T3" fmla="*/ 173 h 177"/>
                <a:gd name="T4" fmla="*/ 105 w 135"/>
                <a:gd name="T5" fmla="*/ 151 h 177"/>
                <a:gd name="T6" fmla="*/ 104 w 135"/>
                <a:gd name="T7" fmla="*/ 151 h 177"/>
                <a:gd name="T8" fmla="*/ 52 w 135"/>
                <a:gd name="T9" fmla="*/ 177 h 177"/>
                <a:gd name="T10" fmla="*/ 0 w 135"/>
                <a:gd name="T11" fmla="*/ 128 h 177"/>
                <a:gd name="T12" fmla="*/ 102 w 135"/>
                <a:gd name="T13" fmla="*/ 65 h 177"/>
                <a:gd name="T14" fmla="*/ 102 w 135"/>
                <a:gd name="T15" fmla="*/ 61 h 177"/>
                <a:gd name="T16" fmla="*/ 64 w 135"/>
                <a:gd name="T17" fmla="*/ 22 h 177"/>
                <a:gd name="T18" fmla="*/ 19 w 135"/>
                <a:gd name="T19" fmla="*/ 35 h 177"/>
                <a:gd name="T20" fmla="*/ 12 w 135"/>
                <a:gd name="T21" fmla="*/ 15 h 177"/>
                <a:gd name="T22" fmla="*/ 68 w 135"/>
                <a:gd name="T23" fmla="*/ 0 h 177"/>
                <a:gd name="T24" fmla="*/ 132 w 135"/>
                <a:gd name="T25" fmla="*/ 69 h 177"/>
                <a:gd name="T26" fmla="*/ 132 w 135"/>
                <a:gd name="T27" fmla="*/ 132 h 177"/>
                <a:gd name="T28" fmla="*/ 135 w 135"/>
                <a:gd name="T29" fmla="*/ 173 h 177"/>
                <a:gd name="T30" fmla="*/ 107 w 135"/>
                <a:gd name="T31" fmla="*/ 173 h 177"/>
                <a:gd name="T32" fmla="*/ 103 w 135"/>
                <a:gd name="T33" fmla="*/ 86 h 177"/>
                <a:gd name="T34" fmla="*/ 103 w 135"/>
                <a:gd name="T35" fmla="*/ 86 h 177"/>
                <a:gd name="T36" fmla="*/ 31 w 135"/>
                <a:gd name="T37" fmla="*/ 124 h 177"/>
                <a:gd name="T38" fmla="*/ 60 w 135"/>
                <a:gd name="T39" fmla="*/ 154 h 177"/>
                <a:gd name="T40" fmla="*/ 101 w 135"/>
                <a:gd name="T41" fmla="*/ 125 h 177"/>
                <a:gd name="T42" fmla="*/ 103 w 135"/>
                <a:gd name="T43" fmla="*/ 116 h 177"/>
                <a:gd name="T44" fmla="*/ 103 w 135"/>
                <a:gd name="T45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77">
                  <a:moveTo>
                    <a:pt x="107" y="173"/>
                  </a:moveTo>
                  <a:lnTo>
                    <a:pt x="107" y="173"/>
                  </a:lnTo>
                  <a:lnTo>
                    <a:pt x="105" y="151"/>
                  </a:lnTo>
                  <a:lnTo>
                    <a:pt x="104" y="151"/>
                  </a:lnTo>
                  <a:cubicBezTo>
                    <a:pt x="94" y="165"/>
                    <a:pt x="76" y="177"/>
                    <a:pt x="52" y="177"/>
                  </a:cubicBezTo>
                  <a:cubicBezTo>
                    <a:pt x="18" y="177"/>
                    <a:pt x="0" y="152"/>
                    <a:pt x="0" y="128"/>
                  </a:cubicBezTo>
                  <a:cubicBezTo>
                    <a:pt x="0" y="87"/>
                    <a:pt x="37" y="65"/>
                    <a:pt x="102" y="65"/>
                  </a:cubicBezTo>
                  <a:lnTo>
                    <a:pt x="102" y="61"/>
                  </a:lnTo>
                  <a:cubicBezTo>
                    <a:pt x="102" y="47"/>
                    <a:pt x="98" y="22"/>
                    <a:pt x="64" y="22"/>
                  </a:cubicBezTo>
                  <a:cubicBezTo>
                    <a:pt x="48" y="22"/>
                    <a:pt x="31" y="27"/>
                    <a:pt x="19" y="35"/>
                  </a:cubicBezTo>
                  <a:lnTo>
                    <a:pt x="12" y="15"/>
                  </a:lnTo>
                  <a:cubicBezTo>
                    <a:pt x="26" y="5"/>
                    <a:pt x="47" y="0"/>
                    <a:pt x="68" y="0"/>
                  </a:cubicBezTo>
                  <a:cubicBezTo>
                    <a:pt x="120" y="0"/>
                    <a:pt x="132" y="35"/>
                    <a:pt x="132" y="69"/>
                  </a:cubicBezTo>
                  <a:lnTo>
                    <a:pt x="132" y="132"/>
                  </a:lnTo>
                  <a:cubicBezTo>
                    <a:pt x="132" y="147"/>
                    <a:pt x="133" y="161"/>
                    <a:pt x="135" y="173"/>
                  </a:cubicBezTo>
                  <a:lnTo>
                    <a:pt x="107" y="173"/>
                  </a:lnTo>
                  <a:close/>
                  <a:moveTo>
                    <a:pt x="103" y="86"/>
                  </a:moveTo>
                  <a:lnTo>
                    <a:pt x="103" y="86"/>
                  </a:lnTo>
                  <a:cubicBezTo>
                    <a:pt x="69" y="86"/>
                    <a:pt x="31" y="92"/>
                    <a:pt x="31" y="124"/>
                  </a:cubicBezTo>
                  <a:cubicBezTo>
                    <a:pt x="31" y="144"/>
                    <a:pt x="44" y="154"/>
                    <a:pt x="60" y="154"/>
                  </a:cubicBezTo>
                  <a:cubicBezTo>
                    <a:pt x="82" y="154"/>
                    <a:pt x="96" y="140"/>
                    <a:pt x="101" y="125"/>
                  </a:cubicBezTo>
                  <a:cubicBezTo>
                    <a:pt x="102" y="122"/>
                    <a:pt x="103" y="119"/>
                    <a:pt x="103" y="116"/>
                  </a:cubicBezTo>
                  <a:lnTo>
                    <a:pt x="103" y="8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2653" y="1920"/>
              <a:ext cx="10" cy="81"/>
            </a:xfrm>
            <a:custGeom>
              <a:avLst/>
              <a:gdLst>
                <a:gd name="T0" fmla="*/ 0 w 31"/>
                <a:gd name="T1" fmla="*/ 249 h 249"/>
                <a:gd name="T2" fmla="*/ 0 w 31"/>
                <a:gd name="T3" fmla="*/ 249 h 249"/>
                <a:gd name="T4" fmla="*/ 31 w 31"/>
                <a:gd name="T5" fmla="*/ 249 h 249"/>
                <a:gd name="T6" fmla="*/ 31 w 31"/>
                <a:gd name="T7" fmla="*/ 0 h 249"/>
                <a:gd name="T8" fmla="*/ 0 w 31"/>
                <a:gd name="T9" fmla="*/ 0 h 249"/>
                <a:gd name="T10" fmla="*/ 0 w 31"/>
                <a:gd name="T1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49">
                  <a:moveTo>
                    <a:pt x="0" y="249"/>
                  </a:moveTo>
                  <a:lnTo>
                    <a:pt x="0" y="249"/>
                  </a:lnTo>
                  <a:lnTo>
                    <a:pt x="31" y="2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2676" y="1944"/>
              <a:ext cx="49" cy="58"/>
            </a:xfrm>
            <a:custGeom>
              <a:avLst/>
              <a:gdLst>
                <a:gd name="T0" fmla="*/ 30 w 150"/>
                <a:gd name="T1" fmla="*/ 94 h 176"/>
                <a:gd name="T2" fmla="*/ 30 w 150"/>
                <a:gd name="T3" fmla="*/ 94 h 176"/>
                <a:gd name="T4" fmla="*/ 88 w 150"/>
                <a:gd name="T5" fmla="*/ 152 h 176"/>
                <a:gd name="T6" fmla="*/ 135 w 150"/>
                <a:gd name="T7" fmla="*/ 144 h 176"/>
                <a:gd name="T8" fmla="*/ 140 w 150"/>
                <a:gd name="T9" fmla="*/ 166 h 176"/>
                <a:gd name="T10" fmla="*/ 84 w 150"/>
                <a:gd name="T11" fmla="*/ 176 h 176"/>
                <a:gd name="T12" fmla="*/ 0 w 150"/>
                <a:gd name="T13" fmla="*/ 91 h 176"/>
                <a:gd name="T14" fmla="*/ 80 w 150"/>
                <a:gd name="T15" fmla="*/ 0 h 176"/>
                <a:gd name="T16" fmla="*/ 150 w 150"/>
                <a:gd name="T17" fmla="*/ 79 h 176"/>
                <a:gd name="T18" fmla="*/ 149 w 150"/>
                <a:gd name="T19" fmla="*/ 94 h 176"/>
                <a:gd name="T20" fmla="*/ 30 w 150"/>
                <a:gd name="T21" fmla="*/ 94 h 176"/>
                <a:gd name="T22" fmla="*/ 120 w 150"/>
                <a:gd name="T23" fmla="*/ 72 h 176"/>
                <a:gd name="T24" fmla="*/ 120 w 150"/>
                <a:gd name="T25" fmla="*/ 72 h 176"/>
                <a:gd name="T26" fmla="*/ 77 w 150"/>
                <a:gd name="T27" fmla="*/ 22 h 176"/>
                <a:gd name="T28" fmla="*/ 30 w 150"/>
                <a:gd name="T29" fmla="*/ 72 h 176"/>
                <a:gd name="T30" fmla="*/ 120 w 150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6">
                  <a:moveTo>
                    <a:pt x="30" y="94"/>
                  </a:moveTo>
                  <a:lnTo>
                    <a:pt x="30" y="94"/>
                  </a:lnTo>
                  <a:cubicBezTo>
                    <a:pt x="30" y="135"/>
                    <a:pt x="57" y="152"/>
                    <a:pt x="88" y="152"/>
                  </a:cubicBezTo>
                  <a:cubicBezTo>
                    <a:pt x="110" y="152"/>
                    <a:pt x="123" y="149"/>
                    <a:pt x="135" y="144"/>
                  </a:cubicBezTo>
                  <a:lnTo>
                    <a:pt x="140" y="166"/>
                  </a:lnTo>
                  <a:cubicBezTo>
                    <a:pt x="129" y="171"/>
                    <a:pt x="111" y="176"/>
                    <a:pt x="84" y="176"/>
                  </a:cubicBezTo>
                  <a:cubicBezTo>
                    <a:pt x="32" y="176"/>
                    <a:pt x="0" y="142"/>
                    <a:pt x="0" y="91"/>
                  </a:cubicBezTo>
                  <a:cubicBezTo>
                    <a:pt x="0" y="40"/>
                    <a:pt x="30" y="0"/>
                    <a:pt x="80" y="0"/>
                  </a:cubicBezTo>
                  <a:cubicBezTo>
                    <a:pt x="135" y="0"/>
                    <a:pt x="150" y="48"/>
                    <a:pt x="150" y="79"/>
                  </a:cubicBezTo>
                  <a:cubicBezTo>
                    <a:pt x="150" y="86"/>
                    <a:pt x="149" y="90"/>
                    <a:pt x="149" y="94"/>
                  </a:cubicBezTo>
                  <a:lnTo>
                    <a:pt x="30" y="94"/>
                  </a:lnTo>
                  <a:close/>
                  <a:moveTo>
                    <a:pt x="120" y="72"/>
                  </a:moveTo>
                  <a:lnTo>
                    <a:pt x="120" y="72"/>
                  </a:lnTo>
                  <a:cubicBezTo>
                    <a:pt x="120" y="52"/>
                    <a:pt x="112" y="22"/>
                    <a:pt x="77" y="22"/>
                  </a:cubicBezTo>
                  <a:cubicBezTo>
                    <a:pt x="46" y="22"/>
                    <a:pt x="33" y="50"/>
                    <a:pt x="30" y="72"/>
                  </a:cubicBezTo>
                  <a:lnTo>
                    <a:pt x="120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2733" y="1944"/>
              <a:ext cx="36" cy="58"/>
            </a:xfrm>
            <a:custGeom>
              <a:avLst/>
              <a:gdLst>
                <a:gd name="T0" fmla="*/ 8 w 111"/>
                <a:gd name="T1" fmla="*/ 141 h 176"/>
                <a:gd name="T2" fmla="*/ 8 w 111"/>
                <a:gd name="T3" fmla="*/ 141 h 176"/>
                <a:gd name="T4" fmla="*/ 48 w 111"/>
                <a:gd name="T5" fmla="*/ 153 h 176"/>
                <a:gd name="T6" fmla="*/ 81 w 111"/>
                <a:gd name="T7" fmla="*/ 128 h 176"/>
                <a:gd name="T8" fmla="*/ 50 w 111"/>
                <a:gd name="T9" fmla="*/ 97 h 176"/>
                <a:gd name="T10" fmla="*/ 5 w 111"/>
                <a:gd name="T11" fmla="*/ 49 h 176"/>
                <a:gd name="T12" fmla="*/ 63 w 111"/>
                <a:gd name="T13" fmla="*/ 0 h 176"/>
                <a:gd name="T14" fmla="*/ 105 w 111"/>
                <a:gd name="T15" fmla="*/ 10 h 176"/>
                <a:gd name="T16" fmla="*/ 97 w 111"/>
                <a:gd name="T17" fmla="*/ 32 h 176"/>
                <a:gd name="T18" fmla="*/ 63 w 111"/>
                <a:gd name="T19" fmla="*/ 23 h 176"/>
                <a:gd name="T20" fmla="*/ 34 w 111"/>
                <a:gd name="T21" fmla="*/ 46 h 176"/>
                <a:gd name="T22" fmla="*/ 66 w 111"/>
                <a:gd name="T23" fmla="*/ 74 h 176"/>
                <a:gd name="T24" fmla="*/ 111 w 111"/>
                <a:gd name="T25" fmla="*/ 125 h 176"/>
                <a:gd name="T26" fmla="*/ 47 w 111"/>
                <a:gd name="T27" fmla="*/ 176 h 176"/>
                <a:gd name="T28" fmla="*/ 0 w 111"/>
                <a:gd name="T29" fmla="*/ 165 h 176"/>
                <a:gd name="T30" fmla="*/ 8 w 111"/>
                <a:gd name="T31" fmla="*/ 14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76">
                  <a:moveTo>
                    <a:pt x="8" y="141"/>
                  </a:moveTo>
                  <a:lnTo>
                    <a:pt x="8" y="141"/>
                  </a:lnTo>
                  <a:cubicBezTo>
                    <a:pt x="17" y="147"/>
                    <a:pt x="33" y="153"/>
                    <a:pt x="48" y="153"/>
                  </a:cubicBezTo>
                  <a:cubicBezTo>
                    <a:pt x="71" y="153"/>
                    <a:pt x="81" y="142"/>
                    <a:pt x="81" y="128"/>
                  </a:cubicBezTo>
                  <a:cubicBezTo>
                    <a:pt x="81" y="114"/>
                    <a:pt x="72" y="106"/>
                    <a:pt x="50" y="97"/>
                  </a:cubicBezTo>
                  <a:cubicBezTo>
                    <a:pt x="19" y="86"/>
                    <a:pt x="5" y="69"/>
                    <a:pt x="5" y="49"/>
                  </a:cubicBezTo>
                  <a:cubicBezTo>
                    <a:pt x="5" y="22"/>
                    <a:pt x="27" y="0"/>
                    <a:pt x="63" y="0"/>
                  </a:cubicBezTo>
                  <a:cubicBezTo>
                    <a:pt x="80" y="0"/>
                    <a:pt x="95" y="4"/>
                    <a:pt x="105" y="10"/>
                  </a:cubicBezTo>
                  <a:lnTo>
                    <a:pt x="97" y="32"/>
                  </a:lnTo>
                  <a:cubicBezTo>
                    <a:pt x="91" y="28"/>
                    <a:pt x="78" y="23"/>
                    <a:pt x="63" y="23"/>
                  </a:cubicBezTo>
                  <a:cubicBezTo>
                    <a:pt x="44" y="23"/>
                    <a:pt x="34" y="33"/>
                    <a:pt x="34" y="46"/>
                  </a:cubicBezTo>
                  <a:cubicBezTo>
                    <a:pt x="34" y="60"/>
                    <a:pt x="44" y="66"/>
                    <a:pt x="66" y="74"/>
                  </a:cubicBezTo>
                  <a:cubicBezTo>
                    <a:pt x="96" y="86"/>
                    <a:pt x="111" y="100"/>
                    <a:pt x="111" y="125"/>
                  </a:cubicBezTo>
                  <a:cubicBezTo>
                    <a:pt x="111" y="155"/>
                    <a:pt x="88" y="176"/>
                    <a:pt x="47" y="176"/>
                  </a:cubicBezTo>
                  <a:cubicBezTo>
                    <a:pt x="29" y="176"/>
                    <a:pt x="12" y="172"/>
                    <a:pt x="0" y="165"/>
                  </a:cubicBezTo>
                  <a:lnTo>
                    <a:pt x="8" y="141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430684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/>
          <p:cNvSpPr/>
          <p:nvPr userDrawn="1"/>
        </p:nvSpPr>
        <p:spPr>
          <a:xfrm>
            <a:off x="234314" y="184461"/>
            <a:ext cx="11723371" cy="6489078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0" y="7199998"/>
                </a:moveTo>
                <a:lnTo>
                  <a:pt x="10331996" y="7199998"/>
                </a:lnTo>
                <a:lnTo>
                  <a:pt x="10331996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2348880"/>
            <a:ext cx="12192000" cy="3283293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400" y="2780928"/>
            <a:ext cx="10801200" cy="811712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4755198" y="726350"/>
            <a:ext cx="2681604" cy="1189672"/>
            <a:chOff x="1344" y="1078"/>
            <a:chExt cx="2076" cy="921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078"/>
              <a:ext cx="20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427" y="1248"/>
              <a:ext cx="1943" cy="259"/>
            </a:xfrm>
            <a:custGeom>
              <a:avLst/>
              <a:gdLst>
                <a:gd name="T0" fmla="*/ 5981 w 5981"/>
                <a:gd name="T1" fmla="*/ 793 h 793"/>
                <a:gd name="T2" fmla="*/ 5981 w 5981"/>
                <a:gd name="T3" fmla="*/ 793 h 793"/>
                <a:gd name="T4" fmla="*/ 2990 w 5981"/>
                <a:gd name="T5" fmla="*/ 0 h 793"/>
                <a:gd name="T6" fmla="*/ 0 w 5981"/>
                <a:gd name="T7" fmla="*/ 793 h 793"/>
                <a:gd name="T8" fmla="*/ 2990 w 5981"/>
                <a:gd name="T9" fmla="*/ 159 h 793"/>
                <a:gd name="T10" fmla="*/ 5981 w 598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1" h="793">
                  <a:moveTo>
                    <a:pt x="5981" y="793"/>
                  </a:moveTo>
                  <a:lnTo>
                    <a:pt x="5981" y="793"/>
                  </a:lnTo>
                  <a:cubicBezTo>
                    <a:pt x="5136" y="294"/>
                    <a:pt x="4105" y="0"/>
                    <a:pt x="2990" y="0"/>
                  </a:cubicBezTo>
                  <a:cubicBezTo>
                    <a:pt x="1876" y="0"/>
                    <a:pt x="844" y="294"/>
                    <a:pt x="0" y="793"/>
                  </a:cubicBezTo>
                  <a:cubicBezTo>
                    <a:pt x="858" y="343"/>
                    <a:pt x="1885" y="159"/>
                    <a:pt x="2990" y="159"/>
                  </a:cubicBezTo>
                  <a:cubicBezTo>
                    <a:pt x="4095" y="159"/>
                    <a:pt x="5123" y="343"/>
                    <a:pt x="5981" y="793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301" y="1076"/>
              <a:ext cx="114" cy="98"/>
            </a:xfrm>
            <a:custGeom>
              <a:avLst/>
              <a:gdLst>
                <a:gd name="T0" fmla="*/ 0 w 352"/>
                <a:gd name="T1" fmla="*/ 0 h 300"/>
                <a:gd name="T2" fmla="*/ 0 w 352"/>
                <a:gd name="T3" fmla="*/ 0 h 300"/>
                <a:gd name="T4" fmla="*/ 176 w 352"/>
                <a:gd name="T5" fmla="*/ 300 h 300"/>
                <a:gd name="T6" fmla="*/ 352 w 352"/>
                <a:gd name="T7" fmla="*/ 0 h 300"/>
                <a:gd name="T8" fmla="*/ 0 w 352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00">
                  <a:moveTo>
                    <a:pt x="0" y="0"/>
                  </a:moveTo>
                  <a:lnTo>
                    <a:pt x="0" y="0"/>
                  </a:lnTo>
                  <a:lnTo>
                    <a:pt x="176" y="300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778" y="1470"/>
              <a:ext cx="47" cy="212"/>
            </a:xfrm>
            <a:custGeom>
              <a:avLst/>
              <a:gdLst>
                <a:gd name="T0" fmla="*/ 146 w 146"/>
                <a:gd name="T1" fmla="*/ 649 h 649"/>
                <a:gd name="T2" fmla="*/ 146 w 146"/>
                <a:gd name="T3" fmla="*/ 649 h 649"/>
                <a:gd name="T4" fmla="*/ 0 w 146"/>
                <a:gd name="T5" fmla="*/ 649 h 649"/>
                <a:gd name="T6" fmla="*/ 0 w 146"/>
                <a:gd name="T7" fmla="*/ 0 h 649"/>
                <a:gd name="T8" fmla="*/ 146 w 146"/>
                <a:gd name="T9" fmla="*/ 0 h 649"/>
                <a:gd name="T10" fmla="*/ 146 w 146"/>
                <a:gd name="T11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649">
                  <a:moveTo>
                    <a:pt x="146" y="649"/>
                  </a:moveTo>
                  <a:lnTo>
                    <a:pt x="146" y="649"/>
                  </a:lnTo>
                  <a:lnTo>
                    <a:pt x="0" y="64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649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1992" y="1468"/>
              <a:ext cx="151" cy="214"/>
            </a:xfrm>
            <a:custGeom>
              <a:avLst/>
              <a:gdLst>
                <a:gd name="T0" fmla="*/ 145 w 466"/>
                <a:gd name="T1" fmla="*/ 308 h 654"/>
                <a:gd name="T2" fmla="*/ 145 w 466"/>
                <a:gd name="T3" fmla="*/ 308 h 654"/>
                <a:gd name="T4" fmla="*/ 194 w 466"/>
                <a:gd name="T5" fmla="*/ 312 h 654"/>
                <a:gd name="T6" fmla="*/ 321 w 466"/>
                <a:gd name="T7" fmla="*/ 207 h 654"/>
                <a:gd name="T8" fmla="*/ 206 w 466"/>
                <a:gd name="T9" fmla="*/ 112 h 654"/>
                <a:gd name="T10" fmla="*/ 145 w 466"/>
                <a:gd name="T11" fmla="*/ 117 h 654"/>
                <a:gd name="T12" fmla="*/ 145 w 466"/>
                <a:gd name="T13" fmla="*/ 308 h 654"/>
                <a:gd name="T14" fmla="*/ 0 w 466"/>
                <a:gd name="T15" fmla="*/ 53 h 654"/>
                <a:gd name="T16" fmla="*/ 0 w 466"/>
                <a:gd name="T17" fmla="*/ 53 h 654"/>
                <a:gd name="T18" fmla="*/ 198 w 466"/>
                <a:gd name="T19" fmla="*/ 0 h 654"/>
                <a:gd name="T20" fmla="*/ 398 w 466"/>
                <a:gd name="T21" fmla="*/ 53 h 654"/>
                <a:gd name="T22" fmla="*/ 466 w 466"/>
                <a:gd name="T23" fmla="*/ 202 h 654"/>
                <a:gd name="T24" fmla="*/ 407 w 466"/>
                <a:gd name="T25" fmla="*/ 357 h 654"/>
                <a:gd name="T26" fmla="*/ 195 w 466"/>
                <a:gd name="T27" fmla="*/ 425 h 654"/>
                <a:gd name="T28" fmla="*/ 145 w 466"/>
                <a:gd name="T29" fmla="*/ 421 h 654"/>
                <a:gd name="T30" fmla="*/ 145 w 466"/>
                <a:gd name="T31" fmla="*/ 654 h 654"/>
                <a:gd name="T32" fmla="*/ 0 w 466"/>
                <a:gd name="T33" fmla="*/ 654 h 654"/>
                <a:gd name="T34" fmla="*/ 0 w 466"/>
                <a:gd name="T35" fmla="*/ 5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654">
                  <a:moveTo>
                    <a:pt x="145" y="308"/>
                  </a:moveTo>
                  <a:lnTo>
                    <a:pt x="145" y="308"/>
                  </a:lnTo>
                  <a:cubicBezTo>
                    <a:pt x="158" y="311"/>
                    <a:pt x="173" y="312"/>
                    <a:pt x="194" y="312"/>
                  </a:cubicBezTo>
                  <a:cubicBezTo>
                    <a:pt x="272" y="312"/>
                    <a:pt x="321" y="273"/>
                    <a:pt x="321" y="207"/>
                  </a:cubicBezTo>
                  <a:cubicBezTo>
                    <a:pt x="321" y="148"/>
                    <a:pt x="280" y="112"/>
                    <a:pt x="206" y="112"/>
                  </a:cubicBezTo>
                  <a:cubicBezTo>
                    <a:pt x="176" y="112"/>
                    <a:pt x="156" y="114"/>
                    <a:pt x="145" y="117"/>
                  </a:cubicBezTo>
                  <a:lnTo>
                    <a:pt x="145" y="308"/>
                  </a:ln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45" y="46"/>
                    <a:pt x="109" y="0"/>
                    <a:pt x="198" y="0"/>
                  </a:cubicBezTo>
                  <a:cubicBezTo>
                    <a:pt x="289" y="0"/>
                    <a:pt x="354" y="17"/>
                    <a:pt x="398" y="53"/>
                  </a:cubicBezTo>
                  <a:cubicBezTo>
                    <a:pt x="439" y="85"/>
                    <a:pt x="466" y="139"/>
                    <a:pt x="466" y="202"/>
                  </a:cubicBezTo>
                  <a:cubicBezTo>
                    <a:pt x="466" y="267"/>
                    <a:pt x="446" y="321"/>
                    <a:pt x="407" y="357"/>
                  </a:cubicBezTo>
                  <a:cubicBezTo>
                    <a:pt x="357" y="403"/>
                    <a:pt x="282" y="425"/>
                    <a:pt x="195" y="425"/>
                  </a:cubicBezTo>
                  <a:cubicBezTo>
                    <a:pt x="176" y="425"/>
                    <a:pt x="159" y="424"/>
                    <a:pt x="145" y="421"/>
                  </a:cubicBezTo>
                  <a:lnTo>
                    <a:pt x="145" y="654"/>
                  </a:lnTo>
                  <a:lnTo>
                    <a:pt x="0" y="65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262" y="1470"/>
              <a:ext cx="193" cy="212"/>
            </a:xfrm>
            <a:custGeom>
              <a:avLst/>
              <a:gdLst>
                <a:gd name="T0" fmla="*/ 362 w 593"/>
                <a:gd name="T1" fmla="*/ 373 h 649"/>
                <a:gd name="T2" fmla="*/ 362 w 593"/>
                <a:gd name="T3" fmla="*/ 373 h 649"/>
                <a:gd name="T4" fmla="*/ 322 w 593"/>
                <a:gd name="T5" fmla="*/ 235 h 649"/>
                <a:gd name="T6" fmla="*/ 290 w 593"/>
                <a:gd name="T7" fmla="*/ 110 h 649"/>
                <a:gd name="T8" fmla="*/ 287 w 593"/>
                <a:gd name="T9" fmla="*/ 110 h 649"/>
                <a:gd name="T10" fmla="*/ 258 w 593"/>
                <a:gd name="T11" fmla="*/ 235 h 649"/>
                <a:gd name="T12" fmla="*/ 219 w 593"/>
                <a:gd name="T13" fmla="*/ 373 h 649"/>
                <a:gd name="T14" fmla="*/ 362 w 593"/>
                <a:gd name="T15" fmla="*/ 373 h 649"/>
                <a:gd name="T16" fmla="*/ 198 w 593"/>
                <a:gd name="T17" fmla="*/ 483 h 649"/>
                <a:gd name="T18" fmla="*/ 198 w 593"/>
                <a:gd name="T19" fmla="*/ 483 h 649"/>
                <a:gd name="T20" fmla="*/ 152 w 593"/>
                <a:gd name="T21" fmla="*/ 649 h 649"/>
                <a:gd name="T22" fmla="*/ 0 w 593"/>
                <a:gd name="T23" fmla="*/ 649 h 649"/>
                <a:gd name="T24" fmla="*/ 198 w 593"/>
                <a:gd name="T25" fmla="*/ 0 h 649"/>
                <a:gd name="T26" fmla="*/ 390 w 593"/>
                <a:gd name="T27" fmla="*/ 0 h 649"/>
                <a:gd name="T28" fmla="*/ 593 w 593"/>
                <a:gd name="T29" fmla="*/ 649 h 649"/>
                <a:gd name="T30" fmla="*/ 435 w 593"/>
                <a:gd name="T31" fmla="*/ 649 h 649"/>
                <a:gd name="T32" fmla="*/ 385 w 593"/>
                <a:gd name="T33" fmla="*/ 483 h 649"/>
                <a:gd name="T34" fmla="*/ 198 w 593"/>
                <a:gd name="T35" fmla="*/ 48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3" h="649">
                  <a:moveTo>
                    <a:pt x="362" y="373"/>
                  </a:moveTo>
                  <a:lnTo>
                    <a:pt x="362" y="373"/>
                  </a:lnTo>
                  <a:lnTo>
                    <a:pt x="322" y="235"/>
                  </a:lnTo>
                  <a:cubicBezTo>
                    <a:pt x="311" y="196"/>
                    <a:pt x="300" y="147"/>
                    <a:pt x="290" y="110"/>
                  </a:cubicBezTo>
                  <a:lnTo>
                    <a:pt x="287" y="110"/>
                  </a:lnTo>
                  <a:cubicBezTo>
                    <a:pt x="279" y="148"/>
                    <a:pt x="268" y="197"/>
                    <a:pt x="258" y="235"/>
                  </a:cubicBezTo>
                  <a:lnTo>
                    <a:pt x="219" y="373"/>
                  </a:lnTo>
                  <a:lnTo>
                    <a:pt x="362" y="373"/>
                  </a:lnTo>
                  <a:close/>
                  <a:moveTo>
                    <a:pt x="198" y="483"/>
                  </a:moveTo>
                  <a:lnTo>
                    <a:pt x="198" y="483"/>
                  </a:lnTo>
                  <a:lnTo>
                    <a:pt x="152" y="649"/>
                  </a:lnTo>
                  <a:lnTo>
                    <a:pt x="0" y="649"/>
                  </a:lnTo>
                  <a:lnTo>
                    <a:pt x="198" y="0"/>
                  </a:lnTo>
                  <a:lnTo>
                    <a:pt x="390" y="0"/>
                  </a:lnTo>
                  <a:lnTo>
                    <a:pt x="593" y="649"/>
                  </a:lnTo>
                  <a:lnTo>
                    <a:pt x="435" y="649"/>
                  </a:lnTo>
                  <a:lnTo>
                    <a:pt x="385" y="483"/>
                  </a:lnTo>
                  <a:lnTo>
                    <a:pt x="198" y="48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2608" y="1468"/>
              <a:ext cx="159" cy="214"/>
            </a:xfrm>
            <a:custGeom>
              <a:avLst/>
              <a:gdLst>
                <a:gd name="T0" fmla="*/ 145 w 490"/>
                <a:gd name="T1" fmla="*/ 293 h 654"/>
                <a:gd name="T2" fmla="*/ 145 w 490"/>
                <a:gd name="T3" fmla="*/ 293 h 654"/>
                <a:gd name="T4" fmla="*/ 203 w 490"/>
                <a:gd name="T5" fmla="*/ 293 h 654"/>
                <a:gd name="T6" fmla="*/ 320 w 490"/>
                <a:gd name="T7" fmla="*/ 200 h 654"/>
                <a:gd name="T8" fmla="*/ 212 w 490"/>
                <a:gd name="T9" fmla="*/ 110 h 654"/>
                <a:gd name="T10" fmla="*/ 145 w 490"/>
                <a:gd name="T11" fmla="*/ 115 h 654"/>
                <a:gd name="T12" fmla="*/ 145 w 490"/>
                <a:gd name="T13" fmla="*/ 293 h 654"/>
                <a:gd name="T14" fmla="*/ 0 w 490"/>
                <a:gd name="T15" fmla="*/ 54 h 654"/>
                <a:gd name="T16" fmla="*/ 0 w 490"/>
                <a:gd name="T17" fmla="*/ 54 h 654"/>
                <a:gd name="T18" fmla="*/ 195 w 490"/>
                <a:gd name="T19" fmla="*/ 0 h 654"/>
                <a:gd name="T20" fmla="*/ 405 w 490"/>
                <a:gd name="T21" fmla="*/ 52 h 654"/>
                <a:gd name="T22" fmla="*/ 466 w 490"/>
                <a:gd name="T23" fmla="*/ 188 h 654"/>
                <a:gd name="T24" fmla="*/ 351 w 490"/>
                <a:gd name="T25" fmla="*/ 347 h 654"/>
                <a:gd name="T26" fmla="*/ 351 w 490"/>
                <a:gd name="T27" fmla="*/ 350 h 654"/>
                <a:gd name="T28" fmla="*/ 438 w 490"/>
                <a:gd name="T29" fmla="*/ 470 h 654"/>
                <a:gd name="T30" fmla="*/ 490 w 490"/>
                <a:gd name="T31" fmla="*/ 654 h 654"/>
                <a:gd name="T32" fmla="*/ 340 w 490"/>
                <a:gd name="T33" fmla="*/ 654 h 654"/>
                <a:gd name="T34" fmla="*/ 296 w 490"/>
                <a:gd name="T35" fmla="*/ 503 h 654"/>
                <a:gd name="T36" fmla="*/ 189 w 490"/>
                <a:gd name="T37" fmla="*/ 399 h 654"/>
                <a:gd name="T38" fmla="*/ 145 w 490"/>
                <a:gd name="T39" fmla="*/ 399 h 654"/>
                <a:gd name="T40" fmla="*/ 145 w 490"/>
                <a:gd name="T41" fmla="*/ 654 h 654"/>
                <a:gd name="T42" fmla="*/ 0 w 490"/>
                <a:gd name="T43" fmla="*/ 654 h 654"/>
                <a:gd name="T44" fmla="*/ 0 w 490"/>
                <a:gd name="T45" fmla="*/ 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654">
                  <a:moveTo>
                    <a:pt x="145" y="293"/>
                  </a:moveTo>
                  <a:lnTo>
                    <a:pt x="145" y="293"/>
                  </a:lnTo>
                  <a:lnTo>
                    <a:pt x="203" y="293"/>
                  </a:lnTo>
                  <a:cubicBezTo>
                    <a:pt x="276" y="293"/>
                    <a:pt x="320" y="256"/>
                    <a:pt x="320" y="200"/>
                  </a:cubicBezTo>
                  <a:cubicBezTo>
                    <a:pt x="320" y="141"/>
                    <a:pt x="279" y="110"/>
                    <a:pt x="212" y="110"/>
                  </a:cubicBezTo>
                  <a:cubicBezTo>
                    <a:pt x="176" y="110"/>
                    <a:pt x="156" y="112"/>
                    <a:pt x="145" y="115"/>
                  </a:cubicBezTo>
                  <a:lnTo>
                    <a:pt x="145" y="293"/>
                  </a:lnTo>
                  <a:close/>
                  <a:moveTo>
                    <a:pt x="0" y="54"/>
                  </a:moveTo>
                  <a:lnTo>
                    <a:pt x="0" y="54"/>
                  </a:lnTo>
                  <a:cubicBezTo>
                    <a:pt x="47" y="46"/>
                    <a:pt x="116" y="0"/>
                    <a:pt x="195" y="0"/>
                  </a:cubicBezTo>
                  <a:cubicBezTo>
                    <a:pt x="292" y="0"/>
                    <a:pt x="359" y="15"/>
                    <a:pt x="405" y="52"/>
                  </a:cubicBezTo>
                  <a:cubicBezTo>
                    <a:pt x="445" y="83"/>
                    <a:pt x="466" y="128"/>
                    <a:pt x="466" y="188"/>
                  </a:cubicBezTo>
                  <a:cubicBezTo>
                    <a:pt x="466" y="270"/>
                    <a:pt x="407" y="327"/>
                    <a:pt x="351" y="347"/>
                  </a:cubicBezTo>
                  <a:lnTo>
                    <a:pt x="351" y="350"/>
                  </a:lnTo>
                  <a:cubicBezTo>
                    <a:pt x="397" y="368"/>
                    <a:pt x="422" y="411"/>
                    <a:pt x="438" y="470"/>
                  </a:cubicBezTo>
                  <a:cubicBezTo>
                    <a:pt x="458" y="544"/>
                    <a:pt x="478" y="629"/>
                    <a:pt x="490" y="654"/>
                  </a:cubicBezTo>
                  <a:lnTo>
                    <a:pt x="340" y="654"/>
                  </a:lnTo>
                  <a:cubicBezTo>
                    <a:pt x="330" y="636"/>
                    <a:pt x="314" y="583"/>
                    <a:pt x="296" y="503"/>
                  </a:cubicBezTo>
                  <a:cubicBezTo>
                    <a:pt x="277" y="421"/>
                    <a:pt x="249" y="400"/>
                    <a:pt x="189" y="399"/>
                  </a:cubicBezTo>
                  <a:lnTo>
                    <a:pt x="145" y="399"/>
                  </a:lnTo>
                  <a:lnTo>
                    <a:pt x="145" y="654"/>
                  </a:lnTo>
                  <a:lnTo>
                    <a:pt x="0" y="6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901" y="1470"/>
              <a:ext cx="162" cy="212"/>
            </a:xfrm>
            <a:custGeom>
              <a:avLst/>
              <a:gdLst>
                <a:gd name="T0" fmla="*/ 175 w 499"/>
                <a:gd name="T1" fmla="*/ 123 h 649"/>
                <a:gd name="T2" fmla="*/ 175 w 499"/>
                <a:gd name="T3" fmla="*/ 123 h 649"/>
                <a:gd name="T4" fmla="*/ 0 w 499"/>
                <a:gd name="T5" fmla="*/ 123 h 649"/>
                <a:gd name="T6" fmla="*/ 0 w 499"/>
                <a:gd name="T7" fmla="*/ 0 h 649"/>
                <a:gd name="T8" fmla="*/ 499 w 499"/>
                <a:gd name="T9" fmla="*/ 0 h 649"/>
                <a:gd name="T10" fmla="*/ 499 w 499"/>
                <a:gd name="T11" fmla="*/ 123 h 649"/>
                <a:gd name="T12" fmla="*/ 321 w 499"/>
                <a:gd name="T13" fmla="*/ 123 h 649"/>
                <a:gd name="T14" fmla="*/ 321 w 499"/>
                <a:gd name="T15" fmla="*/ 649 h 649"/>
                <a:gd name="T16" fmla="*/ 175 w 499"/>
                <a:gd name="T17" fmla="*/ 649 h 649"/>
                <a:gd name="T18" fmla="*/ 175 w 499"/>
                <a:gd name="T19" fmla="*/ 12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649">
                  <a:moveTo>
                    <a:pt x="175" y="123"/>
                  </a:moveTo>
                  <a:lnTo>
                    <a:pt x="175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23"/>
                  </a:lnTo>
                  <a:lnTo>
                    <a:pt x="321" y="123"/>
                  </a:lnTo>
                  <a:lnTo>
                    <a:pt x="321" y="649"/>
                  </a:lnTo>
                  <a:lnTo>
                    <a:pt x="175" y="649"/>
                  </a:lnTo>
                  <a:lnTo>
                    <a:pt x="175" y="123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983" y="1787"/>
              <a:ext cx="47" cy="78"/>
            </a:xfrm>
            <a:custGeom>
              <a:avLst/>
              <a:gdLst>
                <a:gd name="T0" fmla="*/ 31 w 146"/>
                <a:gd name="T1" fmla="*/ 119 h 239"/>
                <a:gd name="T2" fmla="*/ 31 w 146"/>
                <a:gd name="T3" fmla="*/ 119 h 239"/>
                <a:gd name="T4" fmla="*/ 56 w 146"/>
                <a:gd name="T5" fmla="*/ 122 h 239"/>
                <a:gd name="T6" fmla="*/ 115 w 146"/>
                <a:gd name="T7" fmla="*/ 71 h 239"/>
                <a:gd name="T8" fmla="*/ 60 w 146"/>
                <a:gd name="T9" fmla="*/ 25 h 239"/>
                <a:gd name="T10" fmla="*/ 31 w 146"/>
                <a:gd name="T11" fmla="*/ 27 h 239"/>
                <a:gd name="T12" fmla="*/ 31 w 146"/>
                <a:gd name="T13" fmla="*/ 119 h 239"/>
                <a:gd name="T14" fmla="*/ 0 w 146"/>
                <a:gd name="T15" fmla="*/ 5 h 239"/>
                <a:gd name="T16" fmla="*/ 0 w 146"/>
                <a:gd name="T17" fmla="*/ 5 h 239"/>
                <a:gd name="T18" fmla="*/ 59 w 146"/>
                <a:gd name="T19" fmla="*/ 0 h 239"/>
                <a:gd name="T20" fmla="*/ 125 w 146"/>
                <a:gd name="T21" fmla="*/ 20 h 239"/>
                <a:gd name="T22" fmla="*/ 146 w 146"/>
                <a:gd name="T23" fmla="*/ 70 h 239"/>
                <a:gd name="T24" fmla="*/ 128 w 146"/>
                <a:gd name="T25" fmla="*/ 120 h 239"/>
                <a:gd name="T26" fmla="*/ 55 w 146"/>
                <a:gd name="T27" fmla="*/ 146 h 239"/>
                <a:gd name="T28" fmla="*/ 31 w 146"/>
                <a:gd name="T29" fmla="*/ 144 h 239"/>
                <a:gd name="T30" fmla="*/ 31 w 146"/>
                <a:gd name="T31" fmla="*/ 239 h 239"/>
                <a:gd name="T32" fmla="*/ 0 w 146"/>
                <a:gd name="T33" fmla="*/ 239 h 239"/>
                <a:gd name="T34" fmla="*/ 0 w 146"/>
                <a:gd name="T3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9">
                  <a:moveTo>
                    <a:pt x="31" y="119"/>
                  </a:moveTo>
                  <a:lnTo>
                    <a:pt x="31" y="119"/>
                  </a:lnTo>
                  <a:cubicBezTo>
                    <a:pt x="37" y="121"/>
                    <a:pt x="46" y="122"/>
                    <a:pt x="56" y="122"/>
                  </a:cubicBezTo>
                  <a:cubicBezTo>
                    <a:pt x="93" y="122"/>
                    <a:pt x="115" y="104"/>
                    <a:pt x="115" y="71"/>
                  </a:cubicBezTo>
                  <a:cubicBezTo>
                    <a:pt x="115" y="40"/>
                    <a:pt x="93" y="25"/>
                    <a:pt x="60" y="25"/>
                  </a:cubicBezTo>
                  <a:cubicBezTo>
                    <a:pt x="46" y="25"/>
                    <a:pt x="36" y="26"/>
                    <a:pt x="31" y="27"/>
                  </a:cubicBezTo>
                  <a:lnTo>
                    <a:pt x="31" y="119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3"/>
                    <a:pt x="34" y="0"/>
                    <a:pt x="59" y="0"/>
                  </a:cubicBezTo>
                  <a:cubicBezTo>
                    <a:pt x="89" y="0"/>
                    <a:pt x="111" y="7"/>
                    <a:pt x="125" y="20"/>
                  </a:cubicBezTo>
                  <a:cubicBezTo>
                    <a:pt x="138" y="31"/>
                    <a:pt x="146" y="49"/>
                    <a:pt x="146" y="70"/>
                  </a:cubicBezTo>
                  <a:cubicBezTo>
                    <a:pt x="146" y="91"/>
                    <a:pt x="140" y="108"/>
                    <a:pt x="128" y="120"/>
                  </a:cubicBezTo>
                  <a:cubicBezTo>
                    <a:pt x="112" y="138"/>
                    <a:pt x="85" y="146"/>
                    <a:pt x="55" y="146"/>
                  </a:cubicBezTo>
                  <a:cubicBezTo>
                    <a:pt x="46" y="146"/>
                    <a:pt x="38" y="146"/>
                    <a:pt x="31" y="144"/>
                  </a:cubicBezTo>
                  <a:lnTo>
                    <a:pt x="31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041" y="1809"/>
              <a:ext cx="28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30 w 85"/>
                <a:gd name="T11" fmla="*/ 37 h 174"/>
                <a:gd name="T12" fmla="*/ 77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5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7" y="15"/>
                    <a:pt x="56" y="0"/>
                    <a:pt x="77" y="0"/>
                  </a:cubicBezTo>
                  <a:cubicBezTo>
                    <a:pt x="80" y="0"/>
                    <a:pt x="83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5" y="29"/>
                  </a:cubicBezTo>
                  <a:cubicBezTo>
                    <a:pt x="53" y="29"/>
                    <a:pt x="38" y="46"/>
                    <a:pt x="33" y="69"/>
                  </a:cubicBezTo>
                  <a:cubicBezTo>
                    <a:pt x="33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077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100" y="1809"/>
              <a:ext cx="44" cy="58"/>
            </a:xfrm>
            <a:custGeom>
              <a:avLst/>
              <a:gdLst>
                <a:gd name="T0" fmla="*/ 133 w 134"/>
                <a:gd name="T1" fmla="*/ 168 h 178"/>
                <a:gd name="T2" fmla="*/ 133 w 134"/>
                <a:gd name="T3" fmla="*/ 168 h 178"/>
                <a:gd name="T4" fmla="*/ 84 w 134"/>
                <a:gd name="T5" fmla="*/ 178 h 178"/>
                <a:gd name="T6" fmla="*/ 0 w 134"/>
                <a:gd name="T7" fmla="*/ 91 h 178"/>
                <a:gd name="T8" fmla="*/ 91 w 134"/>
                <a:gd name="T9" fmla="*/ 0 h 178"/>
                <a:gd name="T10" fmla="*/ 134 w 134"/>
                <a:gd name="T11" fmla="*/ 9 h 178"/>
                <a:gd name="T12" fmla="*/ 127 w 134"/>
                <a:gd name="T13" fmla="*/ 33 h 178"/>
                <a:gd name="T14" fmla="*/ 91 w 134"/>
                <a:gd name="T15" fmla="*/ 25 h 178"/>
                <a:gd name="T16" fmla="*/ 31 w 134"/>
                <a:gd name="T17" fmla="*/ 89 h 178"/>
                <a:gd name="T18" fmla="*/ 90 w 134"/>
                <a:gd name="T19" fmla="*/ 153 h 178"/>
                <a:gd name="T20" fmla="*/ 128 w 134"/>
                <a:gd name="T21" fmla="*/ 145 h 178"/>
                <a:gd name="T22" fmla="*/ 133 w 134"/>
                <a:gd name="T23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78">
                  <a:moveTo>
                    <a:pt x="133" y="168"/>
                  </a:moveTo>
                  <a:lnTo>
                    <a:pt x="133" y="168"/>
                  </a:lnTo>
                  <a:cubicBezTo>
                    <a:pt x="125" y="172"/>
                    <a:pt x="107" y="178"/>
                    <a:pt x="84" y="178"/>
                  </a:cubicBezTo>
                  <a:cubicBezTo>
                    <a:pt x="33" y="178"/>
                    <a:pt x="0" y="143"/>
                    <a:pt x="0" y="91"/>
                  </a:cubicBezTo>
                  <a:cubicBezTo>
                    <a:pt x="0" y="38"/>
                    <a:pt x="35" y="0"/>
                    <a:pt x="91" y="0"/>
                  </a:cubicBezTo>
                  <a:cubicBezTo>
                    <a:pt x="109" y="0"/>
                    <a:pt x="126" y="5"/>
                    <a:pt x="134" y="9"/>
                  </a:cubicBezTo>
                  <a:lnTo>
                    <a:pt x="127" y="33"/>
                  </a:lnTo>
                  <a:cubicBezTo>
                    <a:pt x="120" y="29"/>
                    <a:pt x="108" y="25"/>
                    <a:pt x="91" y="25"/>
                  </a:cubicBezTo>
                  <a:cubicBezTo>
                    <a:pt x="52" y="25"/>
                    <a:pt x="31" y="54"/>
                    <a:pt x="31" y="89"/>
                  </a:cubicBezTo>
                  <a:cubicBezTo>
                    <a:pt x="31" y="129"/>
                    <a:pt x="56" y="153"/>
                    <a:pt x="90" y="153"/>
                  </a:cubicBezTo>
                  <a:cubicBezTo>
                    <a:pt x="108" y="153"/>
                    <a:pt x="119" y="149"/>
                    <a:pt x="128" y="145"/>
                  </a:cubicBezTo>
                  <a:lnTo>
                    <a:pt x="133" y="168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152" y="1788"/>
              <a:ext cx="13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9 w 39"/>
                <a:gd name="T13" fmla="*/ 19 h 237"/>
                <a:gd name="T14" fmla="*/ 39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20 w 39"/>
                <a:gd name="T21" fmla="*/ 0 h 237"/>
                <a:gd name="T22" fmla="*/ 39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9" y="19"/>
                  </a:moveTo>
                  <a:lnTo>
                    <a:pt x="39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179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2238" y="1809"/>
              <a:ext cx="52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2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0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4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8" y="243"/>
                    <a:pt x="15" y="234"/>
                  </a:cubicBezTo>
                  <a:lnTo>
                    <a:pt x="22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0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32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8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2379" y="1809"/>
              <a:ext cx="47" cy="56"/>
            </a:xfrm>
            <a:custGeom>
              <a:avLst/>
              <a:gdLst>
                <a:gd name="T0" fmla="*/ 2 w 146"/>
                <a:gd name="T1" fmla="*/ 50 h 174"/>
                <a:gd name="T2" fmla="*/ 2 w 146"/>
                <a:gd name="T3" fmla="*/ 50 h 174"/>
                <a:gd name="T4" fmla="*/ 0 w 146"/>
                <a:gd name="T5" fmla="*/ 4 h 174"/>
                <a:gd name="T6" fmla="*/ 28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6 w 146"/>
                <a:gd name="T19" fmla="*/ 174 h 174"/>
                <a:gd name="T20" fmla="*/ 116 w 146"/>
                <a:gd name="T21" fmla="*/ 76 h 174"/>
                <a:gd name="T22" fmla="*/ 76 w 146"/>
                <a:gd name="T23" fmla="*/ 26 h 174"/>
                <a:gd name="T24" fmla="*/ 35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2 w 146"/>
                <a:gd name="T31" fmla="*/ 174 h 174"/>
                <a:gd name="T32" fmla="*/ 2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2438" y="1784"/>
              <a:ext cx="52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1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1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22"/>
            <p:cNvSpPr>
              <a:spLocks noEditPoints="1"/>
            </p:cNvSpPr>
            <p:nvPr/>
          </p:nvSpPr>
          <p:spPr bwMode="auto">
            <a:xfrm>
              <a:off x="2527" y="1787"/>
              <a:ext cx="50" cy="78"/>
            </a:xfrm>
            <a:custGeom>
              <a:avLst/>
              <a:gdLst>
                <a:gd name="T0" fmla="*/ 30 w 154"/>
                <a:gd name="T1" fmla="*/ 113 h 239"/>
                <a:gd name="T2" fmla="*/ 30 w 154"/>
                <a:gd name="T3" fmla="*/ 113 h 239"/>
                <a:gd name="T4" fmla="*/ 62 w 154"/>
                <a:gd name="T5" fmla="*/ 113 h 239"/>
                <a:gd name="T6" fmla="*/ 115 w 154"/>
                <a:gd name="T7" fmla="*/ 68 h 239"/>
                <a:gd name="T8" fmla="*/ 61 w 154"/>
                <a:gd name="T9" fmla="*/ 24 h 239"/>
                <a:gd name="T10" fmla="*/ 30 w 154"/>
                <a:gd name="T11" fmla="*/ 27 h 239"/>
                <a:gd name="T12" fmla="*/ 30 w 154"/>
                <a:gd name="T13" fmla="*/ 113 h 239"/>
                <a:gd name="T14" fmla="*/ 0 w 154"/>
                <a:gd name="T15" fmla="*/ 5 h 239"/>
                <a:gd name="T16" fmla="*/ 0 w 154"/>
                <a:gd name="T17" fmla="*/ 5 h 239"/>
                <a:gd name="T18" fmla="*/ 59 w 154"/>
                <a:gd name="T19" fmla="*/ 0 h 239"/>
                <a:gd name="T20" fmla="*/ 127 w 154"/>
                <a:gd name="T21" fmla="*/ 20 h 239"/>
                <a:gd name="T22" fmla="*/ 146 w 154"/>
                <a:gd name="T23" fmla="*/ 65 h 239"/>
                <a:gd name="T24" fmla="*/ 101 w 154"/>
                <a:gd name="T25" fmla="*/ 125 h 239"/>
                <a:gd name="T26" fmla="*/ 101 w 154"/>
                <a:gd name="T27" fmla="*/ 126 h 239"/>
                <a:gd name="T28" fmla="*/ 136 w 154"/>
                <a:gd name="T29" fmla="*/ 174 h 239"/>
                <a:gd name="T30" fmla="*/ 154 w 154"/>
                <a:gd name="T31" fmla="*/ 239 h 239"/>
                <a:gd name="T32" fmla="*/ 123 w 154"/>
                <a:gd name="T33" fmla="*/ 239 h 239"/>
                <a:gd name="T34" fmla="*/ 107 w 154"/>
                <a:gd name="T35" fmla="*/ 183 h 239"/>
                <a:gd name="T36" fmla="*/ 59 w 154"/>
                <a:gd name="T37" fmla="*/ 137 h 239"/>
                <a:gd name="T38" fmla="*/ 30 w 154"/>
                <a:gd name="T39" fmla="*/ 137 h 239"/>
                <a:gd name="T40" fmla="*/ 30 w 154"/>
                <a:gd name="T41" fmla="*/ 239 h 239"/>
                <a:gd name="T42" fmla="*/ 0 w 154"/>
                <a:gd name="T43" fmla="*/ 239 h 239"/>
                <a:gd name="T44" fmla="*/ 0 w 154"/>
                <a:gd name="T4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239">
                  <a:moveTo>
                    <a:pt x="30" y="113"/>
                  </a:moveTo>
                  <a:lnTo>
                    <a:pt x="30" y="113"/>
                  </a:lnTo>
                  <a:lnTo>
                    <a:pt x="62" y="113"/>
                  </a:lnTo>
                  <a:cubicBezTo>
                    <a:pt x="94" y="113"/>
                    <a:pt x="115" y="95"/>
                    <a:pt x="115" y="68"/>
                  </a:cubicBezTo>
                  <a:cubicBezTo>
                    <a:pt x="115" y="38"/>
                    <a:pt x="93" y="24"/>
                    <a:pt x="61" y="24"/>
                  </a:cubicBezTo>
                  <a:cubicBezTo>
                    <a:pt x="46" y="24"/>
                    <a:pt x="35" y="25"/>
                    <a:pt x="30" y="27"/>
                  </a:cubicBezTo>
                  <a:lnTo>
                    <a:pt x="30" y="113"/>
                  </a:lnTo>
                  <a:close/>
                  <a:moveTo>
                    <a:pt x="0" y="5"/>
                  </a:moveTo>
                  <a:lnTo>
                    <a:pt x="0" y="5"/>
                  </a:lnTo>
                  <a:cubicBezTo>
                    <a:pt x="15" y="2"/>
                    <a:pt x="37" y="0"/>
                    <a:pt x="59" y="0"/>
                  </a:cubicBezTo>
                  <a:cubicBezTo>
                    <a:pt x="91" y="0"/>
                    <a:pt x="112" y="6"/>
                    <a:pt x="127" y="20"/>
                  </a:cubicBezTo>
                  <a:cubicBezTo>
                    <a:pt x="139" y="30"/>
                    <a:pt x="146" y="46"/>
                    <a:pt x="146" y="65"/>
                  </a:cubicBezTo>
                  <a:cubicBezTo>
                    <a:pt x="146" y="96"/>
                    <a:pt x="126" y="117"/>
                    <a:pt x="101" y="125"/>
                  </a:cubicBezTo>
                  <a:lnTo>
                    <a:pt x="101" y="126"/>
                  </a:lnTo>
                  <a:cubicBezTo>
                    <a:pt x="119" y="133"/>
                    <a:pt x="130" y="150"/>
                    <a:pt x="136" y="174"/>
                  </a:cubicBezTo>
                  <a:cubicBezTo>
                    <a:pt x="144" y="207"/>
                    <a:pt x="149" y="230"/>
                    <a:pt x="154" y="239"/>
                  </a:cubicBezTo>
                  <a:lnTo>
                    <a:pt x="123" y="239"/>
                  </a:lnTo>
                  <a:cubicBezTo>
                    <a:pt x="119" y="233"/>
                    <a:pt x="113" y="212"/>
                    <a:pt x="107" y="183"/>
                  </a:cubicBezTo>
                  <a:cubicBezTo>
                    <a:pt x="100" y="150"/>
                    <a:pt x="87" y="138"/>
                    <a:pt x="59" y="137"/>
                  </a:cubicBezTo>
                  <a:lnTo>
                    <a:pt x="30" y="137"/>
                  </a:lnTo>
                  <a:lnTo>
                    <a:pt x="30" y="239"/>
                  </a:lnTo>
                  <a:lnTo>
                    <a:pt x="0" y="2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2583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2641" y="1809"/>
              <a:ext cx="51" cy="81"/>
            </a:xfrm>
            <a:custGeom>
              <a:avLst/>
              <a:gdLst>
                <a:gd name="T0" fmla="*/ 127 w 159"/>
                <a:gd name="T1" fmla="*/ 71 h 248"/>
                <a:gd name="T2" fmla="*/ 127 w 159"/>
                <a:gd name="T3" fmla="*/ 71 h 248"/>
                <a:gd name="T4" fmla="*/ 125 w 159"/>
                <a:gd name="T5" fmla="*/ 57 h 248"/>
                <a:gd name="T6" fmla="*/ 82 w 159"/>
                <a:gd name="T7" fmla="*/ 24 h 248"/>
                <a:gd name="T8" fmla="*/ 31 w 159"/>
                <a:gd name="T9" fmla="*/ 89 h 248"/>
                <a:gd name="T10" fmla="*/ 82 w 159"/>
                <a:gd name="T11" fmla="*/ 150 h 248"/>
                <a:gd name="T12" fmla="*/ 125 w 159"/>
                <a:gd name="T13" fmla="*/ 118 h 248"/>
                <a:gd name="T14" fmla="*/ 127 w 159"/>
                <a:gd name="T15" fmla="*/ 102 h 248"/>
                <a:gd name="T16" fmla="*/ 127 w 159"/>
                <a:gd name="T17" fmla="*/ 71 h 248"/>
                <a:gd name="T18" fmla="*/ 159 w 159"/>
                <a:gd name="T19" fmla="*/ 4 h 248"/>
                <a:gd name="T20" fmla="*/ 159 w 159"/>
                <a:gd name="T21" fmla="*/ 4 h 248"/>
                <a:gd name="T22" fmla="*/ 158 w 159"/>
                <a:gd name="T23" fmla="*/ 51 h 248"/>
                <a:gd name="T24" fmla="*/ 158 w 159"/>
                <a:gd name="T25" fmla="*/ 150 h 248"/>
                <a:gd name="T26" fmla="*/ 133 w 159"/>
                <a:gd name="T27" fmla="*/ 227 h 248"/>
                <a:gd name="T28" fmla="*/ 71 w 159"/>
                <a:gd name="T29" fmla="*/ 248 h 248"/>
                <a:gd name="T30" fmla="*/ 15 w 159"/>
                <a:gd name="T31" fmla="*/ 234 h 248"/>
                <a:gd name="T32" fmla="*/ 23 w 159"/>
                <a:gd name="T33" fmla="*/ 210 h 248"/>
                <a:gd name="T34" fmla="*/ 72 w 159"/>
                <a:gd name="T35" fmla="*/ 224 h 248"/>
                <a:gd name="T36" fmla="*/ 127 w 159"/>
                <a:gd name="T37" fmla="*/ 164 h 248"/>
                <a:gd name="T38" fmla="*/ 127 w 159"/>
                <a:gd name="T39" fmla="*/ 145 h 248"/>
                <a:gd name="T40" fmla="*/ 127 w 159"/>
                <a:gd name="T41" fmla="*/ 145 h 248"/>
                <a:gd name="T42" fmla="*/ 72 w 159"/>
                <a:gd name="T43" fmla="*/ 174 h 248"/>
                <a:gd name="T44" fmla="*/ 0 w 159"/>
                <a:gd name="T45" fmla="*/ 91 h 248"/>
                <a:gd name="T46" fmla="*/ 77 w 159"/>
                <a:gd name="T47" fmla="*/ 0 h 248"/>
                <a:gd name="T48" fmla="*/ 130 w 159"/>
                <a:gd name="T49" fmla="*/ 30 h 248"/>
                <a:gd name="T50" fmla="*/ 131 w 159"/>
                <a:gd name="T51" fmla="*/ 30 h 248"/>
                <a:gd name="T52" fmla="*/ 132 w 159"/>
                <a:gd name="T53" fmla="*/ 4 h 248"/>
                <a:gd name="T54" fmla="*/ 159 w 159"/>
                <a:gd name="T55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48">
                  <a:moveTo>
                    <a:pt x="127" y="71"/>
                  </a:moveTo>
                  <a:lnTo>
                    <a:pt x="127" y="71"/>
                  </a:lnTo>
                  <a:cubicBezTo>
                    <a:pt x="127" y="66"/>
                    <a:pt x="127" y="61"/>
                    <a:pt x="125" y="57"/>
                  </a:cubicBezTo>
                  <a:cubicBezTo>
                    <a:pt x="120" y="39"/>
                    <a:pt x="105" y="24"/>
                    <a:pt x="82" y="24"/>
                  </a:cubicBezTo>
                  <a:cubicBezTo>
                    <a:pt x="52" y="24"/>
                    <a:pt x="31" y="49"/>
                    <a:pt x="31" y="89"/>
                  </a:cubicBezTo>
                  <a:cubicBezTo>
                    <a:pt x="31" y="122"/>
                    <a:pt x="48" y="150"/>
                    <a:pt x="82" y="150"/>
                  </a:cubicBezTo>
                  <a:cubicBezTo>
                    <a:pt x="101" y="150"/>
                    <a:pt x="118" y="138"/>
                    <a:pt x="125" y="118"/>
                  </a:cubicBezTo>
                  <a:cubicBezTo>
                    <a:pt x="126" y="113"/>
                    <a:pt x="127" y="107"/>
                    <a:pt x="127" y="102"/>
                  </a:cubicBezTo>
                  <a:lnTo>
                    <a:pt x="127" y="71"/>
                  </a:lnTo>
                  <a:close/>
                  <a:moveTo>
                    <a:pt x="159" y="4"/>
                  </a:moveTo>
                  <a:lnTo>
                    <a:pt x="159" y="4"/>
                  </a:lnTo>
                  <a:cubicBezTo>
                    <a:pt x="158" y="16"/>
                    <a:pt x="158" y="30"/>
                    <a:pt x="158" y="51"/>
                  </a:cubicBezTo>
                  <a:lnTo>
                    <a:pt x="158" y="150"/>
                  </a:lnTo>
                  <a:cubicBezTo>
                    <a:pt x="158" y="189"/>
                    <a:pt x="150" y="213"/>
                    <a:pt x="133" y="227"/>
                  </a:cubicBezTo>
                  <a:cubicBezTo>
                    <a:pt x="117" y="243"/>
                    <a:pt x="93" y="248"/>
                    <a:pt x="71" y="248"/>
                  </a:cubicBezTo>
                  <a:cubicBezTo>
                    <a:pt x="51" y="248"/>
                    <a:pt x="29" y="243"/>
                    <a:pt x="15" y="234"/>
                  </a:cubicBezTo>
                  <a:lnTo>
                    <a:pt x="23" y="210"/>
                  </a:lnTo>
                  <a:cubicBezTo>
                    <a:pt x="34" y="217"/>
                    <a:pt x="51" y="224"/>
                    <a:pt x="72" y="224"/>
                  </a:cubicBezTo>
                  <a:cubicBezTo>
                    <a:pt x="104" y="224"/>
                    <a:pt x="127" y="207"/>
                    <a:pt x="127" y="164"/>
                  </a:cubicBezTo>
                  <a:lnTo>
                    <a:pt x="127" y="145"/>
                  </a:lnTo>
                  <a:lnTo>
                    <a:pt x="127" y="145"/>
                  </a:lnTo>
                  <a:cubicBezTo>
                    <a:pt x="117" y="161"/>
                    <a:pt x="99" y="174"/>
                    <a:pt x="72" y="174"/>
                  </a:cubicBezTo>
                  <a:cubicBezTo>
                    <a:pt x="30" y="174"/>
                    <a:pt x="0" y="138"/>
                    <a:pt x="0" y="91"/>
                  </a:cubicBezTo>
                  <a:cubicBezTo>
                    <a:pt x="0" y="33"/>
                    <a:pt x="38" y="0"/>
                    <a:pt x="77" y="0"/>
                  </a:cubicBezTo>
                  <a:cubicBezTo>
                    <a:pt x="106" y="0"/>
                    <a:pt x="122" y="16"/>
                    <a:pt x="130" y="30"/>
                  </a:cubicBezTo>
                  <a:lnTo>
                    <a:pt x="131" y="30"/>
                  </a:lnTo>
                  <a:lnTo>
                    <a:pt x="132" y="4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2707" y="1810"/>
              <a:ext cx="47" cy="57"/>
            </a:xfrm>
            <a:custGeom>
              <a:avLst/>
              <a:gdLst>
                <a:gd name="T0" fmla="*/ 144 w 145"/>
                <a:gd name="T1" fmla="*/ 124 h 174"/>
                <a:gd name="T2" fmla="*/ 144 w 145"/>
                <a:gd name="T3" fmla="*/ 124 h 174"/>
                <a:gd name="T4" fmla="*/ 145 w 145"/>
                <a:gd name="T5" fmla="*/ 170 h 174"/>
                <a:gd name="T6" fmla="*/ 118 w 145"/>
                <a:gd name="T7" fmla="*/ 170 h 174"/>
                <a:gd name="T8" fmla="*/ 116 w 145"/>
                <a:gd name="T9" fmla="*/ 142 h 174"/>
                <a:gd name="T10" fmla="*/ 115 w 145"/>
                <a:gd name="T11" fmla="*/ 142 h 174"/>
                <a:gd name="T12" fmla="*/ 59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10 w 145"/>
                <a:gd name="T25" fmla="*/ 120 h 174"/>
                <a:gd name="T26" fmla="*/ 113 w 145"/>
                <a:gd name="T27" fmla="*/ 104 h 174"/>
                <a:gd name="T28" fmla="*/ 113 w 145"/>
                <a:gd name="T29" fmla="*/ 0 h 174"/>
                <a:gd name="T30" fmla="*/ 144 w 145"/>
                <a:gd name="T31" fmla="*/ 0 h 174"/>
                <a:gd name="T32" fmla="*/ 144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4" y="124"/>
                  </a:moveTo>
                  <a:lnTo>
                    <a:pt x="144" y="124"/>
                  </a:lnTo>
                  <a:cubicBezTo>
                    <a:pt x="144" y="141"/>
                    <a:pt x="144" y="157"/>
                    <a:pt x="145" y="170"/>
                  </a:cubicBezTo>
                  <a:lnTo>
                    <a:pt x="118" y="170"/>
                  </a:lnTo>
                  <a:lnTo>
                    <a:pt x="116" y="142"/>
                  </a:lnTo>
                  <a:lnTo>
                    <a:pt x="115" y="142"/>
                  </a:lnTo>
                  <a:cubicBezTo>
                    <a:pt x="107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90" y="148"/>
                    <a:pt x="104" y="134"/>
                    <a:pt x="110" y="120"/>
                  </a:cubicBezTo>
                  <a:cubicBezTo>
                    <a:pt x="112" y="116"/>
                    <a:pt x="113" y="110"/>
                    <a:pt x="113" y="104"/>
                  </a:cubicBezTo>
                  <a:lnTo>
                    <a:pt x="113" y="0"/>
                  </a:lnTo>
                  <a:lnTo>
                    <a:pt x="144" y="0"/>
                  </a:lnTo>
                  <a:lnTo>
                    <a:pt x="144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2769" y="1784"/>
              <a:ext cx="10" cy="81"/>
            </a:xfrm>
            <a:custGeom>
              <a:avLst/>
              <a:gdLst>
                <a:gd name="T0" fmla="*/ 0 w 31"/>
                <a:gd name="T1" fmla="*/ 0 h 250"/>
                <a:gd name="T2" fmla="*/ 0 w 31"/>
                <a:gd name="T3" fmla="*/ 0 h 250"/>
                <a:gd name="T4" fmla="*/ 31 w 31"/>
                <a:gd name="T5" fmla="*/ 0 h 250"/>
                <a:gd name="T6" fmla="*/ 31 w 31"/>
                <a:gd name="T7" fmla="*/ 250 h 250"/>
                <a:gd name="T8" fmla="*/ 0 w 31"/>
                <a:gd name="T9" fmla="*/ 250 h 250"/>
                <a:gd name="T10" fmla="*/ 0 w 31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50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791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1 w 136"/>
                <a:gd name="T7" fmla="*/ 155 h 178"/>
                <a:gd name="T8" fmla="*/ 102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6 w 136"/>
                <a:gd name="T19" fmla="*/ 153 h 178"/>
                <a:gd name="T20" fmla="*/ 105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3 w 136"/>
                <a:gd name="T27" fmla="*/ 66 h 178"/>
                <a:gd name="T28" fmla="*/ 103 w 136"/>
                <a:gd name="T29" fmla="*/ 62 h 178"/>
                <a:gd name="T30" fmla="*/ 64 w 136"/>
                <a:gd name="T31" fmla="*/ 23 h 178"/>
                <a:gd name="T32" fmla="*/ 20 w 136"/>
                <a:gd name="T33" fmla="*/ 36 h 178"/>
                <a:gd name="T34" fmla="*/ 13 w 136"/>
                <a:gd name="T35" fmla="*/ 15 h 178"/>
                <a:gd name="T36" fmla="*/ 69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70" y="87"/>
                    <a:pt x="31" y="93"/>
                    <a:pt x="31" y="126"/>
                  </a:cubicBezTo>
                  <a:cubicBezTo>
                    <a:pt x="31" y="146"/>
                    <a:pt x="45" y="155"/>
                    <a:pt x="61" y="155"/>
                  </a:cubicBezTo>
                  <a:cubicBezTo>
                    <a:pt x="83" y="155"/>
                    <a:pt x="97" y="141"/>
                    <a:pt x="102" y="127"/>
                  </a:cubicBezTo>
                  <a:cubicBezTo>
                    <a:pt x="103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6" y="153"/>
                  </a:lnTo>
                  <a:lnTo>
                    <a:pt x="105" y="153"/>
                  </a:lnTo>
                  <a:cubicBezTo>
                    <a:pt x="95" y="166"/>
                    <a:pt x="77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3" y="66"/>
                  </a:cubicBezTo>
                  <a:lnTo>
                    <a:pt x="103" y="62"/>
                  </a:lnTo>
                  <a:cubicBezTo>
                    <a:pt x="103" y="48"/>
                    <a:pt x="99" y="23"/>
                    <a:pt x="64" y="23"/>
                  </a:cubicBezTo>
                  <a:cubicBezTo>
                    <a:pt x="48" y="23"/>
                    <a:pt x="32" y="28"/>
                    <a:pt x="20" y="36"/>
                  </a:cubicBezTo>
                  <a:lnTo>
                    <a:pt x="13" y="15"/>
                  </a:lnTo>
                  <a:cubicBezTo>
                    <a:pt x="27" y="6"/>
                    <a:pt x="47" y="0"/>
                    <a:pt x="69" y="0"/>
                  </a:cubicBezTo>
                  <a:cubicBezTo>
                    <a:pt x="121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842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881" y="1809"/>
              <a:ext cx="54" cy="58"/>
            </a:xfrm>
            <a:custGeom>
              <a:avLst/>
              <a:gdLst>
                <a:gd name="T0" fmla="*/ 32 w 167"/>
                <a:gd name="T1" fmla="*/ 89 h 178"/>
                <a:gd name="T2" fmla="*/ 32 w 167"/>
                <a:gd name="T3" fmla="*/ 89 h 178"/>
                <a:gd name="T4" fmla="*/ 83 w 167"/>
                <a:gd name="T5" fmla="*/ 155 h 178"/>
                <a:gd name="T6" fmla="*/ 135 w 167"/>
                <a:gd name="T7" fmla="*/ 89 h 178"/>
                <a:gd name="T8" fmla="*/ 84 w 167"/>
                <a:gd name="T9" fmla="*/ 23 h 178"/>
                <a:gd name="T10" fmla="*/ 32 w 167"/>
                <a:gd name="T11" fmla="*/ 89 h 178"/>
                <a:gd name="T12" fmla="*/ 167 w 167"/>
                <a:gd name="T13" fmla="*/ 88 h 178"/>
                <a:gd name="T14" fmla="*/ 167 w 167"/>
                <a:gd name="T15" fmla="*/ 88 h 178"/>
                <a:gd name="T16" fmla="*/ 82 w 167"/>
                <a:gd name="T17" fmla="*/ 178 h 178"/>
                <a:gd name="T18" fmla="*/ 0 w 167"/>
                <a:gd name="T19" fmla="*/ 91 h 178"/>
                <a:gd name="T20" fmla="*/ 85 w 167"/>
                <a:gd name="T21" fmla="*/ 0 h 178"/>
                <a:gd name="T22" fmla="*/ 167 w 167"/>
                <a:gd name="T2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78">
                  <a:moveTo>
                    <a:pt x="32" y="89"/>
                  </a:moveTo>
                  <a:lnTo>
                    <a:pt x="32" y="89"/>
                  </a:lnTo>
                  <a:cubicBezTo>
                    <a:pt x="32" y="127"/>
                    <a:pt x="53" y="155"/>
                    <a:pt x="83" y="155"/>
                  </a:cubicBezTo>
                  <a:cubicBezTo>
                    <a:pt x="113" y="155"/>
                    <a:pt x="135" y="127"/>
                    <a:pt x="135" y="89"/>
                  </a:cubicBezTo>
                  <a:cubicBezTo>
                    <a:pt x="135" y="60"/>
                    <a:pt x="121" y="23"/>
                    <a:pt x="84" y="23"/>
                  </a:cubicBezTo>
                  <a:cubicBezTo>
                    <a:pt x="48" y="23"/>
                    <a:pt x="32" y="57"/>
                    <a:pt x="32" y="89"/>
                  </a:cubicBezTo>
                  <a:close/>
                  <a:moveTo>
                    <a:pt x="167" y="88"/>
                  </a:moveTo>
                  <a:lnTo>
                    <a:pt x="167" y="88"/>
                  </a:lnTo>
                  <a:cubicBezTo>
                    <a:pt x="167" y="151"/>
                    <a:pt x="123" y="178"/>
                    <a:pt x="82" y="178"/>
                  </a:cubicBezTo>
                  <a:cubicBezTo>
                    <a:pt x="36" y="178"/>
                    <a:pt x="0" y="144"/>
                    <a:pt x="0" y="91"/>
                  </a:cubicBezTo>
                  <a:cubicBezTo>
                    <a:pt x="0" y="34"/>
                    <a:pt x="38" y="0"/>
                    <a:pt x="85" y="0"/>
                  </a:cubicBezTo>
                  <a:cubicBezTo>
                    <a:pt x="134" y="0"/>
                    <a:pt x="167" y="36"/>
                    <a:pt x="167" y="88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2947" y="1809"/>
              <a:ext cx="27" cy="56"/>
            </a:xfrm>
            <a:custGeom>
              <a:avLst/>
              <a:gdLst>
                <a:gd name="T0" fmla="*/ 1 w 85"/>
                <a:gd name="T1" fmla="*/ 57 h 174"/>
                <a:gd name="T2" fmla="*/ 1 w 85"/>
                <a:gd name="T3" fmla="*/ 57 h 174"/>
                <a:gd name="T4" fmla="*/ 0 w 85"/>
                <a:gd name="T5" fmla="*/ 4 h 174"/>
                <a:gd name="T6" fmla="*/ 27 w 85"/>
                <a:gd name="T7" fmla="*/ 4 h 174"/>
                <a:gd name="T8" fmla="*/ 28 w 85"/>
                <a:gd name="T9" fmla="*/ 37 h 174"/>
                <a:gd name="T10" fmla="*/ 29 w 85"/>
                <a:gd name="T11" fmla="*/ 37 h 174"/>
                <a:gd name="T12" fmla="*/ 76 w 85"/>
                <a:gd name="T13" fmla="*/ 0 h 174"/>
                <a:gd name="T14" fmla="*/ 85 w 85"/>
                <a:gd name="T15" fmla="*/ 1 h 174"/>
                <a:gd name="T16" fmla="*/ 85 w 85"/>
                <a:gd name="T17" fmla="*/ 30 h 174"/>
                <a:gd name="T18" fmla="*/ 74 w 85"/>
                <a:gd name="T19" fmla="*/ 29 h 174"/>
                <a:gd name="T20" fmla="*/ 33 w 85"/>
                <a:gd name="T21" fmla="*/ 69 h 174"/>
                <a:gd name="T22" fmla="*/ 32 w 85"/>
                <a:gd name="T23" fmla="*/ 83 h 174"/>
                <a:gd name="T24" fmla="*/ 32 w 85"/>
                <a:gd name="T25" fmla="*/ 174 h 174"/>
                <a:gd name="T26" fmla="*/ 1 w 85"/>
                <a:gd name="T27" fmla="*/ 174 h 174"/>
                <a:gd name="T28" fmla="*/ 1 w 85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4">
                  <a:moveTo>
                    <a:pt x="1" y="57"/>
                  </a:moveTo>
                  <a:lnTo>
                    <a:pt x="1" y="57"/>
                  </a:lnTo>
                  <a:cubicBezTo>
                    <a:pt x="1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29" y="37"/>
                  </a:lnTo>
                  <a:cubicBezTo>
                    <a:pt x="37" y="15"/>
                    <a:pt x="55" y="0"/>
                    <a:pt x="76" y="0"/>
                  </a:cubicBezTo>
                  <a:cubicBezTo>
                    <a:pt x="80" y="0"/>
                    <a:pt x="82" y="0"/>
                    <a:pt x="85" y="1"/>
                  </a:cubicBezTo>
                  <a:lnTo>
                    <a:pt x="85" y="30"/>
                  </a:lnTo>
                  <a:cubicBezTo>
                    <a:pt x="82" y="30"/>
                    <a:pt x="79" y="29"/>
                    <a:pt x="74" y="29"/>
                  </a:cubicBezTo>
                  <a:cubicBezTo>
                    <a:pt x="53" y="29"/>
                    <a:pt x="37" y="46"/>
                    <a:pt x="33" y="69"/>
                  </a:cubicBezTo>
                  <a:cubicBezTo>
                    <a:pt x="32" y="73"/>
                    <a:pt x="32" y="78"/>
                    <a:pt x="32" y="83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2980" y="1810"/>
              <a:ext cx="52" cy="81"/>
            </a:xfrm>
            <a:custGeom>
              <a:avLst/>
              <a:gdLst>
                <a:gd name="T0" fmla="*/ 34 w 160"/>
                <a:gd name="T1" fmla="*/ 0 h 248"/>
                <a:gd name="T2" fmla="*/ 34 w 160"/>
                <a:gd name="T3" fmla="*/ 0 h 248"/>
                <a:gd name="T4" fmla="*/ 71 w 160"/>
                <a:gd name="T5" fmla="*/ 101 h 248"/>
                <a:gd name="T6" fmla="*/ 82 w 160"/>
                <a:gd name="T7" fmla="*/ 135 h 248"/>
                <a:gd name="T8" fmla="*/ 82 w 160"/>
                <a:gd name="T9" fmla="*/ 135 h 248"/>
                <a:gd name="T10" fmla="*/ 93 w 160"/>
                <a:gd name="T11" fmla="*/ 100 h 248"/>
                <a:gd name="T12" fmla="*/ 127 w 160"/>
                <a:gd name="T13" fmla="*/ 0 h 248"/>
                <a:gd name="T14" fmla="*/ 160 w 160"/>
                <a:gd name="T15" fmla="*/ 0 h 248"/>
                <a:gd name="T16" fmla="*/ 113 w 160"/>
                <a:gd name="T17" fmla="*/ 121 h 248"/>
                <a:gd name="T18" fmla="*/ 55 w 160"/>
                <a:gd name="T19" fmla="*/ 228 h 248"/>
                <a:gd name="T20" fmla="*/ 17 w 160"/>
                <a:gd name="T21" fmla="*/ 248 h 248"/>
                <a:gd name="T22" fmla="*/ 9 w 160"/>
                <a:gd name="T23" fmla="*/ 222 h 248"/>
                <a:gd name="T24" fmla="*/ 36 w 160"/>
                <a:gd name="T25" fmla="*/ 207 h 248"/>
                <a:gd name="T26" fmla="*/ 62 w 160"/>
                <a:gd name="T27" fmla="*/ 172 h 248"/>
                <a:gd name="T28" fmla="*/ 65 w 160"/>
                <a:gd name="T29" fmla="*/ 165 h 248"/>
                <a:gd name="T30" fmla="*/ 63 w 160"/>
                <a:gd name="T31" fmla="*/ 157 h 248"/>
                <a:gd name="T32" fmla="*/ 0 w 160"/>
                <a:gd name="T33" fmla="*/ 0 h 248"/>
                <a:gd name="T34" fmla="*/ 34 w 160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48">
                  <a:moveTo>
                    <a:pt x="34" y="0"/>
                  </a:moveTo>
                  <a:lnTo>
                    <a:pt x="34" y="0"/>
                  </a:lnTo>
                  <a:lnTo>
                    <a:pt x="71" y="101"/>
                  </a:lnTo>
                  <a:cubicBezTo>
                    <a:pt x="75" y="112"/>
                    <a:pt x="79" y="125"/>
                    <a:pt x="82" y="135"/>
                  </a:cubicBezTo>
                  <a:lnTo>
                    <a:pt x="82" y="135"/>
                  </a:lnTo>
                  <a:cubicBezTo>
                    <a:pt x="86" y="125"/>
                    <a:pt x="89" y="112"/>
                    <a:pt x="93" y="100"/>
                  </a:cubicBezTo>
                  <a:lnTo>
                    <a:pt x="127" y="0"/>
                  </a:lnTo>
                  <a:lnTo>
                    <a:pt x="160" y="0"/>
                  </a:lnTo>
                  <a:lnTo>
                    <a:pt x="113" y="121"/>
                  </a:lnTo>
                  <a:cubicBezTo>
                    <a:pt x="91" y="180"/>
                    <a:pt x="76" y="210"/>
                    <a:pt x="55" y="228"/>
                  </a:cubicBezTo>
                  <a:cubicBezTo>
                    <a:pt x="40" y="241"/>
                    <a:pt x="25" y="247"/>
                    <a:pt x="17" y="248"/>
                  </a:cubicBezTo>
                  <a:lnTo>
                    <a:pt x="9" y="222"/>
                  </a:lnTo>
                  <a:cubicBezTo>
                    <a:pt x="17" y="220"/>
                    <a:pt x="27" y="215"/>
                    <a:pt x="36" y="207"/>
                  </a:cubicBezTo>
                  <a:cubicBezTo>
                    <a:pt x="45" y="200"/>
                    <a:pt x="55" y="188"/>
                    <a:pt x="62" y="172"/>
                  </a:cubicBezTo>
                  <a:cubicBezTo>
                    <a:pt x="64" y="169"/>
                    <a:pt x="65" y="167"/>
                    <a:pt x="65" y="165"/>
                  </a:cubicBezTo>
                  <a:cubicBezTo>
                    <a:pt x="65" y="163"/>
                    <a:pt x="64" y="161"/>
                    <a:pt x="63" y="157"/>
                  </a:cubicBez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3051" y="1788"/>
              <a:ext cx="57" cy="77"/>
            </a:xfrm>
            <a:custGeom>
              <a:avLst/>
              <a:gdLst>
                <a:gd name="T0" fmla="*/ 0 w 176"/>
                <a:gd name="T1" fmla="*/ 0 h 237"/>
                <a:gd name="T2" fmla="*/ 0 w 176"/>
                <a:gd name="T3" fmla="*/ 0 h 237"/>
                <a:gd name="T4" fmla="*/ 0 w 176"/>
                <a:gd name="T5" fmla="*/ 26 h 237"/>
                <a:gd name="T6" fmla="*/ 72 w 176"/>
                <a:gd name="T7" fmla="*/ 26 h 237"/>
                <a:gd name="T8" fmla="*/ 72 w 176"/>
                <a:gd name="T9" fmla="*/ 237 h 237"/>
                <a:gd name="T10" fmla="*/ 103 w 176"/>
                <a:gd name="T11" fmla="*/ 237 h 237"/>
                <a:gd name="T12" fmla="*/ 103 w 176"/>
                <a:gd name="T13" fmla="*/ 26 h 237"/>
                <a:gd name="T14" fmla="*/ 176 w 176"/>
                <a:gd name="T15" fmla="*/ 26 h 237"/>
                <a:gd name="T16" fmla="*/ 176 w 176"/>
                <a:gd name="T17" fmla="*/ 0 h 237"/>
                <a:gd name="T18" fmla="*/ 0 w 17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7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72" y="26"/>
                  </a:lnTo>
                  <a:lnTo>
                    <a:pt x="72" y="237"/>
                  </a:lnTo>
                  <a:lnTo>
                    <a:pt x="103" y="237"/>
                  </a:lnTo>
                  <a:lnTo>
                    <a:pt x="103" y="26"/>
                  </a:lnTo>
                  <a:lnTo>
                    <a:pt x="176" y="26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3108" y="1809"/>
              <a:ext cx="28" cy="56"/>
            </a:xfrm>
            <a:custGeom>
              <a:avLst/>
              <a:gdLst>
                <a:gd name="T0" fmla="*/ 2 w 86"/>
                <a:gd name="T1" fmla="*/ 57 h 174"/>
                <a:gd name="T2" fmla="*/ 2 w 86"/>
                <a:gd name="T3" fmla="*/ 57 h 174"/>
                <a:gd name="T4" fmla="*/ 0 w 86"/>
                <a:gd name="T5" fmla="*/ 4 h 174"/>
                <a:gd name="T6" fmla="*/ 27 w 86"/>
                <a:gd name="T7" fmla="*/ 4 h 174"/>
                <a:gd name="T8" fmla="*/ 28 w 86"/>
                <a:gd name="T9" fmla="*/ 37 h 174"/>
                <a:gd name="T10" fmla="*/ 30 w 86"/>
                <a:gd name="T11" fmla="*/ 37 h 174"/>
                <a:gd name="T12" fmla="*/ 77 w 86"/>
                <a:gd name="T13" fmla="*/ 0 h 174"/>
                <a:gd name="T14" fmla="*/ 86 w 86"/>
                <a:gd name="T15" fmla="*/ 1 h 174"/>
                <a:gd name="T16" fmla="*/ 86 w 86"/>
                <a:gd name="T17" fmla="*/ 30 h 174"/>
                <a:gd name="T18" fmla="*/ 75 w 86"/>
                <a:gd name="T19" fmla="*/ 29 h 174"/>
                <a:gd name="T20" fmla="*/ 34 w 86"/>
                <a:gd name="T21" fmla="*/ 69 h 174"/>
                <a:gd name="T22" fmla="*/ 32 w 86"/>
                <a:gd name="T23" fmla="*/ 84 h 174"/>
                <a:gd name="T24" fmla="*/ 32 w 86"/>
                <a:gd name="T25" fmla="*/ 174 h 174"/>
                <a:gd name="T26" fmla="*/ 2 w 86"/>
                <a:gd name="T27" fmla="*/ 174 h 174"/>
                <a:gd name="T28" fmla="*/ 2 w 86"/>
                <a:gd name="T29" fmla="*/ 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74">
                  <a:moveTo>
                    <a:pt x="2" y="57"/>
                  </a:moveTo>
                  <a:lnTo>
                    <a:pt x="2" y="57"/>
                  </a:lnTo>
                  <a:cubicBezTo>
                    <a:pt x="2" y="37"/>
                    <a:pt x="1" y="20"/>
                    <a:pt x="0" y="4"/>
                  </a:cubicBezTo>
                  <a:lnTo>
                    <a:pt x="27" y="4"/>
                  </a:lnTo>
                  <a:lnTo>
                    <a:pt x="28" y="37"/>
                  </a:lnTo>
                  <a:lnTo>
                    <a:pt x="30" y="37"/>
                  </a:lnTo>
                  <a:cubicBezTo>
                    <a:pt x="38" y="15"/>
                    <a:pt x="56" y="0"/>
                    <a:pt x="77" y="0"/>
                  </a:cubicBezTo>
                  <a:cubicBezTo>
                    <a:pt x="81" y="0"/>
                    <a:pt x="83" y="0"/>
                    <a:pt x="86" y="1"/>
                  </a:cubicBezTo>
                  <a:lnTo>
                    <a:pt x="86" y="30"/>
                  </a:lnTo>
                  <a:cubicBezTo>
                    <a:pt x="83" y="30"/>
                    <a:pt x="79" y="29"/>
                    <a:pt x="75" y="29"/>
                  </a:cubicBezTo>
                  <a:cubicBezTo>
                    <a:pt x="53" y="29"/>
                    <a:pt x="38" y="46"/>
                    <a:pt x="34" y="69"/>
                  </a:cubicBezTo>
                  <a:cubicBezTo>
                    <a:pt x="33" y="73"/>
                    <a:pt x="32" y="78"/>
                    <a:pt x="32" y="84"/>
                  </a:cubicBezTo>
                  <a:lnTo>
                    <a:pt x="32" y="174"/>
                  </a:lnTo>
                  <a:lnTo>
                    <a:pt x="2" y="174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3145" y="1788"/>
              <a:ext cx="12" cy="77"/>
            </a:xfrm>
            <a:custGeom>
              <a:avLst/>
              <a:gdLst>
                <a:gd name="T0" fmla="*/ 4 w 39"/>
                <a:gd name="T1" fmla="*/ 67 h 237"/>
                <a:gd name="T2" fmla="*/ 4 w 39"/>
                <a:gd name="T3" fmla="*/ 67 h 237"/>
                <a:gd name="T4" fmla="*/ 35 w 39"/>
                <a:gd name="T5" fmla="*/ 67 h 237"/>
                <a:gd name="T6" fmla="*/ 35 w 39"/>
                <a:gd name="T7" fmla="*/ 237 h 237"/>
                <a:gd name="T8" fmla="*/ 4 w 39"/>
                <a:gd name="T9" fmla="*/ 237 h 237"/>
                <a:gd name="T10" fmla="*/ 4 w 39"/>
                <a:gd name="T11" fmla="*/ 67 h 237"/>
                <a:gd name="T12" fmla="*/ 38 w 39"/>
                <a:gd name="T13" fmla="*/ 19 h 237"/>
                <a:gd name="T14" fmla="*/ 38 w 39"/>
                <a:gd name="T15" fmla="*/ 19 h 237"/>
                <a:gd name="T16" fmla="*/ 19 w 39"/>
                <a:gd name="T17" fmla="*/ 38 h 237"/>
                <a:gd name="T18" fmla="*/ 0 w 39"/>
                <a:gd name="T19" fmla="*/ 19 h 237"/>
                <a:gd name="T20" fmla="*/ 19 w 39"/>
                <a:gd name="T21" fmla="*/ 0 h 237"/>
                <a:gd name="T22" fmla="*/ 38 w 39"/>
                <a:gd name="T2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37">
                  <a:moveTo>
                    <a:pt x="4" y="67"/>
                  </a:moveTo>
                  <a:lnTo>
                    <a:pt x="4" y="67"/>
                  </a:lnTo>
                  <a:lnTo>
                    <a:pt x="35" y="67"/>
                  </a:lnTo>
                  <a:lnTo>
                    <a:pt x="35" y="237"/>
                  </a:lnTo>
                  <a:lnTo>
                    <a:pt x="4" y="237"/>
                  </a:lnTo>
                  <a:lnTo>
                    <a:pt x="4" y="67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cubicBezTo>
                    <a:pt x="39" y="30"/>
                    <a:pt x="31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8" y="8"/>
                    <a:pt x="38" y="19"/>
                  </a:cubicBez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3171" y="1784"/>
              <a:ext cx="53" cy="83"/>
            </a:xfrm>
            <a:custGeom>
              <a:avLst/>
              <a:gdLst>
                <a:gd name="T0" fmla="*/ 32 w 163"/>
                <a:gd name="T1" fmla="*/ 182 h 254"/>
                <a:gd name="T2" fmla="*/ 32 w 163"/>
                <a:gd name="T3" fmla="*/ 182 h 254"/>
                <a:gd name="T4" fmla="*/ 33 w 163"/>
                <a:gd name="T5" fmla="*/ 193 h 254"/>
                <a:gd name="T6" fmla="*/ 80 w 163"/>
                <a:gd name="T7" fmla="*/ 230 h 254"/>
                <a:gd name="T8" fmla="*/ 132 w 163"/>
                <a:gd name="T9" fmla="*/ 164 h 254"/>
                <a:gd name="T10" fmla="*/ 81 w 163"/>
                <a:gd name="T11" fmla="*/ 101 h 254"/>
                <a:gd name="T12" fmla="*/ 34 w 163"/>
                <a:gd name="T13" fmla="*/ 139 h 254"/>
                <a:gd name="T14" fmla="*/ 32 w 163"/>
                <a:gd name="T15" fmla="*/ 151 h 254"/>
                <a:gd name="T16" fmla="*/ 32 w 163"/>
                <a:gd name="T17" fmla="*/ 182 h 254"/>
                <a:gd name="T18" fmla="*/ 0 w 163"/>
                <a:gd name="T19" fmla="*/ 250 h 254"/>
                <a:gd name="T20" fmla="*/ 0 w 163"/>
                <a:gd name="T21" fmla="*/ 250 h 254"/>
                <a:gd name="T22" fmla="*/ 1 w 163"/>
                <a:gd name="T23" fmla="*/ 206 h 254"/>
                <a:gd name="T24" fmla="*/ 1 w 163"/>
                <a:gd name="T25" fmla="*/ 0 h 254"/>
                <a:gd name="T26" fmla="*/ 32 w 163"/>
                <a:gd name="T27" fmla="*/ 0 h 254"/>
                <a:gd name="T28" fmla="*/ 32 w 163"/>
                <a:gd name="T29" fmla="*/ 107 h 254"/>
                <a:gd name="T30" fmla="*/ 33 w 163"/>
                <a:gd name="T31" fmla="*/ 107 h 254"/>
                <a:gd name="T32" fmla="*/ 91 w 163"/>
                <a:gd name="T33" fmla="*/ 76 h 254"/>
                <a:gd name="T34" fmla="*/ 163 w 163"/>
                <a:gd name="T35" fmla="*/ 163 h 254"/>
                <a:gd name="T36" fmla="*/ 86 w 163"/>
                <a:gd name="T37" fmla="*/ 254 h 254"/>
                <a:gd name="T38" fmla="*/ 29 w 163"/>
                <a:gd name="T39" fmla="*/ 222 h 254"/>
                <a:gd name="T40" fmla="*/ 28 w 163"/>
                <a:gd name="T41" fmla="*/ 222 h 254"/>
                <a:gd name="T42" fmla="*/ 27 w 163"/>
                <a:gd name="T43" fmla="*/ 250 h 254"/>
                <a:gd name="T44" fmla="*/ 0 w 163"/>
                <a:gd name="T45" fmla="*/ 2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254">
                  <a:moveTo>
                    <a:pt x="32" y="182"/>
                  </a:moveTo>
                  <a:lnTo>
                    <a:pt x="32" y="182"/>
                  </a:lnTo>
                  <a:cubicBezTo>
                    <a:pt x="32" y="186"/>
                    <a:pt x="33" y="190"/>
                    <a:pt x="33" y="193"/>
                  </a:cubicBezTo>
                  <a:cubicBezTo>
                    <a:pt x="39" y="215"/>
                    <a:pt x="57" y="230"/>
                    <a:pt x="80" y="230"/>
                  </a:cubicBezTo>
                  <a:cubicBezTo>
                    <a:pt x="112" y="230"/>
                    <a:pt x="132" y="203"/>
                    <a:pt x="132" y="164"/>
                  </a:cubicBezTo>
                  <a:cubicBezTo>
                    <a:pt x="132" y="130"/>
                    <a:pt x="114" y="101"/>
                    <a:pt x="81" y="101"/>
                  </a:cubicBezTo>
                  <a:cubicBezTo>
                    <a:pt x="60" y="101"/>
                    <a:pt x="40" y="115"/>
                    <a:pt x="34" y="139"/>
                  </a:cubicBezTo>
                  <a:cubicBezTo>
                    <a:pt x="33" y="142"/>
                    <a:pt x="32" y="147"/>
                    <a:pt x="32" y="151"/>
                  </a:cubicBezTo>
                  <a:lnTo>
                    <a:pt x="32" y="182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cubicBezTo>
                    <a:pt x="1" y="239"/>
                    <a:pt x="1" y="221"/>
                    <a:pt x="1" y="206"/>
                  </a:cubicBezTo>
                  <a:lnTo>
                    <a:pt x="1" y="0"/>
                  </a:lnTo>
                  <a:lnTo>
                    <a:pt x="32" y="0"/>
                  </a:lnTo>
                  <a:lnTo>
                    <a:pt x="32" y="107"/>
                  </a:lnTo>
                  <a:lnTo>
                    <a:pt x="33" y="107"/>
                  </a:lnTo>
                  <a:cubicBezTo>
                    <a:pt x="44" y="88"/>
                    <a:pt x="63" y="76"/>
                    <a:pt x="91" y="76"/>
                  </a:cubicBezTo>
                  <a:cubicBezTo>
                    <a:pt x="133" y="76"/>
                    <a:pt x="163" y="111"/>
                    <a:pt x="163" y="163"/>
                  </a:cubicBezTo>
                  <a:cubicBezTo>
                    <a:pt x="163" y="224"/>
                    <a:pt x="124" y="254"/>
                    <a:pt x="86" y="254"/>
                  </a:cubicBezTo>
                  <a:cubicBezTo>
                    <a:pt x="62" y="254"/>
                    <a:pt x="42" y="245"/>
                    <a:pt x="29" y="222"/>
                  </a:cubicBezTo>
                  <a:lnTo>
                    <a:pt x="28" y="222"/>
                  </a:lnTo>
                  <a:lnTo>
                    <a:pt x="2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3235" y="1810"/>
              <a:ext cx="48" cy="57"/>
            </a:xfrm>
            <a:custGeom>
              <a:avLst/>
              <a:gdLst>
                <a:gd name="T0" fmla="*/ 143 w 145"/>
                <a:gd name="T1" fmla="*/ 124 h 174"/>
                <a:gd name="T2" fmla="*/ 143 w 145"/>
                <a:gd name="T3" fmla="*/ 124 h 174"/>
                <a:gd name="T4" fmla="*/ 145 w 145"/>
                <a:gd name="T5" fmla="*/ 170 h 174"/>
                <a:gd name="T6" fmla="*/ 117 w 145"/>
                <a:gd name="T7" fmla="*/ 170 h 174"/>
                <a:gd name="T8" fmla="*/ 115 w 145"/>
                <a:gd name="T9" fmla="*/ 143 h 174"/>
                <a:gd name="T10" fmla="*/ 115 w 145"/>
                <a:gd name="T11" fmla="*/ 143 h 174"/>
                <a:gd name="T12" fmla="*/ 58 w 145"/>
                <a:gd name="T13" fmla="*/ 174 h 174"/>
                <a:gd name="T14" fmla="*/ 0 w 145"/>
                <a:gd name="T15" fmla="*/ 100 h 174"/>
                <a:gd name="T16" fmla="*/ 0 w 145"/>
                <a:gd name="T17" fmla="*/ 0 h 174"/>
                <a:gd name="T18" fmla="*/ 31 w 145"/>
                <a:gd name="T19" fmla="*/ 0 h 174"/>
                <a:gd name="T20" fmla="*/ 31 w 145"/>
                <a:gd name="T21" fmla="*/ 94 h 174"/>
                <a:gd name="T22" fmla="*/ 69 w 145"/>
                <a:gd name="T23" fmla="*/ 148 h 174"/>
                <a:gd name="T24" fmla="*/ 109 w 145"/>
                <a:gd name="T25" fmla="*/ 120 h 174"/>
                <a:gd name="T26" fmla="*/ 112 w 145"/>
                <a:gd name="T27" fmla="*/ 105 h 174"/>
                <a:gd name="T28" fmla="*/ 112 w 145"/>
                <a:gd name="T29" fmla="*/ 0 h 174"/>
                <a:gd name="T30" fmla="*/ 143 w 145"/>
                <a:gd name="T31" fmla="*/ 0 h 174"/>
                <a:gd name="T32" fmla="*/ 143 w 145"/>
                <a:gd name="T3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4">
                  <a:moveTo>
                    <a:pt x="143" y="124"/>
                  </a:moveTo>
                  <a:lnTo>
                    <a:pt x="143" y="124"/>
                  </a:lnTo>
                  <a:cubicBezTo>
                    <a:pt x="143" y="141"/>
                    <a:pt x="144" y="157"/>
                    <a:pt x="145" y="170"/>
                  </a:cubicBezTo>
                  <a:lnTo>
                    <a:pt x="117" y="170"/>
                  </a:lnTo>
                  <a:lnTo>
                    <a:pt x="115" y="143"/>
                  </a:lnTo>
                  <a:lnTo>
                    <a:pt x="115" y="143"/>
                  </a:lnTo>
                  <a:cubicBezTo>
                    <a:pt x="107" y="156"/>
                    <a:pt x="89" y="174"/>
                    <a:pt x="58" y="174"/>
                  </a:cubicBezTo>
                  <a:cubicBezTo>
                    <a:pt x="32" y="174"/>
                    <a:pt x="0" y="159"/>
                    <a:pt x="0" y="100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7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6"/>
                    <a:pt x="112" y="110"/>
                    <a:pt x="112" y="105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3297" y="1809"/>
              <a:ext cx="48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30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10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6" y="26"/>
                    <a:pt x="40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3356" y="1809"/>
              <a:ext cx="44" cy="58"/>
            </a:xfrm>
            <a:custGeom>
              <a:avLst/>
              <a:gdLst>
                <a:gd name="T0" fmla="*/ 103 w 136"/>
                <a:gd name="T1" fmla="*/ 87 h 178"/>
                <a:gd name="T2" fmla="*/ 103 w 136"/>
                <a:gd name="T3" fmla="*/ 87 h 178"/>
                <a:gd name="T4" fmla="*/ 31 w 136"/>
                <a:gd name="T5" fmla="*/ 126 h 178"/>
                <a:gd name="T6" fmla="*/ 60 w 136"/>
                <a:gd name="T7" fmla="*/ 155 h 178"/>
                <a:gd name="T8" fmla="*/ 101 w 136"/>
                <a:gd name="T9" fmla="*/ 127 h 178"/>
                <a:gd name="T10" fmla="*/ 103 w 136"/>
                <a:gd name="T11" fmla="*/ 117 h 178"/>
                <a:gd name="T12" fmla="*/ 103 w 136"/>
                <a:gd name="T13" fmla="*/ 87 h 178"/>
                <a:gd name="T14" fmla="*/ 108 w 136"/>
                <a:gd name="T15" fmla="*/ 174 h 178"/>
                <a:gd name="T16" fmla="*/ 108 w 136"/>
                <a:gd name="T17" fmla="*/ 174 h 178"/>
                <a:gd name="T18" fmla="*/ 105 w 136"/>
                <a:gd name="T19" fmla="*/ 153 h 178"/>
                <a:gd name="T20" fmla="*/ 104 w 136"/>
                <a:gd name="T21" fmla="*/ 153 h 178"/>
                <a:gd name="T22" fmla="*/ 52 w 136"/>
                <a:gd name="T23" fmla="*/ 178 h 178"/>
                <a:gd name="T24" fmla="*/ 0 w 136"/>
                <a:gd name="T25" fmla="*/ 129 h 178"/>
                <a:gd name="T26" fmla="*/ 102 w 136"/>
                <a:gd name="T27" fmla="*/ 66 h 178"/>
                <a:gd name="T28" fmla="*/ 102 w 136"/>
                <a:gd name="T29" fmla="*/ 62 h 178"/>
                <a:gd name="T30" fmla="*/ 64 w 136"/>
                <a:gd name="T31" fmla="*/ 23 h 178"/>
                <a:gd name="T32" fmla="*/ 19 w 136"/>
                <a:gd name="T33" fmla="*/ 36 h 178"/>
                <a:gd name="T34" fmla="*/ 12 w 136"/>
                <a:gd name="T35" fmla="*/ 15 h 178"/>
                <a:gd name="T36" fmla="*/ 68 w 136"/>
                <a:gd name="T37" fmla="*/ 0 h 178"/>
                <a:gd name="T38" fmla="*/ 133 w 136"/>
                <a:gd name="T39" fmla="*/ 70 h 178"/>
                <a:gd name="T40" fmla="*/ 133 w 136"/>
                <a:gd name="T41" fmla="*/ 133 h 178"/>
                <a:gd name="T42" fmla="*/ 136 w 136"/>
                <a:gd name="T43" fmla="*/ 174 h 178"/>
                <a:gd name="T44" fmla="*/ 108 w 136"/>
                <a:gd name="T45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78">
                  <a:moveTo>
                    <a:pt x="103" y="87"/>
                  </a:moveTo>
                  <a:lnTo>
                    <a:pt x="103" y="87"/>
                  </a:lnTo>
                  <a:cubicBezTo>
                    <a:pt x="69" y="87"/>
                    <a:pt x="31" y="93"/>
                    <a:pt x="31" y="126"/>
                  </a:cubicBezTo>
                  <a:cubicBezTo>
                    <a:pt x="31" y="146"/>
                    <a:pt x="44" y="155"/>
                    <a:pt x="60" y="155"/>
                  </a:cubicBezTo>
                  <a:cubicBezTo>
                    <a:pt x="82" y="155"/>
                    <a:pt x="96" y="141"/>
                    <a:pt x="101" y="127"/>
                  </a:cubicBezTo>
                  <a:cubicBezTo>
                    <a:pt x="102" y="124"/>
                    <a:pt x="103" y="120"/>
                    <a:pt x="103" y="117"/>
                  </a:cubicBezTo>
                  <a:lnTo>
                    <a:pt x="103" y="87"/>
                  </a:lnTo>
                  <a:close/>
                  <a:moveTo>
                    <a:pt x="108" y="174"/>
                  </a:moveTo>
                  <a:lnTo>
                    <a:pt x="108" y="174"/>
                  </a:lnTo>
                  <a:lnTo>
                    <a:pt x="105" y="153"/>
                  </a:lnTo>
                  <a:lnTo>
                    <a:pt x="104" y="153"/>
                  </a:lnTo>
                  <a:cubicBezTo>
                    <a:pt x="95" y="166"/>
                    <a:pt x="76" y="178"/>
                    <a:pt x="52" y="178"/>
                  </a:cubicBezTo>
                  <a:cubicBezTo>
                    <a:pt x="18" y="178"/>
                    <a:pt x="0" y="154"/>
                    <a:pt x="0" y="129"/>
                  </a:cubicBezTo>
                  <a:cubicBezTo>
                    <a:pt x="0" y="88"/>
                    <a:pt x="37" y="66"/>
                    <a:pt x="102" y="66"/>
                  </a:cubicBezTo>
                  <a:lnTo>
                    <a:pt x="102" y="62"/>
                  </a:lnTo>
                  <a:cubicBezTo>
                    <a:pt x="102" y="48"/>
                    <a:pt x="99" y="23"/>
                    <a:pt x="64" y="23"/>
                  </a:cubicBezTo>
                  <a:cubicBezTo>
                    <a:pt x="48" y="23"/>
                    <a:pt x="31" y="28"/>
                    <a:pt x="19" y="36"/>
                  </a:cubicBezTo>
                  <a:lnTo>
                    <a:pt x="12" y="15"/>
                  </a:lnTo>
                  <a:cubicBezTo>
                    <a:pt x="26" y="6"/>
                    <a:pt x="47" y="0"/>
                    <a:pt x="68" y="0"/>
                  </a:cubicBezTo>
                  <a:cubicBezTo>
                    <a:pt x="120" y="0"/>
                    <a:pt x="133" y="36"/>
                    <a:pt x="133" y="70"/>
                  </a:cubicBezTo>
                  <a:lnTo>
                    <a:pt x="133" y="133"/>
                  </a:lnTo>
                  <a:cubicBezTo>
                    <a:pt x="133" y="148"/>
                    <a:pt x="134" y="163"/>
                    <a:pt x="136" y="174"/>
                  </a:cubicBezTo>
                  <a:lnTo>
                    <a:pt x="108" y="174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3414" y="1784"/>
              <a:ext cx="10" cy="81"/>
            </a:xfrm>
            <a:custGeom>
              <a:avLst/>
              <a:gdLst>
                <a:gd name="T0" fmla="*/ 0 w 31"/>
                <a:gd name="T1" fmla="*/ 250 h 250"/>
                <a:gd name="T2" fmla="*/ 0 w 31"/>
                <a:gd name="T3" fmla="*/ 250 h 250"/>
                <a:gd name="T4" fmla="*/ 31 w 31"/>
                <a:gd name="T5" fmla="*/ 250 h 250"/>
                <a:gd name="T6" fmla="*/ 31 w 31"/>
                <a:gd name="T7" fmla="*/ 0 h 250"/>
                <a:gd name="T8" fmla="*/ 0 w 31"/>
                <a:gd name="T9" fmla="*/ 0 h 250"/>
                <a:gd name="T10" fmla="*/ 0 w 31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0">
                  <a:moveTo>
                    <a:pt x="0" y="250"/>
                  </a:moveTo>
                  <a:lnTo>
                    <a:pt x="0" y="250"/>
                  </a:lnTo>
                  <a:lnTo>
                    <a:pt x="31" y="25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344" y="1788"/>
              <a:ext cx="10" cy="77"/>
            </a:xfrm>
            <a:custGeom>
              <a:avLst/>
              <a:gdLst>
                <a:gd name="T0" fmla="*/ 0 w 30"/>
                <a:gd name="T1" fmla="*/ 237 h 237"/>
                <a:gd name="T2" fmla="*/ 0 w 30"/>
                <a:gd name="T3" fmla="*/ 237 h 237"/>
                <a:gd name="T4" fmla="*/ 30 w 30"/>
                <a:gd name="T5" fmla="*/ 237 h 237"/>
                <a:gd name="T6" fmla="*/ 30 w 30"/>
                <a:gd name="T7" fmla="*/ 0 h 237"/>
                <a:gd name="T8" fmla="*/ 0 w 30"/>
                <a:gd name="T9" fmla="*/ 0 h 237"/>
                <a:gd name="T10" fmla="*/ 0 w 30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7">
                  <a:moveTo>
                    <a:pt x="0" y="237"/>
                  </a:moveTo>
                  <a:lnTo>
                    <a:pt x="0" y="237"/>
                  </a:lnTo>
                  <a:lnTo>
                    <a:pt x="30" y="23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369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428" y="1784"/>
              <a:ext cx="53" cy="83"/>
            </a:xfrm>
            <a:custGeom>
              <a:avLst/>
              <a:gdLst>
                <a:gd name="T0" fmla="*/ 129 w 161"/>
                <a:gd name="T1" fmla="*/ 149 h 254"/>
                <a:gd name="T2" fmla="*/ 129 w 161"/>
                <a:gd name="T3" fmla="*/ 149 h 254"/>
                <a:gd name="T4" fmla="*/ 128 w 161"/>
                <a:gd name="T5" fmla="*/ 136 h 254"/>
                <a:gd name="T6" fmla="*/ 83 w 161"/>
                <a:gd name="T7" fmla="*/ 100 h 254"/>
                <a:gd name="T8" fmla="*/ 32 w 161"/>
                <a:gd name="T9" fmla="*/ 166 h 254"/>
                <a:gd name="T10" fmla="*/ 82 w 161"/>
                <a:gd name="T11" fmla="*/ 229 h 254"/>
                <a:gd name="T12" fmla="*/ 128 w 161"/>
                <a:gd name="T13" fmla="*/ 192 h 254"/>
                <a:gd name="T14" fmla="*/ 129 w 161"/>
                <a:gd name="T15" fmla="*/ 179 h 254"/>
                <a:gd name="T16" fmla="*/ 129 w 161"/>
                <a:gd name="T17" fmla="*/ 149 h 254"/>
                <a:gd name="T18" fmla="*/ 160 w 161"/>
                <a:gd name="T19" fmla="*/ 0 h 254"/>
                <a:gd name="T20" fmla="*/ 160 w 161"/>
                <a:gd name="T21" fmla="*/ 0 h 254"/>
                <a:gd name="T22" fmla="*/ 160 w 161"/>
                <a:gd name="T23" fmla="*/ 206 h 254"/>
                <a:gd name="T24" fmla="*/ 161 w 161"/>
                <a:gd name="T25" fmla="*/ 250 h 254"/>
                <a:gd name="T26" fmla="*/ 134 w 161"/>
                <a:gd name="T27" fmla="*/ 250 h 254"/>
                <a:gd name="T28" fmla="*/ 132 w 161"/>
                <a:gd name="T29" fmla="*/ 221 h 254"/>
                <a:gd name="T30" fmla="*/ 132 w 161"/>
                <a:gd name="T31" fmla="*/ 221 h 254"/>
                <a:gd name="T32" fmla="*/ 73 w 161"/>
                <a:gd name="T33" fmla="*/ 254 h 254"/>
                <a:gd name="T34" fmla="*/ 1 w 161"/>
                <a:gd name="T35" fmla="*/ 168 h 254"/>
                <a:gd name="T36" fmla="*/ 77 w 161"/>
                <a:gd name="T37" fmla="*/ 76 h 254"/>
                <a:gd name="T38" fmla="*/ 128 w 161"/>
                <a:gd name="T39" fmla="*/ 102 h 254"/>
                <a:gd name="T40" fmla="*/ 129 w 161"/>
                <a:gd name="T41" fmla="*/ 102 h 254"/>
                <a:gd name="T42" fmla="*/ 129 w 161"/>
                <a:gd name="T43" fmla="*/ 0 h 254"/>
                <a:gd name="T44" fmla="*/ 160 w 161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0" y="239"/>
                    <a:pt x="161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3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5" y="76"/>
                    <a:pt x="77" y="76"/>
                  </a:cubicBezTo>
                  <a:cubicBezTo>
                    <a:pt x="103" y="76"/>
                    <a:pt x="121" y="88"/>
                    <a:pt x="128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1492" y="1809"/>
              <a:ext cx="49" cy="58"/>
            </a:xfrm>
            <a:custGeom>
              <a:avLst/>
              <a:gdLst>
                <a:gd name="T0" fmla="*/ 121 w 150"/>
                <a:gd name="T1" fmla="*/ 73 h 178"/>
                <a:gd name="T2" fmla="*/ 121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1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1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1553" y="1809"/>
              <a:ext cx="52" cy="79"/>
            </a:xfrm>
            <a:custGeom>
              <a:avLst/>
              <a:gdLst>
                <a:gd name="T0" fmla="*/ 32 w 162"/>
                <a:gd name="T1" fmla="*/ 105 h 244"/>
                <a:gd name="T2" fmla="*/ 32 w 162"/>
                <a:gd name="T3" fmla="*/ 105 h 244"/>
                <a:gd name="T4" fmla="*/ 33 w 162"/>
                <a:gd name="T5" fmla="*/ 118 h 244"/>
                <a:gd name="T6" fmla="*/ 79 w 162"/>
                <a:gd name="T7" fmla="*/ 154 h 244"/>
                <a:gd name="T8" fmla="*/ 131 w 162"/>
                <a:gd name="T9" fmla="*/ 88 h 244"/>
                <a:gd name="T10" fmla="*/ 80 w 162"/>
                <a:gd name="T11" fmla="*/ 25 h 244"/>
                <a:gd name="T12" fmla="*/ 34 w 162"/>
                <a:gd name="T13" fmla="*/ 63 h 244"/>
                <a:gd name="T14" fmla="*/ 32 w 162"/>
                <a:gd name="T15" fmla="*/ 76 h 244"/>
                <a:gd name="T16" fmla="*/ 32 w 162"/>
                <a:gd name="T17" fmla="*/ 105 h 244"/>
                <a:gd name="T18" fmla="*/ 1 w 162"/>
                <a:gd name="T19" fmla="*/ 60 h 244"/>
                <a:gd name="T20" fmla="*/ 1 w 162"/>
                <a:gd name="T21" fmla="*/ 60 h 244"/>
                <a:gd name="T22" fmla="*/ 0 w 162"/>
                <a:gd name="T23" fmla="*/ 4 h 244"/>
                <a:gd name="T24" fmla="*/ 27 w 162"/>
                <a:gd name="T25" fmla="*/ 4 h 244"/>
                <a:gd name="T26" fmla="*/ 29 w 162"/>
                <a:gd name="T27" fmla="*/ 33 h 244"/>
                <a:gd name="T28" fmla="*/ 29 w 162"/>
                <a:gd name="T29" fmla="*/ 33 h 244"/>
                <a:gd name="T30" fmla="*/ 90 w 162"/>
                <a:gd name="T31" fmla="*/ 0 h 244"/>
                <a:gd name="T32" fmla="*/ 162 w 162"/>
                <a:gd name="T33" fmla="*/ 87 h 244"/>
                <a:gd name="T34" fmla="*/ 85 w 162"/>
                <a:gd name="T35" fmla="*/ 178 h 244"/>
                <a:gd name="T36" fmla="*/ 32 w 162"/>
                <a:gd name="T37" fmla="*/ 151 h 244"/>
                <a:gd name="T38" fmla="*/ 32 w 162"/>
                <a:gd name="T39" fmla="*/ 151 h 244"/>
                <a:gd name="T40" fmla="*/ 32 w 162"/>
                <a:gd name="T41" fmla="*/ 244 h 244"/>
                <a:gd name="T42" fmla="*/ 1 w 162"/>
                <a:gd name="T43" fmla="*/ 244 h 244"/>
                <a:gd name="T44" fmla="*/ 1 w 162"/>
                <a:gd name="T45" fmla="*/ 6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44">
                  <a:moveTo>
                    <a:pt x="32" y="105"/>
                  </a:moveTo>
                  <a:lnTo>
                    <a:pt x="32" y="105"/>
                  </a:lnTo>
                  <a:cubicBezTo>
                    <a:pt x="32" y="110"/>
                    <a:pt x="32" y="114"/>
                    <a:pt x="33" y="118"/>
                  </a:cubicBezTo>
                  <a:cubicBezTo>
                    <a:pt x="39" y="139"/>
                    <a:pt x="57" y="154"/>
                    <a:pt x="79" y="154"/>
                  </a:cubicBezTo>
                  <a:cubicBezTo>
                    <a:pt x="112" y="154"/>
                    <a:pt x="131" y="127"/>
                    <a:pt x="131" y="88"/>
                  </a:cubicBezTo>
                  <a:cubicBezTo>
                    <a:pt x="131" y="54"/>
                    <a:pt x="113" y="25"/>
                    <a:pt x="80" y="25"/>
                  </a:cubicBezTo>
                  <a:cubicBezTo>
                    <a:pt x="59" y="25"/>
                    <a:pt x="40" y="40"/>
                    <a:pt x="34" y="63"/>
                  </a:cubicBezTo>
                  <a:cubicBezTo>
                    <a:pt x="33" y="67"/>
                    <a:pt x="32" y="72"/>
                    <a:pt x="32" y="76"/>
                  </a:cubicBezTo>
                  <a:lnTo>
                    <a:pt x="32" y="105"/>
                  </a:lnTo>
                  <a:close/>
                  <a:moveTo>
                    <a:pt x="1" y="60"/>
                  </a:moveTo>
                  <a:lnTo>
                    <a:pt x="1" y="60"/>
                  </a:lnTo>
                  <a:cubicBezTo>
                    <a:pt x="1" y="38"/>
                    <a:pt x="0" y="20"/>
                    <a:pt x="0" y="4"/>
                  </a:cubicBezTo>
                  <a:lnTo>
                    <a:pt x="27" y="4"/>
                  </a:lnTo>
                  <a:lnTo>
                    <a:pt x="29" y="33"/>
                  </a:lnTo>
                  <a:lnTo>
                    <a:pt x="29" y="33"/>
                  </a:lnTo>
                  <a:cubicBezTo>
                    <a:pt x="42" y="12"/>
                    <a:pt x="62" y="0"/>
                    <a:pt x="90" y="0"/>
                  </a:cubicBezTo>
                  <a:cubicBezTo>
                    <a:pt x="131" y="0"/>
                    <a:pt x="162" y="35"/>
                    <a:pt x="162" y="87"/>
                  </a:cubicBezTo>
                  <a:cubicBezTo>
                    <a:pt x="162" y="148"/>
                    <a:pt x="125" y="178"/>
                    <a:pt x="85" y="178"/>
                  </a:cubicBezTo>
                  <a:cubicBezTo>
                    <a:pt x="62" y="178"/>
                    <a:pt x="42" y="168"/>
                    <a:pt x="32" y="151"/>
                  </a:cubicBezTo>
                  <a:lnTo>
                    <a:pt x="32" y="151"/>
                  </a:lnTo>
                  <a:lnTo>
                    <a:pt x="32" y="244"/>
                  </a:lnTo>
                  <a:lnTo>
                    <a:pt x="1" y="244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614" y="1809"/>
              <a:ext cx="49" cy="58"/>
            </a:xfrm>
            <a:custGeom>
              <a:avLst/>
              <a:gdLst>
                <a:gd name="T0" fmla="*/ 121 w 151"/>
                <a:gd name="T1" fmla="*/ 73 h 178"/>
                <a:gd name="T2" fmla="*/ 121 w 151"/>
                <a:gd name="T3" fmla="*/ 73 h 178"/>
                <a:gd name="T4" fmla="*/ 78 w 151"/>
                <a:gd name="T5" fmla="*/ 22 h 178"/>
                <a:gd name="T6" fmla="*/ 30 w 151"/>
                <a:gd name="T7" fmla="*/ 73 h 178"/>
                <a:gd name="T8" fmla="*/ 121 w 151"/>
                <a:gd name="T9" fmla="*/ 73 h 178"/>
                <a:gd name="T10" fmla="*/ 30 w 151"/>
                <a:gd name="T11" fmla="*/ 95 h 178"/>
                <a:gd name="T12" fmla="*/ 30 w 151"/>
                <a:gd name="T13" fmla="*/ 95 h 178"/>
                <a:gd name="T14" fmla="*/ 88 w 151"/>
                <a:gd name="T15" fmla="*/ 154 h 178"/>
                <a:gd name="T16" fmla="*/ 136 w 151"/>
                <a:gd name="T17" fmla="*/ 145 h 178"/>
                <a:gd name="T18" fmla="*/ 141 w 151"/>
                <a:gd name="T19" fmla="*/ 167 h 178"/>
                <a:gd name="T20" fmla="*/ 84 w 151"/>
                <a:gd name="T21" fmla="*/ 178 h 178"/>
                <a:gd name="T22" fmla="*/ 0 w 151"/>
                <a:gd name="T23" fmla="*/ 92 h 178"/>
                <a:gd name="T24" fmla="*/ 80 w 151"/>
                <a:gd name="T25" fmla="*/ 0 h 178"/>
                <a:gd name="T26" fmla="*/ 151 w 151"/>
                <a:gd name="T27" fmla="*/ 80 h 178"/>
                <a:gd name="T28" fmla="*/ 150 w 151"/>
                <a:gd name="T29" fmla="*/ 95 h 178"/>
                <a:gd name="T30" fmla="*/ 30 w 151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78">
                  <a:moveTo>
                    <a:pt x="121" y="73"/>
                  </a:moveTo>
                  <a:lnTo>
                    <a:pt x="121" y="73"/>
                  </a:lnTo>
                  <a:cubicBezTo>
                    <a:pt x="121" y="53"/>
                    <a:pt x="113" y="22"/>
                    <a:pt x="78" y="22"/>
                  </a:cubicBezTo>
                  <a:cubicBezTo>
                    <a:pt x="47" y="22"/>
                    <a:pt x="33" y="51"/>
                    <a:pt x="30" y="73"/>
                  </a:cubicBezTo>
                  <a:lnTo>
                    <a:pt x="121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1" y="137"/>
                    <a:pt x="57" y="154"/>
                    <a:pt x="88" y="154"/>
                  </a:cubicBezTo>
                  <a:cubicBezTo>
                    <a:pt x="111" y="154"/>
                    <a:pt x="124" y="150"/>
                    <a:pt x="136" y="145"/>
                  </a:cubicBezTo>
                  <a:lnTo>
                    <a:pt x="141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2" y="178"/>
                    <a:pt x="0" y="143"/>
                    <a:pt x="0" y="92"/>
                  </a:cubicBezTo>
                  <a:cubicBezTo>
                    <a:pt x="0" y="41"/>
                    <a:pt x="31" y="0"/>
                    <a:pt x="80" y="0"/>
                  </a:cubicBezTo>
                  <a:cubicBezTo>
                    <a:pt x="136" y="0"/>
                    <a:pt x="151" y="49"/>
                    <a:pt x="151" y="80"/>
                  </a:cubicBezTo>
                  <a:cubicBezTo>
                    <a:pt x="151" y="87"/>
                    <a:pt x="150" y="92"/>
                    <a:pt x="150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675" y="1809"/>
              <a:ext cx="47" cy="56"/>
            </a:xfrm>
            <a:custGeom>
              <a:avLst/>
              <a:gdLst>
                <a:gd name="T0" fmla="*/ 1 w 146"/>
                <a:gd name="T1" fmla="*/ 50 h 174"/>
                <a:gd name="T2" fmla="*/ 1 w 146"/>
                <a:gd name="T3" fmla="*/ 50 h 174"/>
                <a:gd name="T4" fmla="*/ 0 w 146"/>
                <a:gd name="T5" fmla="*/ 4 h 174"/>
                <a:gd name="T6" fmla="*/ 27 w 146"/>
                <a:gd name="T7" fmla="*/ 4 h 174"/>
                <a:gd name="T8" fmla="*/ 29 w 146"/>
                <a:gd name="T9" fmla="*/ 32 h 174"/>
                <a:gd name="T10" fmla="*/ 29 w 146"/>
                <a:gd name="T11" fmla="*/ 32 h 174"/>
                <a:gd name="T12" fmla="*/ 86 w 146"/>
                <a:gd name="T13" fmla="*/ 0 h 174"/>
                <a:gd name="T14" fmla="*/ 146 w 146"/>
                <a:gd name="T15" fmla="*/ 73 h 174"/>
                <a:gd name="T16" fmla="*/ 146 w 146"/>
                <a:gd name="T17" fmla="*/ 174 h 174"/>
                <a:gd name="T18" fmla="*/ 115 w 146"/>
                <a:gd name="T19" fmla="*/ 174 h 174"/>
                <a:gd name="T20" fmla="*/ 115 w 146"/>
                <a:gd name="T21" fmla="*/ 76 h 174"/>
                <a:gd name="T22" fmla="*/ 76 w 146"/>
                <a:gd name="T23" fmla="*/ 26 h 174"/>
                <a:gd name="T24" fmla="*/ 34 w 146"/>
                <a:gd name="T25" fmla="*/ 57 h 174"/>
                <a:gd name="T26" fmla="*/ 32 w 146"/>
                <a:gd name="T27" fmla="*/ 72 h 174"/>
                <a:gd name="T28" fmla="*/ 32 w 146"/>
                <a:gd name="T29" fmla="*/ 174 h 174"/>
                <a:gd name="T30" fmla="*/ 1 w 146"/>
                <a:gd name="T31" fmla="*/ 174 h 174"/>
                <a:gd name="T32" fmla="*/ 1 w 146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4">
                  <a:moveTo>
                    <a:pt x="1" y="50"/>
                  </a:moveTo>
                  <a:lnTo>
                    <a:pt x="1" y="50"/>
                  </a:lnTo>
                  <a:cubicBezTo>
                    <a:pt x="1" y="32"/>
                    <a:pt x="1" y="18"/>
                    <a:pt x="0" y="4"/>
                  </a:cubicBezTo>
                  <a:lnTo>
                    <a:pt x="27" y="4"/>
                  </a:lnTo>
                  <a:lnTo>
                    <a:pt x="29" y="32"/>
                  </a:lnTo>
                  <a:lnTo>
                    <a:pt x="29" y="32"/>
                  </a:lnTo>
                  <a:cubicBezTo>
                    <a:pt x="38" y="16"/>
                    <a:pt x="58" y="0"/>
                    <a:pt x="86" y="0"/>
                  </a:cubicBezTo>
                  <a:cubicBezTo>
                    <a:pt x="109" y="0"/>
                    <a:pt x="146" y="14"/>
                    <a:pt x="146" y="73"/>
                  </a:cubicBezTo>
                  <a:lnTo>
                    <a:pt x="146" y="174"/>
                  </a:lnTo>
                  <a:lnTo>
                    <a:pt x="115" y="174"/>
                  </a:lnTo>
                  <a:lnTo>
                    <a:pt x="115" y="76"/>
                  </a:lnTo>
                  <a:cubicBezTo>
                    <a:pt x="115" y="49"/>
                    <a:pt x="105" y="26"/>
                    <a:pt x="76" y="26"/>
                  </a:cubicBezTo>
                  <a:cubicBezTo>
                    <a:pt x="55" y="26"/>
                    <a:pt x="39" y="40"/>
                    <a:pt x="34" y="57"/>
                  </a:cubicBezTo>
                  <a:cubicBezTo>
                    <a:pt x="33" y="61"/>
                    <a:pt x="32" y="67"/>
                    <a:pt x="32" y="72"/>
                  </a:cubicBezTo>
                  <a:lnTo>
                    <a:pt x="32" y="174"/>
                  </a:lnTo>
                  <a:lnTo>
                    <a:pt x="1" y="17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1733" y="1784"/>
              <a:ext cx="53" cy="83"/>
            </a:xfrm>
            <a:custGeom>
              <a:avLst/>
              <a:gdLst>
                <a:gd name="T0" fmla="*/ 129 w 162"/>
                <a:gd name="T1" fmla="*/ 149 h 254"/>
                <a:gd name="T2" fmla="*/ 129 w 162"/>
                <a:gd name="T3" fmla="*/ 149 h 254"/>
                <a:gd name="T4" fmla="*/ 128 w 162"/>
                <a:gd name="T5" fmla="*/ 136 h 254"/>
                <a:gd name="T6" fmla="*/ 83 w 162"/>
                <a:gd name="T7" fmla="*/ 100 h 254"/>
                <a:gd name="T8" fmla="*/ 32 w 162"/>
                <a:gd name="T9" fmla="*/ 166 h 254"/>
                <a:gd name="T10" fmla="*/ 82 w 162"/>
                <a:gd name="T11" fmla="*/ 229 h 254"/>
                <a:gd name="T12" fmla="*/ 128 w 162"/>
                <a:gd name="T13" fmla="*/ 192 h 254"/>
                <a:gd name="T14" fmla="*/ 129 w 162"/>
                <a:gd name="T15" fmla="*/ 179 h 254"/>
                <a:gd name="T16" fmla="*/ 129 w 162"/>
                <a:gd name="T17" fmla="*/ 149 h 254"/>
                <a:gd name="T18" fmla="*/ 160 w 162"/>
                <a:gd name="T19" fmla="*/ 0 h 254"/>
                <a:gd name="T20" fmla="*/ 160 w 162"/>
                <a:gd name="T21" fmla="*/ 0 h 254"/>
                <a:gd name="T22" fmla="*/ 160 w 162"/>
                <a:gd name="T23" fmla="*/ 206 h 254"/>
                <a:gd name="T24" fmla="*/ 162 w 162"/>
                <a:gd name="T25" fmla="*/ 250 h 254"/>
                <a:gd name="T26" fmla="*/ 134 w 162"/>
                <a:gd name="T27" fmla="*/ 250 h 254"/>
                <a:gd name="T28" fmla="*/ 132 w 162"/>
                <a:gd name="T29" fmla="*/ 221 h 254"/>
                <a:gd name="T30" fmla="*/ 132 w 162"/>
                <a:gd name="T31" fmla="*/ 221 h 254"/>
                <a:gd name="T32" fmla="*/ 74 w 162"/>
                <a:gd name="T33" fmla="*/ 254 h 254"/>
                <a:gd name="T34" fmla="*/ 1 w 162"/>
                <a:gd name="T35" fmla="*/ 168 h 254"/>
                <a:gd name="T36" fmla="*/ 77 w 162"/>
                <a:gd name="T37" fmla="*/ 76 h 254"/>
                <a:gd name="T38" fmla="*/ 129 w 162"/>
                <a:gd name="T39" fmla="*/ 102 h 254"/>
                <a:gd name="T40" fmla="*/ 129 w 162"/>
                <a:gd name="T41" fmla="*/ 102 h 254"/>
                <a:gd name="T42" fmla="*/ 129 w 162"/>
                <a:gd name="T43" fmla="*/ 0 h 254"/>
                <a:gd name="T44" fmla="*/ 160 w 162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254">
                  <a:moveTo>
                    <a:pt x="129" y="149"/>
                  </a:moveTo>
                  <a:lnTo>
                    <a:pt x="129" y="149"/>
                  </a:lnTo>
                  <a:cubicBezTo>
                    <a:pt x="129" y="145"/>
                    <a:pt x="129" y="140"/>
                    <a:pt x="128" y="136"/>
                  </a:cubicBezTo>
                  <a:cubicBezTo>
                    <a:pt x="123" y="117"/>
                    <a:pt x="106" y="100"/>
                    <a:pt x="83" y="100"/>
                  </a:cubicBezTo>
                  <a:cubicBezTo>
                    <a:pt x="51" y="100"/>
                    <a:pt x="32" y="129"/>
                    <a:pt x="32" y="166"/>
                  </a:cubicBezTo>
                  <a:cubicBezTo>
                    <a:pt x="32" y="201"/>
                    <a:pt x="49" y="229"/>
                    <a:pt x="82" y="229"/>
                  </a:cubicBezTo>
                  <a:cubicBezTo>
                    <a:pt x="103" y="229"/>
                    <a:pt x="122" y="215"/>
                    <a:pt x="128" y="192"/>
                  </a:cubicBezTo>
                  <a:cubicBezTo>
                    <a:pt x="129" y="188"/>
                    <a:pt x="129" y="184"/>
                    <a:pt x="129" y="179"/>
                  </a:cubicBezTo>
                  <a:lnTo>
                    <a:pt x="129" y="149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0" y="206"/>
                  </a:lnTo>
                  <a:cubicBezTo>
                    <a:pt x="160" y="221"/>
                    <a:pt x="161" y="239"/>
                    <a:pt x="162" y="250"/>
                  </a:cubicBezTo>
                  <a:lnTo>
                    <a:pt x="134" y="250"/>
                  </a:lnTo>
                  <a:lnTo>
                    <a:pt x="132" y="221"/>
                  </a:lnTo>
                  <a:lnTo>
                    <a:pt x="132" y="221"/>
                  </a:lnTo>
                  <a:cubicBezTo>
                    <a:pt x="122" y="240"/>
                    <a:pt x="101" y="254"/>
                    <a:pt x="74" y="254"/>
                  </a:cubicBezTo>
                  <a:cubicBezTo>
                    <a:pt x="32" y="254"/>
                    <a:pt x="1" y="219"/>
                    <a:pt x="1" y="168"/>
                  </a:cubicBezTo>
                  <a:cubicBezTo>
                    <a:pt x="0" y="111"/>
                    <a:pt x="36" y="76"/>
                    <a:pt x="77" y="76"/>
                  </a:cubicBezTo>
                  <a:cubicBezTo>
                    <a:pt x="103" y="76"/>
                    <a:pt x="121" y="88"/>
                    <a:pt x="129" y="102"/>
                  </a:cubicBezTo>
                  <a:lnTo>
                    <a:pt x="129" y="102"/>
                  </a:lnTo>
                  <a:lnTo>
                    <a:pt x="12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48"/>
            <p:cNvSpPr>
              <a:spLocks noEditPoints="1"/>
            </p:cNvSpPr>
            <p:nvPr/>
          </p:nvSpPr>
          <p:spPr bwMode="auto">
            <a:xfrm>
              <a:off x="1797" y="1809"/>
              <a:ext cx="49" cy="58"/>
            </a:xfrm>
            <a:custGeom>
              <a:avLst/>
              <a:gdLst>
                <a:gd name="T0" fmla="*/ 120 w 150"/>
                <a:gd name="T1" fmla="*/ 73 h 178"/>
                <a:gd name="T2" fmla="*/ 120 w 150"/>
                <a:gd name="T3" fmla="*/ 73 h 178"/>
                <a:gd name="T4" fmla="*/ 78 w 150"/>
                <a:gd name="T5" fmla="*/ 22 h 178"/>
                <a:gd name="T6" fmla="*/ 30 w 150"/>
                <a:gd name="T7" fmla="*/ 73 h 178"/>
                <a:gd name="T8" fmla="*/ 120 w 150"/>
                <a:gd name="T9" fmla="*/ 73 h 178"/>
                <a:gd name="T10" fmla="*/ 30 w 150"/>
                <a:gd name="T11" fmla="*/ 95 h 178"/>
                <a:gd name="T12" fmla="*/ 30 w 150"/>
                <a:gd name="T13" fmla="*/ 95 h 178"/>
                <a:gd name="T14" fmla="*/ 88 w 150"/>
                <a:gd name="T15" fmla="*/ 154 h 178"/>
                <a:gd name="T16" fmla="*/ 135 w 150"/>
                <a:gd name="T17" fmla="*/ 145 h 178"/>
                <a:gd name="T18" fmla="*/ 140 w 150"/>
                <a:gd name="T19" fmla="*/ 167 h 178"/>
                <a:gd name="T20" fmla="*/ 84 w 150"/>
                <a:gd name="T21" fmla="*/ 178 h 178"/>
                <a:gd name="T22" fmla="*/ 0 w 150"/>
                <a:gd name="T23" fmla="*/ 92 h 178"/>
                <a:gd name="T24" fmla="*/ 80 w 150"/>
                <a:gd name="T25" fmla="*/ 0 h 178"/>
                <a:gd name="T26" fmla="*/ 150 w 150"/>
                <a:gd name="T27" fmla="*/ 80 h 178"/>
                <a:gd name="T28" fmla="*/ 149 w 150"/>
                <a:gd name="T29" fmla="*/ 95 h 178"/>
                <a:gd name="T30" fmla="*/ 30 w 150"/>
                <a:gd name="T31" fmla="*/ 9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8">
                  <a:moveTo>
                    <a:pt x="120" y="73"/>
                  </a:moveTo>
                  <a:lnTo>
                    <a:pt x="120" y="73"/>
                  </a:lnTo>
                  <a:cubicBezTo>
                    <a:pt x="121" y="53"/>
                    <a:pt x="112" y="22"/>
                    <a:pt x="78" y="22"/>
                  </a:cubicBezTo>
                  <a:cubicBezTo>
                    <a:pt x="46" y="22"/>
                    <a:pt x="32" y="51"/>
                    <a:pt x="30" y="73"/>
                  </a:cubicBezTo>
                  <a:lnTo>
                    <a:pt x="120" y="73"/>
                  </a:lnTo>
                  <a:close/>
                  <a:moveTo>
                    <a:pt x="30" y="95"/>
                  </a:moveTo>
                  <a:lnTo>
                    <a:pt x="30" y="95"/>
                  </a:lnTo>
                  <a:cubicBezTo>
                    <a:pt x="30" y="137"/>
                    <a:pt x="57" y="154"/>
                    <a:pt x="88" y="154"/>
                  </a:cubicBezTo>
                  <a:cubicBezTo>
                    <a:pt x="110" y="154"/>
                    <a:pt x="124" y="150"/>
                    <a:pt x="135" y="145"/>
                  </a:cubicBezTo>
                  <a:lnTo>
                    <a:pt x="140" y="167"/>
                  </a:lnTo>
                  <a:cubicBezTo>
                    <a:pt x="130" y="172"/>
                    <a:pt x="111" y="178"/>
                    <a:pt x="84" y="178"/>
                  </a:cubicBezTo>
                  <a:cubicBezTo>
                    <a:pt x="31" y="178"/>
                    <a:pt x="0" y="143"/>
                    <a:pt x="0" y="92"/>
                  </a:cubicBezTo>
                  <a:cubicBezTo>
                    <a:pt x="0" y="41"/>
                    <a:pt x="30" y="0"/>
                    <a:pt x="80" y="0"/>
                  </a:cubicBezTo>
                  <a:cubicBezTo>
                    <a:pt x="136" y="0"/>
                    <a:pt x="150" y="49"/>
                    <a:pt x="150" y="80"/>
                  </a:cubicBezTo>
                  <a:cubicBezTo>
                    <a:pt x="150" y="87"/>
                    <a:pt x="150" y="92"/>
                    <a:pt x="149" y="95"/>
                  </a:cubicBezTo>
                  <a:lnTo>
                    <a:pt x="30" y="95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1857" y="1809"/>
              <a:ext cx="48" cy="56"/>
            </a:xfrm>
            <a:custGeom>
              <a:avLst/>
              <a:gdLst>
                <a:gd name="T0" fmla="*/ 2 w 147"/>
                <a:gd name="T1" fmla="*/ 50 h 174"/>
                <a:gd name="T2" fmla="*/ 2 w 147"/>
                <a:gd name="T3" fmla="*/ 50 h 174"/>
                <a:gd name="T4" fmla="*/ 0 w 147"/>
                <a:gd name="T5" fmla="*/ 4 h 174"/>
                <a:gd name="T6" fmla="*/ 28 w 147"/>
                <a:gd name="T7" fmla="*/ 4 h 174"/>
                <a:gd name="T8" fmla="*/ 29 w 147"/>
                <a:gd name="T9" fmla="*/ 32 h 174"/>
                <a:gd name="T10" fmla="*/ 30 w 147"/>
                <a:gd name="T11" fmla="*/ 32 h 174"/>
                <a:gd name="T12" fmla="*/ 86 w 147"/>
                <a:gd name="T13" fmla="*/ 0 h 174"/>
                <a:gd name="T14" fmla="*/ 147 w 147"/>
                <a:gd name="T15" fmla="*/ 73 h 174"/>
                <a:gd name="T16" fmla="*/ 147 w 147"/>
                <a:gd name="T17" fmla="*/ 174 h 174"/>
                <a:gd name="T18" fmla="*/ 116 w 147"/>
                <a:gd name="T19" fmla="*/ 174 h 174"/>
                <a:gd name="T20" fmla="*/ 116 w 147"/>
                <a:gd name="T21" fmla="*/ 76 h 174"/>
                <a:gd name="T22" fmla="*/ 76 w 147"/>
                <a:gd name="T23" fmla="*/ 26 h 174"/>
                <a:gd name="T24" fmla="*/ 35 w 147"/>
                <a:gd name="T25" fmla="*/ 57 h 174"/>
                <a:gd name="T26" fmla="*/ 33 w 147"/>
                <a:gd name="T27" fmla="*/ 72 h 174"/>
                <a:gd name="T28" fmla="*/ 33 w 147"/>
                <a:gd name="T29" fmla="*/ 174 h 174"/>
                <a:gd name="T30" fmla="*/ 2 w 147"/>
                <a:gd name="T31" fmla="*/ 174 h 174"/>
                <a:gd name="T32" fmla="*/ 2 w 147"/>
                <a:gd name="T33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74">
                  <a:moveTo>
                    <a:pt x="2" y="50"/>
                  </a:moveTo>
                  <a:lnTo>
                    <a:pt x="2" y="50"/>
                  </a:lnTo>
                  <a:cubicBezTo>
                    <a:pt x="2" y="32"/>
                    <a:pt x="1" y="18"/>
                    <a:pt x="0" y="4"/>
                  </a:cubicBezTo>
                  <a:lnTo>
                    <a:pt x="28" y="4"/>
                  </a:lnTo>
                  <a:lnTo>
                    <a:pt x="29" y="32"/>
                  </a:lnTo>
                  <a:lnTo>
                    <a:pt x="30" y="32"/>
                  </a:lnTo>
                  <a:cubicBezTo>
                    <a:pt x="39" y="16"/>
                    <a:pt x="58" y="0"/>
                    <a:pt x="86" y="0"/>
                  </a:cubicBezTo>
                  <a:cubicBezTo>
                    <a:pt x="110" y="0"/>
                    <a:pt x="147" y="14"/>
                    <a:pt x="147" y="73"/>
                  </a:cubicBezTo>
                  <a:lnTo>
                    <a:pt x="147" y="174"/>
                  </a:lnTo>
                  <a:lnTo>
                    <a:pt x="116" y="174"/>
                  </a:lnTo>
                  <a:lnTo>
                    <a:pt x="116" y="76"/>
                  </a:lnTo>
                  <a:cubicBezTo>
                    <a:pt x="116" y="49"/>
                    <a:pt x="105" y="26"/>
                    <a:pt x="76" y="26"/>
                  </a:cubicBezTo>
                  <a:cubicBezTo>
                    <a:pt x="56" y="26"/>
                    <a:pt x="40" y="40"/>
                    <a:pt x="35" y="57"/>
                  </a:cubicBezTo>
                  <a:cubicBezTo>
                    <a:pt x="33" y="61"/>
                    <a:pt x="33" y="67"/>
                    <a:pt x="33" y="72"/>
                  </a:cubicBezTo>
                  <a:lnTo>
                    <a:pt x="33" y="174"/>
                  </a:lnTo>
                  <a:lnTo>
                    <a:pt x="2" y="174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1913" y="1794"/>
              <a:ext cx="33" cy="73"/>
            </a:xfrm>
            <a:custGeom>
              <a:avLst/>
              <a:gdLst>
                <a:gd name="T0" fmla="*/ 57 w 101"/>
                <a:gd name="T1" fmla="*/ 0 h 223"/>
                <a:gd name="T2" fmla="*/ 57 w 101"/>
                <a:gd name="T3" fmla="*/ 0 h 223"/>
                <a:gd name="T4" fmla="*/ 57 w 101"/>
                <a:gd name="T5" fmla="*/ 49 h 223"/>
                <a:gd name="T6" fmla="*/ 101 w 101"/>
                <a:gd name="T7" fmla="*/ 49 h 223"/>
                <a:gd name="T8" fmla="*/ 101 w 101"/>
                <a:gd name="T9" fmla="*/ 73 h 223"/>
                <a:gd name="T10" fmla="*/ 57 w 101"/>
                <a:gd name="T11" fmla="*/ 73 h 223"/>
                <a:gd name="T12" fmla="*/ 57 w 101"/>
                <a:gd name="T13" fmla="*/ 164 h 223"/>
                <a:gd name="T14" fmla="*/ 80 w 101"/>
                <a:gd name="T15" fmla="*/ 197 h 223"/>
                <a:gd name="T16" fmla="*/ 98 w 101"/>
                <a:gd name="T17" fmla="*/ 195 h 223"/>
                <a:gd name="T18" fmla="*/ 100 w 101"/>
                <a:gd name="T19" fmla="*/ 219 h 223"/>
                <a:gd name="T20" fmla="*/ 72 w 101"/>
                <a:gd name="T21" fmla="*/ 223 h 223"/>
                <a:gd name="T22" fmla="*/ 39 w 101"/>
                <a:gd name="T23" fmla="*/ 210 h 223"/>
                <a:gd name="T24" fmla="*/ 27 w 101"/>
                <a:gd name="T25" fmla="*/ 165 h 223"/>
                <a:gd name="T26" fmla="*/ 27 w 101"/>
                <a:gd name="T27" fmla="*/ 73 h 223"/>
                <a:gd name="T28" fmla="*/ 0 w 101"/>
                <a:gd name="T29" fmla="*/ 73 h 223"/>
                <a:gd name="T30" fmla="*/ 0 w 101"/>
                <a:gd name="T31" fmla="*/ 49 h 223"/>
                <a:gd name="T32" fmla="*/ 27 w 101"/>
                <a:gd name="T33" fmla="*/ 49 h 223"/>
                <a:gd name="T34" fmla="*/ 27 w 101"/>
                <a:gd name="T35" fmla="*/ 8 h 223"/>
                <a:gd name="T36" fmla="*/ 57 w 101"/>
                <a:gd name="T3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23">
                  <a:moveTo>
                    <a:pt x="57" y="0"/>
                  </a:moveTo>
                  <a:lnTo>
                    <a:pt x="57" y="0"/>
                  </a:lnTo>
                  <a:lnTo>
                    <a:pt x="57" y="49"/>
                  </a:lnTo>
                  <a:lnTo>
                    <a:pt x="101" y="49"/>
                  </a:lnTo>
                  <a:lnTo>
                    <a:pt x="101" y="73"/>
                  </a:lnTo>
                  <a:lnTo>
                    <a:pt x="57" y="73"/>
                  </a:lnTo>
                  <a:lnTo>
                    <a:pt x="57" y="164"/>
                  </a:lnTo>
                  <a:cubicBezTo>
                    <a:pt x="57" y="185"/>
                    <a:pt x="63" y="197"/>
                    <a:pt x="80" y="197"/>
                  </a:cubicBezTo>
                  <a:cubicBezTo>
                    <a:pt x="88" y="197"/>
                    <a:pt x="94" y="196"/>
                    <a:pt x="98" y="195"/>
                  </a:cubicBezTo>
                  <a:lnTo>
                    <a:pt x="100" y="219"/>
                  </a:lnTo>
                  <a:cubicBezTo>
                    <a:pt x="94" y="221"/>
                    <a:pt x="84" y="223"/>
                    <a:pt x="72" y="223"/>
                  </a:cubicBezTo>
                  <a:cubicBezTo>
                    <a:pt x="58" y="223"/>
                    <a:pt x="46" y="218"/>
                    <a:pt x="39" y="210"/>
                  </a:cubicBezTo>
                  <a:cubicBezTo>
                    <a:pt x="30" y="201"/>
                    <a:pt x="27" y="185"/>
                    <a:pt x="27" y="165"/>
                  </a:cubicBezTo>
                  <a:lnTo>
                    <a:pt x="27" y="73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965" y="1924"/>
              <a:ext cx="57" cy="77"/>
            </a:xfrm>
            <a:custGeom>
              <a:avLst/>
              <a:gdLst>
                <a:gd name="T0" fmla="*/ 0 w 177"/>
                <a:gd name="T1" fmla="*/ 236 h 236"/>
                <a:gd name="T2" fmla="*/ 0 w 177"/>
                <a:gd name="T3" fmla="*/ 236 h 236"/>
                <a:gd name="T4" fmla="*/ 0 w 177"/>
                <a:gd name="T5" fmla="*/ 0 h 236"/>
                <a:gd name="T6" fmla="*/ 33 w 177"/>
                <a:gd name="T7" fmla="*/ 0 h 236"/>
                <a:gd name="T8" fmla="*/ 109 w 177"/>
                <a:gd name="T9" fmla="*/ 119 h 236"/>
                <a:gd name="T10" fmla="*/ 151 w 177"/>
                <a:gd name="T11" fmla="*/ 196 h 236"/>
                <a:gd name="T12" fmla="*/ 152 w 177"/>
                <a:gd name="T13" fmla="*/ 195 h 236"/>
                <a:gd name="T14" fmla="*/ 148 w 177"/>
                <a:gd name="T15" fmla="*/ 99 h 236"/>
                <a:gd name="T16" fmla="*/ 148 w 177"/>
                <a:gd name="T17" fmla="*/ 0 h 236"/>
                <a:gd name="T18" fmla="*/ 177 w 177"/>
                <a:gd name="T19" fmla="*/ 0 h 236"/>
                <a:gd name="T20" fmla="*/ 177 w 177"/>
                <a:gd name="T21" fmla="*/ 236 h 236"/>
                <a:gd name="T22" fmla="*/ 146 w 177"/>
                <a:gd name="T23" fmla="*/ 236 h 236"/>
                <a:gd name="T24" fmla="*/ 71 w 177"/>
                <a:gd name="T25" fmla="*/ 116 h 236"/>
                <a:gd name="T26" fmla="*/ 27 w 177"/>
                <a:gd name="T27" fmla="*/ 37 h 236"/>
                <a:gd name="T28" fmla="*/ 26 w 177"/>
                <a:gd name="T29" fmla="*/ 38 h 236"/>
                <a:gd name="T30" fmla="*/ 29 w 177"/>
                <a:gd name="T31" fmla="*/ 135 h 236"/>
                <a:gd name="T32" fmla="*/ 29 w 177"/>
                <a:gd name="T33" fmla="*/ 236 h 236"/>
                <a:gd name="T34" fmla="*/ 0 w 177"/>
                <a:gd name="T3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36">
                  <a:moveTo>
                    <a:pt x="0" y="236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33" y="0"/>
                  </a:lnTo>
                  <a:lnTo>
                    <a:pt x="109" y="119"/>
                  </a:lnTo>
                  <a:cubicBezTo>
                    <a:pt x="126" y="147"/>
                    <a:pt x="140" y="172"/>
                    <a:pt x="151" y="196"/>
                  </a:cubicBezTo>
                  <a:lnTo>
                    <a:pt x="152" y="195"/>
                  </a:lnTo>
                  <a:cubicBezTo>
                    <a:pt x="149" y="164"/>
                    <a:pt x="148" y="135"/>
                    <a:pt x="148" y="99"/>
                  </a:cubicBezTo>
                  <a:lnTo>
                    <a:pt x="148" y="0"/>
                  </a:lnTo>
                  <a:lnTo>
                    <a:pt x="177" y="0"/>
                  </a:lnTo>
                  <a:lnTo>
                    <a:pt x="177" y="236"/>
                  </a:lnTo>
                  <a:lnTo>
                    <a:pt x="146" y="236"/>
                  </a:lnTo>
                  <a:lnTo>
                    <a:pt x="71" y="116"/>
                  </a:lnTo>
                  <a:cubicBezTo>
                    <a:pt x="55" y="90"/>
                    <a:pt x="39" y="63"/>
                    <a:pt x="27" y="37"/>
                  </a:cubicBezTo>
                  <a:lnTo>
                    <a:pt x="26" y="38"/>
                  </a:lnTo>
                  <a:cubicBezTo>
                    <a:pt x="28" y="67"/>
                    <a:pt x="29" y="96"/>
                    <a:pt x="29" y="135"/>
                  </a:cubicBezTo>
                  <a:lnTo>
                    <a:pt x="29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035" y="1944"/>
              <a:ext cx="49" cy="58"/>
            </a:xfrm>
            <a:custGeom>
              <a:avLst/>
              <a:gdLst>
                <a:gd name="T0" fmla="*/ 29 w 149"/>
                <a:gd name="T1" fmla="*/ 94 h 176"/>
                <a:gd name="T2" fmla="*/ 29 w 149"/>
                <a:gd name="T3" fmla="*/ 94 h 176"/>
                <a:gd name="T4" fmla="*/ 87 w 149"/>
                <a:gd name="T5" fmla="*/ 152 h 176"/>
                <a:gd name="T6" fmla="*/ 134 w 149"/>
                <a:gd name="T7" fmla="*/ 144 h 176"/>
                <a:gd name="T8" fmla="*/ 139 w 149"/>
                <a:gd name="T9" fmla="*/ 166 h 176"/>
                <a:gd name="T10" fmla="*/ 83 w 149"/>
                <a:gd name="T11" fmla="*/ 176 h 176"/>
                <a:gd name="T12" fmla="*/ 0 w 149"/>
                <a:gd name="T13" fmla="*/ 91 h 176"/>
                <a:gd name="T14" fmla="*/ 79 w 149"/>
                <a:gd name="T15" fmla="*/ 0 h 176"/>
                <a:gd name="T16" fmla="*/ 149 w 149"/>
                <a:gd name="T17" fmla="*/ 79 h 176"/>
                <a:gd name="T18" fmla="*/ 148 w 149"/>
                <a:gd name="T19" fmla="*/ 94 h 176"/>
                <a:gd name="T20" fmla="*/ 29 w 149"/>
                <a:gd name="T21" fmla="*/ 94 h 176"/>
                <a:gd name="T22" fmla="*/ 119 w 149"/>
                <a:gd name="T23" fmla="*/ 72 h 176"/>
                <a:gd name="T24" fmla="*/ 119 w 149"/>
                <a:gd name="T25" fmla="*/ 72 h 176"/>
                <a:gd name="T26" fmla="*/ 77 w 149"/>
                <a:gd name="T27" fmla="*/ 22 h 176"/>
                <a:gd name="T28" fmla="*/ 29 w 149"/>
                <a:gd name="T29" fmla="*/ 72 h 176"/>
                <a:gd name="T30" fmla="*/ 119 w 149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76">
                  <a:moveTo>
                    <a:pt x="29" y="94"/>
                  </a:moveTo>
                  <a:lnTo>
                    <a:pt x="29" y="94"/>
                  </a:lnTo>
                  <a:cubicBezTo>
                    <a:pt x="30" y="135"/>
                    <a:pt x="56" y="152"/>
                    <a:pt x="87" y="152"/>
                  </a:cubicBezTo>
                  <a:cubicBezTo>
                    <a:pt x="109" y="152"/>
                    <a:pt x="122" y="149"/>
                    <a:pt x="134" y="144"/>
                  </a:cubicBezTo>
                  <a:lnTo>
                    <a:pt x="139" y="166"/>
                  </a:lnTo>
                  <a:cubicBezTo>
                    <a:pt x="128" y="171"/>
                    <a:pt x="110" y="176"/>
                    <a:pt x="83" y="176"/>
                  </a:cubicBezTo>
                  <a:cubicBezTo>
                    <a:pt x="31" y="176"/>
                    <a:pt x="0" y="142"/>
                    <a:pt x="0" y="91"/>
                  </a:cubicBezTo>
                  <a:cubicBezTo>
                    <a:pt x="0" y="40"/>
                    <a:pt x="30" y="0"/>
                    <a:pt x="79" y="0"/>
                  </a:cubicBezTo>
                  <a:cubicBezTo>
                    <a:pt x="134" y="0"/>
                    <a:pt x="149" y="48"/>
                    <a:pt x="149" y="79"/>
                  </a:cubicBezTo>
                  <a:cubicBezTo>
                    <a:pt x="149" y="86"/>
                    <a:pt x="148" y="90"/>
                    <a:pt x="148" y="94"/>
                  </a:cubicBezTo>
                  <a:lnTo>
                    <a:pt x="29" y="94"/>
                  </a:lnTo>
                  <a:close/>
                  <a:moveTo>
                    <a:pt x="119" y="72"/>
                  </a:moveTo>
                  <a:lnTo>
                    <a:pt x="119" y="72"/>
                  </a:lnTo>
                  <a:cubicBezTo>
                    <a:pt x="120" y="52"/>
                    <a:pt x="111" y="22"/>
                    <a:pt x="77" y="22"/>
                  </a:cubicBezTo>
                  <a:cubicBezTo>
                    <a:pt x="46" y="22"/>
                    <a:pt x="32" y="50"/>
                    <a:pt x="29" y="72"/>
                  </a:cubicBezTo>
                  <a:lnTo>
                    <a:pt x="119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090" y="1945"/>
              <a:ext cx="80" cy="56"/>
            </a:xfrm>
            <a:custGeom>
              <a:avLst/>
              <a:gdLst>
                <a:gd name="T0" fmla="*/ 31 w 246"/>
                <a:gd name="T1" fmla="*/ 0 h 170"/>
                <a:gd name="T2" fmla="*/ 31 w 246"/>
                <a:gd name="T3" fmla="*/ 0 h 170"/>
                <a:gd name="T4" fmla="*/ 54 w 246"/>
                <a:gd name="T5" fmla="*/ 86 h 170"/>
                <a:gd name="T6" fmla="*/ 66 w 246"/>
                <a:gd name="T7" fmla="*/ 140 h 170"/>
                <a:gd name="T8" fmla="*/ 67 w 246"/>
                <a:gd name="T9" fmla="*/ 140 h 170"/>
                <a:gd name="T10" fmla="*/ 82 w 246"/>
                <a:gd name="T11" fmla="*/ 87 h 170"/>
                <a:gd name="T12" fmla="*/ 110 w 246"/>
                <a:gd name="T13" fmla="*/ 0 h 170"/>
                <a:gd name="T14" fmla="*/ 136 w 246"/>
                <a:gd name="T15" fmla="*/ 0 h 170"/>
                <a:gd name="T16" fmla="*/ 162 w 246"/>
                <a:gd name="T17" fmla="*/ 85 h 170"/>
                <a:gd name="T18" fmla="*/ 177 w 246"/>
                <a:gd name="T19" fmla="*/ 140 h 170"/>
                <a:gd name="T20" fmla="*/ 178 w 246"/>
                <a:gd name="T21" fmla="*/ 140 h 170"/>
                <a:gd name="T22" fmla="*/ 191 w 246"/>
                <a:gd name="T23" fmla="*/ 85 h 170"/>
                <a:gd name="T24" fmla="*/ 215 w 246"/>
                <a:gd name="T25" fmla="*/ 0 h 170"/>
                <a:gd name="T26" fmla="*/ 246 w 246"/>
                <a:gd name="T27" fmla="*/ 0 h 170"/>
                <a:gd name="T28" fmla="*/ 191 w 246"/>
                <a:gd name="T29" fmla="*/ 170 h 170"/>
                <a:gd name="T30" fmla="*/ 163 w 246"/>
                <a:gd name="T31" fmla="*/ 170 h 170"/>
                <a:gd name="T32" fmla="*/ 137 w 246"/>
                <a:gd name="T33" fmla="*/ 89 h 170"/>
                <a:gd name="T34" fmla="*/ 122 w 246"/>
                <a:gd name="T35" fmla="*/ 33 h 170"/>
                <a:gd name="T36" fmla="*/ 122 w 246"/>
                <a:gd name="T37" fmla="*/ 33 h 170"/>
                <a:gd name="T38" fmla="*/ 106 w 246"/>
                <a:gd name="T39" fmla="*/ 89 h 170"/>
                <a:gd name="T40" fmla="*/ 79 w 246"/>
                <a:gd name="T41" fmla="*/ 170 h 170"/>
                <a:gd name="T42" fmla="*/ 51 w 246"/>
                <a:gd name="T43" fmla="*/ 170 h 170"/>
                <a:gd name="T44" fmla="*/ 0 w 246"/>
                <a:gd name="T45" fmla="*/ 0 h 170"/>
                <a:gd name="T46" fmla="*/ 31 w 246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70">
                  <a:moveTo>
                    <a:pt x="31" y="0"/>
                  </a:moveTo>
                  <a:lnTo>
                    <a:pt x="31" y="0"/>
                  </a:lnTo>
                  <a:lnTo>
                    <a:pt x="54" y="86"/>
                  </a:lnTo>
                  <a:cubicBezTo>
                    <a:pt x="59" y="105"/>
                    <a:pt x="63" y="123"/>
                    <a:pt x="66" y="140"/>
                  </a:cubicBezTo>
                  <a:lnTo>
                    <a:pt x="67" y="140"/>
                  </a:lnTo>
                  <a:cubicBezTo>
                    <a:pt x="71" y="123"/>
                    <a:pt x="77" y="105"/>
                    <a:pt x="82" y="87"/>
                  </a:cubicBezTo>
                  <a:lnTo>
                    <a:pt x="110" y="0"/>
                  </a:lnTo>
                  <a:lnTo>
                    <a:pt x="136" y="0"/>
                  </a:lnTo>
                  <a:lnTo>
                    <a:pt x="162" y="85"/>
                  </a:lnTo>
                  <a:cubicBezTo>
                    <a:pt x="168" y="105"/>
                    <a:pt x="173" y="123"/>
                    <a:pt x="177" y="140"/>
                  </a:cubicBezTo>
                  <a:lnTo>
                    <a:pt x="178" y="140"/>
                  </a:lnTo>
                  <a:cubicBezTo>
                    <a:pt x="181" y="123"/>
                    <a:pt x="186" y="105"/>
                    <a:pt x="191" y="85"/>
                  </a:cubicBezTo>
                  <a:lnTo>
                    <a:pt x="215" y="0"/>
                  </a:lnTo>
                  <a:lnTo>
                    <a:pt x="246" y="0"/>
                  </a:lnTo>
                  <a:lnTo>
                    <a:pt x="191" y="170"/>
                  </a:lnTo>
                  <a:lnTo>
                    <a:pt x="163" y="170"/>
                  </a:lnTo>
                  <a:lnTo>
                    <a:pt x="137" y="89"/>
                  </a:lnTo>
                  <a:cubicBezTo>
                    <a:pt x="131" y="70"/>
                    <a:pt x="127" y="53"/>
                    <a:pt x="122" y="33"/>
                  </a:cubicBezTo>
                  <a:lnTo>
                    <a:pt x="122" y="33"/>
                  </a:lnTo>
                  <a:cubicBezTo>
                    <a:pt x="117" y="54"/>
                    <a:pt x="112" y="71"/>
                    <a:pt x="106" y="89"/>
                  </a:cubicBezTo>
                  <a:lnTo>
                    <a:pt x="79" y="170"/>
                  </a:lnTo>
                  <a:lnTo>
                    <a:pt x="51" y="170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2200" y="1923"/>
              <a:ext cx="47" cy="79"/>
            </a:xfrm>
            <a:custGeom>
              <a:avLst/>
              <a:gdLst>
                <a:gd name="T0" fmla="*/ 8 w 143"/>
                <a:gd name="T1" fmla="*/ 203 h 243"/>
                <a:gd name="T2" fmla="*/ 8 w 143"/>
                <a:gd name="T3" fmla="*/ 203 h 243"/>
                <a:gd name="T4" fmla="*/ 62 w 143"/>
                <a:gd name="T5" fmla="*/ 218 h 243"/>
                <a:gd name="T6" fmla="*/ 111 w 143"/>
                <a:gd name="T7" fmla="*/ 178 h 243"/>
                <a:gd name="T8" fmla="*/ 67 w 143"/>
                <a:gd name="T9" fmla="*/ 131 h 243"/>
                <a:gd name="T10" fmla="*/ 5 w 143"/>
                <a:gd name="T11" fmla="*/ 64 h 243"/>
                <a:gd name="T12" fmla="*/ 81 w 143"/>
                <a:gd name="T13" fmla="*/ 0 h 243"/>
                <a:gd name="T14" fmla="*/ 133 w 143"/>
                <a:gd name="T15" fmla="*/ 12 h 243"/>
                <a:gd name="T16" fmla="*/ 125 w 143"/>
                <a:gd name="T17" fmla="*/ 36 h 243"/>
                <a:gd name="T18" fmla="*/ 80 w 143"/>
                <a:gd name="T19" fmla="*/ 25 h 243"/>
                <a:gd name="T20" fmla="*/ 36 w 143"/>
                <a:gd name="T21" fmla="*/ 61 h 243"/>
                <a:gd name="T22" fmla="*/ 82 w 143"/>
                <a:gd name="T23" fmla="*/ 106 h 243"/>
                <a:gd name="T24" fmla="*/ 143 w 143"/>
                <a:gd name="T25" fmla="*/ 175 h 243"/>
                <a:gd name="T26" fmla="*/ 60 w 143"/>
                <a:gd name="T27" fmla="*/ 243 h 243"/>
                <a:gd name="T28" fmla="*/ 0 w 143"/>
                <a:gd name="T29" fmla="*/ 228 h 243"/>
                <a:gd name="T30" fmla="*/ 8 w 143"/>
                <a:gd name="T31" fmla="*/ 20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243">
                  <a:moveTo>
                    <a:pt x="8" y="203"/>
                  </a:moveTo>
                  <a:lnTo>
                    <a:pt x="8" y="203"/>
                  </a:lnTo>
                  <a:cubicBezTo>
                    <a:pt x="21" y="211"/>
                    <a:pt x="41" y="218"/>
                    <a:pt x="62" y="218"/>
                  </a:cubicBezTo>
                  <a:cubicBezTo>
                    <a:pt x="93" y="218"/>
                    <a:pt x="111" y="202"/>
                    <a:pt x="111" y="178"/>
                  </a:cubicBezTo>
                  <a:cubicBezTo>
                    <a:pt x="111" y="156"/>
                    <a:pt x="99" y="143"/>
                    <a:pt x="67" y="131"/>
                  </a:cubicBezTo>
                  <a:cubicBezTo>
                    <a:pt x="29" y="117"/>
                    <a:pt x="5" y="97"/>
                    <a:pt x="5" y="64"/>
                  </a:cubicBezTo>
                  <a:cubicBezTo>
                    <a:pt x="5" y="27"/>
                    <a:pt x="35" y="0"/>
                    <a:pt x="81" y="0"/>
                  </a:cubicBezTo>
                  <a:cubicBezTo>
                    <a:pt x="105" y="0"/>
                    <a:pt x="123" y="6"/>
                    <a:pt x="133" y="12"/>
                  </a:cubicBezTo>
                  <a:lnTo>
                    <a:pt x="125" y="36"/>
                  </a:lnTo>
                  <a:cubicBezTo>
                    <a:pt x="117" y="32"/>
                    <a:pt x="101" y="25"/>
                    <a:pt x="80" y="25"/>
                  </a:cubicBezTo>
                  <a:cubicBezTo>
                    <a:pt x="48" y="25"/>
                    <a:pt x="36" y="45"/>
                    <a:pt x="36" y="61"/>
                  </a:cubicBezTo>
                  <a:cubicBezTo>
                    <a:pt x="36" y="83"/>
                    <a:pt x="50" y="93"/>
                    <a:pt x="82" y="106"/>
                  </a:cubicBezTo>
                  <a:cubicBezTo>
                    <a:pt x="122" y="121"/>
                    <a:pt x="143" y="141"/>
                    <a:pt x="143" y="175"/>
                  </a:cubicBezTo>
                  <a:cubicBezTo>
                    <a:pt x="143" y="212"/>
                    <a:pt x="116" y="243"/>
                    <a:pt x="60" y="243"/>
                  </a:cubicBezTo>
                  <a:cubicBezTo>
                    <a:pt x="37" y="243"/>
                    <a:pt x="12" y="236"/>
                    <a:pt x="0" y="228"/>
                  </a:cubicBezTo>
                  <a:lnTo>
                    <a:pt x="8" y="20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2257" y="1944"/>
              <a:ext cx="53" cy="58"/>
            </a:xfrm>
            <a:custGeom>
              <a:avLst/>
              <a:gdLst>
                <a:gd name="T0" fmla="*/ 165 w 165"/>
                <a:gd name="T1" fmla="*/ 87 h 177"/>
                <a:gd name="T2" fmla="*/ 165 w 165"/>
                <a:gd name="T3" fmla="*/ 87 h 177"/>
                <a:gd name="T4" fmla="*/ 81 w 165"/>
                <a:gd name="T5" fmla="*/ 177 h 177"/>
                <a:gd name="T6" fmla="*/ 0 w 165"/>
                <a:gd name="T7" fmla="*/ 89 h 177"/>
                <a:gd name="T8" fmla="*/ 84 w 165"/>
                <a:gd name="T9" fmla="*/ 0 h 177"/>
                <a:gd name="T10" fmla="*/ 165 w 165"/>
                <a:gd name="T11" fmla="*/ 87 h 177"/>
                <a:gd name="T12" fmla="*/ 31 w 165"/>
                <a:gd name="T13" fmla="*/ 88 h 177"/>
                <a:gd name="T14" fmla="*/ 31 w 165"/>
                <a:gd name="T15" fmla="*/ 88 h 177"/>
                <a:gd name="T16" fmla="*/ 82 w 165"/>
                <a:gd name="T17" fmla="*/ 153 h 177"/>
                <a:gd name="T18" fmla="*/ 134 w 165"/>
                <a:gd name="T19" fmla="*/ 88 h 177"/>
                <a:gd name="T20" fmla="*/ 83 w 165"/>
                <a:gd name="T21" fmla="*/ 23 h 177"/>
                <a:gd name="T22" fmla="*/ 31 w 165"/>
                <a:gd name="T23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77">
                  <a:moveTo>
                    <a:pt x="165" y="87"/>
                  </a:moveTo>
                  <a:lnTo>
                    <a:pt x="165" y="87"/>
                  </a:lnTo>
                  <a:cubicBezTo>
                    <a:pt x="165" y="149"/>
                    <a:pt x="122" y="177"/>
                    <a:pt x="81" y="177"/>
                  </a:cubicBezTo>
                  <a:cubicBezTo>
                    <a:pt x="35" y="177"/>
                    <a:pt x="0" y="143"/>
                    <a:pt x="0" y="89"/>
                  </a:cubicBezTo>
                  <a:cubicBezTo>
                    <a:pt x="0" y="33"/>
                    <a:pt x="37" y="0"/>
                    <a:pt x="84" y="0"/>
                  </a:cubicBezTo>
                  <a:cubicBezTo>
                    <a:pt x="132" y="0"/>
                    <a:pt x="165" y="35"/>
                    <a:pt x="165" y="87"/>
                  </a:cubicBezTo>
                  <a:close/>
                  <a:moveTo>
                    <a:pt x="31" y="88"/>
                  </a:moveTo>
                  <a:lnTo>
                    <a:pt x="31" y="88"/>
                  </a:lnTo>
                  <a:cubicBezTo>
                    <a:pt x="31" y="125"/>
                    <a:pt x="52" y="153"/>
                    <a:pt x="82" y="153"/>
                  </a:cubicBezTo>
                  <a:cubicBezTo>
                    <a:pt x="112" y="153"/>
                    <a:pt x="134" y="126"/>
                    <a:pt x="134" y="88"/>
                  </a:cubicBezTo>
                  <a:cubicBezTo>
                    <a:pt x="134" y="59"/>
                    <a:pt x="120" y="23"/>
                    <a:pt x="83" y="23"/>
                  </a:cubicBezTo>
                  <a:cubicBezTo>
                    <a:pt x="47" y="23"/>
                    <a:pt x="31" y="56"/>
                    <a:pt x="31" y="88"/>
                  </a:cubicBez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2323" y="1945"/>
              <a:ext cx="46" cy="57"/>
            </a:xfrm>
            <a:custGeom>
              <a:avLst/>
              <a:gdLst>
                <a:gd name="T0" fmla="*/ 143 w 144"/>
                <a:gd name="T1" fmla="*/ 123 h 174"/>
                <a:gd name="T2" fmla="*/ 143 w 144"/>
                <a:gd name="T3" fmla="*/ 123 h 174"/>
                <a:gd name="T4" fmla="*/ 144 w 144"/>
                <a:gd name="T5" fmla="*/ 170 h 174"/>
                <a:gd name="T6" fmla="*/ 117 w 144"/>
                <a:gd name="T7" fmla="*/ 170 h 174"/>
                <a:gd name="T8" fmla="*/ 115 w 144"/>
                <a:gd name="T9" fmla="*/ 142 h 174"/>
                <a:gd name="T10" fmla="*/ 114 w 144"/>
                <a:gd name="T11" fmla="*/ 142 h 174"/>
                <a:gd name="T12" fmla="*/ 59 w 144"/>
                <a:gd name="T13" fmla="*/ 174 h 174"/>
                <a:gd name="T14" fmla="*/ 0 w 144"/>
                <a:gd name="T15" fmla="*/ 99 h 174"/>
                <a:gd name="T16" fmla="*/ 0 w 144"/>
                <a:gd name="T17" fmla="*/ 0 h 174"/>
                <a:gd name="T18" fmla="*/ 31 w 144"/>
                <a:gd name="T19" fmla="*/ 0 h 174"/>
                <a:gd name="T20" fmla="*/ 31 w 144"/>
                <a:gd name="T21" fmla="*/ 94 h 174"/>
                <a:gd name="T22" fmla="*/ 69 w 144"/>
                <a:gd name="T23" fmla="*/ 148 h 174"/>
                <a:gd name="T24" fmla="*/ 109 w 144"/>
                <a:gd name="T25" fmla="*/ 120 h 174"/>
                <a:gd name="T26" fmla="*/ 112 w 144"/>
                <a:gd name="T27" fmla="*/ 104 h 174"/>
                <a:gd name="T28" fmla="*/ 112 w 144"/>
                <a:gd name="T29" fmla="*/ 0 h 174"/>
                <a:gd name="T30" fmla="*/ 143 w 144"/>
                <a:gd name="T31" fmla="*/ 0 h 174"/>
                <a:gd name="T32" fmla="*/ 143 w 144"/>
                <a:gd name="T33" fmla="*/ 12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74">
                  <a:moveTo>
                    <a:pt x="143" y="123"/>
                  </a:moveTo>
                  <a:lnTo>
                    <a:pt x="143" y="123"/>
                  </a:lnTo>
                  <a:cubicBezTo>
                    <a:pt x="143" y="141"/>
                    <a:pt x="143" y="156"/>
                    <a:pt x="144" y="170"/>
                  </a:cubicBezTo>
                  <a:lnTo>
                    <a:pt x="117" y="170"/>
                  </a:lnTo>
                  <a:lnTo>
                    <a:pt x="115" y="142"/>
                  </a:lnTo>
                  <a:lnTo>
                    <a:pt x="114" y="142"/>
                  </a:lnTo>
                  <a:cubicBezTo>
                    <a:pt x="106" y="156"/>
                    <a:pt x="89" y="174"/>
                    <a:pt x="59" y="174"/>
                  </a:cubicBezTo>
                  <a:cubicBezTo>
                    <a:pt x="32" y="174"/>
                    <a:pt x="0" y="159"/>
                    <a:pt x="0" y="99"/>
                  </a:cubicBezTo>
                  <a:lnTo>
                    <a:pt x="0" y="0"/>
                  </a:lnTo>
                  <a:lnTo>
                    <a:pt x="31" y="0"/>
                  </a:lnTo>
                  <a:lnTo>
                    <a:pt x="31" y="94"/>
                  </a:lnTo>
                  <a:cubicBezTo>
                    <a:pt x="31" y="126"/>
                    <a:pt x="41" y="148"/>
                    <a:pt x="69" y="148"/>
                  </a:cubicBezTo>
                  <a:cubicBezTo>
                    <a:pt x="89" y="148"/>
                    <a:pt x="104" y="134"/>
                    <a:pt x="109" y="120"/>
                  </a:cubicBezTo>
                  <a:cubicBezTo>
                    <a:pt x="111" y="115"/>
                    <a:pt x="112" y="110"/>
                    <a:pt x="112" y="104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23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2379" y="1930"/>
              <a:ext cx="33" cy="72"/>
            </a:xfrm>
            <a:custGeom>
              <a:avLst/>
              <a:gdLst>
                <a:gd name="T0" fmla="*/ 56 w 100"/>
                <a:gd name="T1" fmla="*/ 0 h 221"/>
                <a:gd name="T2" fmla="*/ 56 w 100"/>
                <a:gd name="T3" fmla="*/ 0 h 221"/>
                <a:gd name="T4" fmla="*/ 56 w 100"/>
                <a:gd name="T5" fmla="*/ 48 h 221"/>
                <a:gd name="T6" fmla="*/ 100 w 100"/>
                <a:gd name="T7" fmla="*/ 48 h 221"/>
                <a:gd name="T8" fmla="*/ 100 w 100"/>
                <a:gd name="T9" fmla="*/ 72 h 221"/>
                <a:gd name="T10" fmla="*/ 56 w 100"/>
                <a:gd name="T11" fmla="*/ 72 h 221"/>
                <a:gd name="T12" fmla="*/ 56 w 100"/>
                <a:gd name="T13" fmla="*/ 163 h 221"/>
                <a:gd name="T14" fmla="*/ 79 w 100"/>
                <a:gd name="T15" fmla="*/ 196 h 221"/>
                <a:gd name="T16" fmla="*/ 97 w 100"/>
                <a:gd name="T17" fmla="*/ 194 h 221"/>
                <a:gd name="T18" fmla="*/ 98 w 100"/>
                <a:gd name="T19" fmla="*/ 217 h 221"/>
                <a:gd name="T20" fmla="*/ 71 w 100"/>
                <a:gd name="T21" fmla="*/ 221 h 221"/>
                <a:gd name="T22" fmla="*/ 38 w 100"/>
                <a:gd name="T23" fmla="*/ 208 h 221"/>
                <a:gd name="T24" fmla="*/ 26 w 100"/>
                <a:gd name="T25" fmla="*/ 164 h 221"/>
                <a:gd name="T26" fmla="*/ 26 w 100"/>
                <a:gd name="T27" fmla="*/ 72 h 221"/>
                <a:gd name="T28" fmla="*/ 0 w 100"/>
                <a:gd name="T29" fmla="*/ 72 h 221"/>
                <a:gd name="T30" fmla="*/ 0 w 100"/>
                <a:gd name="T31" fmla="*/ 48 h 221"/>
                <a:gd name="T32" fmla="*/ 26 w 100"/>
                <a:gd name="T33" fmla="*/ 48 h 221"/>
                <a:gd name="T34" fmla="*/ 26 w 100"/>
                <a:gd name="T35" fmla="*/ 8 h 221"/>
                <a:gd name="T36" fmla="*/ 56 w 100"/>
                <a:gd name="T3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21">
                  <a:moveTo>
                    <a:pt x="56" y="0"/>
                  </a:moveTo>
                  <a:lnTo>
                    <a:pt x="56" y="0"/>
                  </a:lnTo>
                  <a:lnTo>
                    <a:pt x="56" y="48"/>
                  </a:lnTo>
                  <a:lnTo>
                    <a:pt x="100" y="48"/>
                  </a:lnTo>
                  <a:lnTo>
                    <a:pt x="100" y="72"/>
                  </a:lnTo>
                  <a:lnTo>
                    <a:pt x="56" y="72"/>
                  </a:lnTo>
                  <a:lnTo>
                    <a:pt x="56" y="163"/>
                  </a:lnTo>
                  <a:cubicBezTo>
                    <a:pt x="56" y="184"/>
                    <a:pt x="62" y="196"/>
                    <a:pt x="79" y="196"/>
                  </a:cubicBezTo>
                  <a:cubicBezTo>
                    <a:pt x="87" y="196"/>
                    <a:pt x="93" y="195"/>
                    <a:pt x="97" y="194"/>
                  </a:cubicBezTo>
                  <a:lnTo>
                    <a:pt x="98" y="217"/>
                  </a:lnTo>
                  <a:cubicBezTo>
                    <a:pt x="92" y="219"/>
                    <a:pt x="83" y="221"/>
                    <a:pt x="71" y="221"/>
                  </a:cubicBezTo>
                  <a:cubicBezTo>
                    <a:pt x="57" y="221"/>
                    <a:pt x="45" y="217"/>
                    <a:pt x="38" y="208"/>
                  </a:cubicBezTo>
                  <a:cubicBezTo>
                    <a:pt x="29" y="199"/>
                    <a:pt x="26" y="184"/>
                    <a:pt x="26" y="164"/>
                  </a:cubicBezTo>
                  <a:lnTo>
                    <a:pt x="2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2423" y="1920"/>
              <a:ext cx="47" cy="81"/>
            </a:xfrm>
            <a:custGeom>
              <a:avLst/>
              <a:gdLst>
                <a:gd name="T0" fmla="*/ 0 w 144"/>
                <a:gd name="T1" fmla="*/ 0 h 249"/>
                <a:gd name="T2" fmla="*/ 0 w 144"/>
                <a:gd name="T3" fmla="*/ 0 h 249"/>
                <a:gd name="T4" fmla="*/ 30 w 144"/>
                <a:gd name="T5" fmla="*/ 0 h 249"/>
                <a:gd name="T6" fmla="*/ 30 w 144"/>
                <a:gd name="T7" fmla="*/ 106 h 249"/>
                <a:gd name="T8" fmla="*/ 31 w 144"/>
                <a:gd name="T9" fmla="*/ 106 h 249"/>
                <a:gd name="T10" fmla="*/ 53 w 144"/>
                <a:gd name="T11" fmla="*/ 84 h 249"/>
                <a:gd name="T12" fmla="*/ 85 w 144"/>
                <a:gd name="T13" fmla="*/ 76 h 249"/>
                <a:gd name="T14" fmla="*/ 144 w 144"/>
                <a:gd name="T15" fmla="*/ 148 h 249"/>
                <a:gd name="T16" fmla="*/ 144 w 144"/>
                <a:gd name="T17" fmla="*/ 249 h 249"/>
                <a:gd name="T18" fmla="*/ 113 w 144"/>
                <a:gd name="T19" fmla="*/ 249 h 249"/>
                <a:gd name="T20" fmla="*/ 113 w 144"/>
                <a:gd name="T21" fmla="*/ 151 h 249"/>
                <a:gd name="T22" fmla="*/ 74 w 144"/>
                <a:gd name="T23" fmla="*/ 101 h 249"/>
                <a:gd name="T24" fmla="*/ 32 w 144"/>
                <a:gd name="T25" fmla="*/ 132 h 249"/>
                <a:gd name="T26" fmla="*/ 30 w 144"/>
                <a:gd name="T27" fmla="*/ 147 h 249"/>
                <a:gd name="T28" fmla="*/ 30 w 144"/>
                <a:gd name="T29" fmla="*/ 249 h 249"/>
                <a:gd name="T30" fmla="*/ 0 w 144"/>
                <a:gd name="T31" fmla="*/ 249 h 249"/>
                <a:gd name="T32" fmla="*/ 0 w 144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4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06"/>
                  </a:lnTo>
                  <a:lnTo>
                    <a:pt x="31" y="106"/>
                  </a:lnTo>
                  <a:cubicBezTo>
                    <a:pt x="36" y="97"/>
                    <a:pt x="44" y="90"/>
                    <a:pt x="53" y="84"/>
                  </a:cubicBezTo>
                  <a:cubicBezTo>
                    <a:pt x="62" y="79"/>
                    <a:pt x="73" y="76"/>
                    <a:pt x="85" y="76"/>
                  </a:cubicBezTo>
                  <a:cubicBezTo>
                    <a:pt x="107" y="76"/>
                    <a:pt x="144" y="90"/>
                    <a:pt x="144" y="148"/>
                  </a:cubicBezTo>
                  <a:lnTo>
                    <a:pt x="144" y="249"/>
                  </a:lnTo>
                  <a:lnTo>
                    <a:pt x="113" y="249"/>
                  </a:lnTo>
                  <a:lnTo>
                    <a:pt x="113" y="151"/>
                  </a:lnTo>
                  <a:cubicBezTo>
                    <a:pt x="113" y="124"/>
                    <a:pt x="103" y="101"/>
                    <a:pt x="74" y="101"/>
                  </a:cubicBezTo>
                  <a:cubicBezTo>
                    <a:pt x="54" y="101"/>
                    <a:pt x="38" y="115"/>
                    <a:pt x="32" y="132"/>
                  </a:cubicBezTo>
                  <a:cubicBezTo>
                    <a:pt x="31" y="136"/>
                    <a:pt x="30" y="141"/>
                    <a:pt x="30" y="147"/>
                  </a:cubicBezTo>
                  <a:lnTo>
                    <a:pt x="30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2500" y="1924"/>
              <a:ext cx="93" cy="77"/>
            </a:xfrm>
            <a:custGeom>
              <a:avLst/>
              <a:gdLst>
                <a:gd name="T0" fmla="*/ 60 w 288"/>
                <a:gd name="T1" fmla="*/ 236 h 236"/>
                <a:gd name="T2" fmla="*/ 60 w 288"/>
                <a:gd name="T3" fmla="*/ 236 h 236"/>
                <a:gd name="T4" fmla="*/ 0 w 288"/>
                <a:gd name="T5" fmla="*/ 0 h 236"/>
                <a:gd name="T6" fmla="*/ 32 w 288"/>
                <a:gd name="T7" fmla="*/ 0 h 236"/>
                <a:gd name="T8" fmla="*/ 60 w 288"/>
                <a:gd name="T9" fmla="*/ 119 h 236"/>
                <a:gd name="T10" fmla="*/ 78 w 288"/>
                <a:gd name="T11" fmla="*/ 201 h 236"/>
                <a:gd name="T12" fmla="*/ 78 w 288"/>
                <a:gd name="T13" fmla="*/ 201 h 236"/>
                <a:gd name="T14" fmla="*/ 98 w 288"/>
                <a:gd name="T15" fmla="*/ 119 h 236"/>
                <a:gd name="T16" fmla="*/ 129 w 288"/>
                <a:gd name="T17" fmla="*/ 0 h 236"/>
                <a:gd name="T18" fmla="*/ 161 w 288"/>
                <a:gd name="T19" fmla="*/ 0 h 236"/>
                <a:gd name="T20" fmla="*/ 189 w 288"/>
                <a:gd name="T21" fmla="*/ 120 h 236"/>
                <a:gd name="T22" fmla="*/ 206 w 288"/>
                <a:gd name="T23" fmla="*/ 200 h 236"/>
                <a:gd name="T24" fmla="*/ 207 w 288"/>
                <a:gd name="T25" fmla="*/ 200 h 236"/>
                <a:gd name="T26" fmla="*/ 226 w 288"/>
                <a:gd name="T27" fmla="*/ 119 h 236"/>
                <a:gd name="T28" fmla="*/ 257 w 288"/>
                <a:gd name="T29" fmla="*/ 0 h 236"/>
                <a:gd name="T30" fmla="*/ 288 w 288"/>
                <a:gd name="T31" fmla="*/ 0 h 236"/>
                <a:gd name="T32" fmla="*/ 221 w 288"/>
                <a:gd name="T33" fmla="*/ 236 h 236"/>
                <a:gd name="T34" fmla="*/ 189 w 288"/>
                <a:gd name="T35" fmla="*/ 236 h 236"/>
                <a:gd name="T36" fmla="*/ 159 w 288"/>
                <a:gd name="T37" fmla="*/ 113 h 236"/>
                <a:gd name="T38" fmla="*/ 144 w 288"/>
                <a:gd name="T39" fmla="*/ 36 h 236"/>
                <a:gd name="T40" fmla="*/ 143 w 288"/>
                <a:gd name="T41" fmla="*/ 36 h 236"/>
                <a:gd name="T42" fmla="*/ 125 w 288"/>
                <a:gd name="T43" fmla="*/ 113 h 236"/>
                <a:gd name="T44" fmla="*/ 92 w 288"/>
                <a:gd name="T45" fmla="*/ 236 h 236"/>
                <a:gd name="T46" fmla="*/ 60 w 288"/>
                <a:gd name="T4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236">
                  <a:moveTo>
                    <a:pt x="60" y="236"/>
                  </a:moveTo>
                  <a:lnTo>
                    <a:pt x="60" y="2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119"/>
                  </a:lnTo>
                  <a:cubicBezTo>
                    <a:pt x="67" y="149"/>
                    <a:pt x="73" y="178"/>
                    <a:pt x="78" y="201"/>
                  </a:cubicBezTo>
                  <a:lnTo>
                    <a:pt x="78" y="201"/>
                  </a:lnTo>
                  <a:cubicBezTo>
                    <a:pt x="82" y="177"/>
                    <a:pt x="89" y="149"/>
                    <a:pt x="98" y="119"/>
                  </a:cubicBezTo>
                  <a:lnTo>
                    <a:pt x="129" y="0"/>
                  </a:lnTo>
                  <a:lnTo>
                    <a:pt x="161" y="0"/>
                  </a:lnTo>
                  <a:lnTo>
                    <a:pt x="189" y="120"/>
                  </a:lnTo>
                  <a:cubicBezTo>
                    <a:pt x="196" y="148"/>
                    <a:pt x="202" y="176"/>
                    <a:pt x="206" y="200"/>
                  </a:cubicBezTo>
                  <a:lnTo>
                    <a:pt x="207" y="200"/>
                  </a:lnTo>
                  <a:cubicBezTo>
                    <a:pt x="212" y="174"/>
                    <a:pt x="218" y="148"/>
                    <a:pt x="226" y="119"/>
                  </a:cubicBezTo>
                  <a:lnTo>
                    <a:pt x="257" y="0"/>
                  </a:lnTo>
                  <a:lnTo>
                    <a:pt x="288" y="0"/>
                  </a:lnTo>
                  <a:lnTo>
                    <a:pt x="221" y="236"/>
                  </a:lnTo>
                  <a:lnTo>
                    <a:pt x="189" y="236"/>
                  </a:lnTo>
                  <a:lnTo>
                    <a:pt x="159" y="113"/>
                  </a:lnTo>
                  <a:cubicBezTo>
                    <a:pt x="152" y="83"/>
                    <a:pt x="147" y="60"/>
                    <a:pt x="144" y="36"/>
                  </a:cubicBezTo>
                  <a:lnTo>
                    <a:pt x="143" y="36"/>
                  </a:lnTo>
                  <a:cubicBezTo>
                    <a:pt x="139" y="59"/>
                    <a:pt x="134" y="82"/>
                    <a:pt x="125" y="113"/>
                  </a:cubicBezTo>
                  <a:lnTo>
                    <a:pt x="92" y="236"/>
                  </a:lnTo>
                  <a:lnTo>
                    <a:pt x="60" y="23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2594" y="1944"/>
              <a:ext cx="44" cy="58"/>
            </a:xfrm>
            <a:custGeom>
              <a:avLst/>
              <a:gdLst>
                <a:gd name="T0" fmla="*/ 107 w 135"/>
                <a:gd name="T1" fmla="*/ 173 h 177"/>
                <a:gd name="T2" fmla="*/ 107 w 135"/>
                <a:gd name="T3" fmla="*/ 173 h 177"/>
                <a:gd name="T4" fmla="*/ 105 w 135"/>
                <a:gd name="T5" fmla="*/ 151 h 177"/>
                <a:gd name="T6" fmla="*/ 104 w 135"/>
                <a:gd name="T7" fmla="*/ 151 h 177"/>
                <a:gd name="T8" fmla="*/ 52 w 135"/>
                <a:gd name="T9" fmla="*/ 177 h 177"/>
                <a:gd name="T10" fmla="*/ 0 w 135"/>
                <a:gd name="T11" fmla="*/ 128 h 177"/>
                <a:gd name="T12" fmla="*/ 102 w 135"/>
                <a:gd name="T13" fmla="*/ 65 h 177"/>
                <a:gd name="T14" fmla="*/ 102 w 135"/>
                <a:gd name="T15" fmla="*/ 61 h 177"/>
                <a:gd name="T16" fmla="*/ 64 w 135"/>
                <a:gd name="T17" fmla="*/ 22 h 177"/>
                <a:gd name="T18" fmla="*/ 19 w 135"/>
                <a:gd name="T19" fmla="*/ 35 h 177"/>
                <a:gd name="T20" fmla="*/ 12 w 135"/>
                <a:gd name="T21" fmla="*/ 15 h 177"/>
                <a:gd name="T22" fmla="*/ 68 w 135"/>
                <a:gd name="T23" fmla="*/ 0 h 177"/>
                <a:gd name="T24" fmla="*/ 132 w 135"/>
                <a:gd name="T25" fmla="*/ 69 h 177"/>
                <a:gd name="T26" fmla="*/ 132 w 135"/>
                <a:gd name="T27" fmla="*/ 132 h 177"/>
                <a:gd name="T28" fmla="*/ 135 w 135"/>
                <a:gd name="T29" fmla="*/ 173 h 177"/>
                <a:gd name="T30" fmla="*/ 107 w 135"/>
                <a:gd name="T31" fmla="*/ 173 h 177"/>
                <a:gd name="T32" fmla="*/ 103 w 135"/>
                <a:gd name="T33" fmla="*/ 86 h 177"/>
                <a:gd name="T34" fmla="*/ 103 w 135"/>
                <a:gd name="T35" fmla="*/ 86 h 177"/>
                <a:gd name="T36" fmla="*/ 31 w 135"/>
                <a:gd name="T37" fmla="*/ 124 h 177"/>
                <a:gd name="T38" fmla="*/ 60 w 135"/>
                <a:gd name="T39" fmla="*/ 154 h 177"/>
                <a:gd name="T40" fmla="*/ 101 w 135"/>
                <a:gd name="T41" fmla="*/ 125 h 177"/>
                <a:gd name="T42" fmla="*/ 103 w 135"/>
                <a:gd name="T43" fmla="*/ 116 h 177"/>
                <a:gd name="T44" fmla="*/ 103 w 135"/>
                <a:gd name="T45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77">
                  <a:moveTo>
                    <a:pt x="107" y="173"/>
                  </a:moveTo>
                  <a:lnTo>
                    <a:pt x="107" y="173"/>
                  </a:lnTo>
                  <a:lnTo>
                    <a:pt x="105" y="151"/>
                  </a:lnTo>
                  <a:lnTo>
                    <a:pt x="104" y="151"/>
                  </a:lnTo>
                  <a:cubicBezTo>
                    <a:pt x="94" y="165"/>
                    <a:pt x="76" y="177"/>
                    <a:pt x="52" y="177"/>
                  </a:cubicBezTo>
                  <a:cubicBezTo>
                    <a:pt x="18" y="177"/>
                    <a:pt x="0" y="152"/>
                    <a:pt x="0" y="128"/>
                  </a:cubicBezTo>
                  <a:cubicBezTo>
                    <a:pt x="0" y="87"/>
                    <a:pt x="37" y="65"/>
                    <a:pt x="102" y="65"/>
                  </a:cubicBezTo>
                  <a:lnTo>
                    <a:pt x="102" y="61"/>
                  </a:lnTo>
                  <a:cubicBezTo>
                    <a:pt x="102" y="47"/>
                    <a:pt x="98" y="22"/>
                    <a:pt x="64" y="22"/>
                  </a:cubicBezTo>
                  <a:cubicBezTo>
                    <a:pt x="48" y="22"/>
                    <a:pt x="31" y="27"/>
                    <a:pt x="19" y="35"/>
                  </a:cubicBezTo>
                  <a:lnTo>
                    <a:pt x="12" y="15"/>
                  </a:lnTo>
                  <a:cubicBezTo>
                    <a:pt x="26" y="5"/>
                    <a:pt x="47" y="0"/>
                    <a:pt x="68" y="0"/>
                  </a:cubicBezTo>
                  <a:cubicBezTo>
                    <a:pt x="120" y="0"/>
                    <a:pt x="132" y="35"/>
                    <a:pt x="132" y="69"/>
                  </a:cubicBezTo>
                  <a:lnTo>
                    <a:pt x="132" y="132"/>
                  </a:lnTo>
                  <a:cubicBezTo>
                    <a:pt x="132" y="147"/>
                    <a:pt x="133" y="161"/>
                    <a:pt x="135" y="173"/>
                  </a:cubicBezTo>
                  <a:lnTo>
                    <a:pt x="107" y="173"/>
                  </a:lnTo>
                  <a:close/>
                  <a:moveTo>
                    <a:pt x="103" y="86"/>
                  </a:moveTo>
                  <a:lnTo>
                    <a:pt x="103" y="86"/>
                  </a:lnTo>
                  <a:cubicBezTo>
                    <a:pt x="69" y="86"/>
                    <a:pt x="31" y="92"/>
                    <a:pt x="31" y="124"/>
                  </a:cubicBezTo>
                  <a:cubicBezTo>
                    <a:pt x="31" y="144"/>
                    <a:pt x="44" y="154"/>
                    <a:pt x="60" y="154"/>
                  </a:cubicBezTo>
                  <a:cubicBezTo>
                    <a:pt x="82" y="154"/>
                    <a:pt x="96" y="140"/>
                    <a:pt x="101" y="125"/>
                  </a:cubicBezTo>
                  <a:cubicBezTo>
                    <a:pt x="102" y="122"/>
                    <a:pt x="103" y="119"/>
                    <a:pt x="103" y="116"/>
                  </a:cubicBezTo>
                  <a:lnTo>
                    <a:pt x="103" y="86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2653" y="1920"/>
              <a:ext cx="10" cy="81"/>
            </a:xfrm>
            <a:custGeom>
              <a:avLst/>
              <a:gdLst>
                <a:gd name="T0" fmla="*/ 0 w 31"/>
                <a:gd name="T1" fmla="*/ 249 h 249"/>
                <a:gd name="T2" fmla="*/ 0 w 31"/>
                <a:gd name="T3" fmla="*/ 249 h 249"/>
                <a:gd name="T4" fmla="*/ 31 w 31"/>
                <a:gd name="T5" fmla="*/ 249 h 249"/>
                <a:gd name="T6" fmla="*/ 31 w 31"/>
                <a:gd name="T7" fmla="*/ 0 h 249"/>
                <a:gd name="T8" fmla="*/ 0 w 31"/>
                <a:gd name="T9" fmla="*/ 0 h 249"/>
                <a:gd name="T10" fmla="*/ 0 w 31"/>
                <a:gd name="T1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49">
                  <a:moveTo>
                    <a:pt x="0" y="249"/>
                  </a:moveTo>
                  <a:lnTo>
                    <a:pt x="0" y="249"/>
                  </a:lnTo>
                  <a:lnTo>
                    <a:pt x="31" y="2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2676" y="1944"/>
              <a:ext cx="49" cy="58"/>
            </a:xfrm>
            <a:custGeom>
              <a:avLst/>
              <a:gdLst>
                <a:gd name="T0" fmla="*/ 30 w 150"/>
                <a:gd name="T1" fmla="*/ 94 h 176"/>
                <a:gd name="T2" fmla="*/ 30 w 150"/>
                <a:gd name="T3" fmla="*/ 94 h 176"/>
                <a:gd name="T4" fmla="*/ 88 w 150"/>
                <a:gd name="T5" fmla="*/ 152 h 176"/>
                <a:gd name="T6" fmla="*/ 135 w 150"/>
                <a:gd name="T7" fmla="*/ 144 h 176"/>
                <a:gd name="T8" fmla="*/ 140 w 150"/>
                <a:gd name="T9" fmla="*/ 166 h 176"/>
                <a:gd name="T10" fmla="*/ 84 w 150"/>
                <a:gd name="T11" fmla="*/ 176 h 176"/>
                <a:gd name="T12" fmla="*/ 0 w 150"/>
                <a:gd name="T13" fmla="*/ 91 h 176"/>
                <a:gd name="T14" fmla="*/ 80 w 150"/>
                <a:gd name="T15" fmla="*/ 0 h 176"/>
                <a:gd name="T16" fmla="*/ 150 w 150"/>
                <a:gd name="T17" fmla="*/ 79 h 176"/>
                <a:gd name="T18" fmla="*/ 149 w 150"/>
                <a:gd name="T19" fmla="*/ 94 h 176"/>
                <a:gd name="T20" fmla="*/ 30 w 150"/>
                <a:gd name="T21" fmla="*/ 94 h 176"/>
                <a:gd name="T22" fmla="*/ 120 w 150"/>
                <a:gd name="T23" fmla="*/ 72 h 176"/>
                <a:gd name="T24" fmla="*/ 120 w 150"/>
                <a:gd name="T25" fmla="*/ 72 h 176"/>
                <a:gd name="T26" fmla="*/ 77 w 150"/>
                <a:gd name="T27" fmla="*/ 22 h 176"/>
                <a:gd name="T28" fmla="*/ 30 w 150"/>
                <a:gd name="T29" fmla="*/ 72 h 176"/>
                <a:gd name="T30" fmla="*/ 120 w 150"/>
                <a:gd name="T3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76">
                  <a:moveTo>
                    <a:pt x="30" y="94"/>
                  </a:moveTo>
                  <a:lnTo>
                    <a:pt x="30" y="94"/>
                  </a:lnTo>
                  <a:cubicBezTo>
                    <a:pt x="30" y="135"/>
                    <a:pt x="57" y="152"/>
                    <a:pt x="88" y="152"/>
                  </a:cubicBezTo>
                  <a:cubicBezTo>
                    <a:pt x="110" y="152"/>
                    <a:pt x="123" y="149"/>
                    <a:pt x="135" y="144"/>
                  </a:cubicBezTo>
                  <a:lnTo>
                    <a:pt x="140" y="166"/>
                  </a:lnTo>
                  <a:cubicBezTo>
                    <a:pt x="129" y="171"/>
                    <a:pt x="111" y="176"/>
                    <a:pt x="84" y="176"/>
                  </a:cubicBezTo>
                  <a:cubicBezTo>
                    <a:pt x="32" y="176"/>
                    <a:pt x="0" y="142"/>
                    <a:pt x="0" y="91"/>
                  </a:cubicBezTo>
                  <a:cubicBezTo>
                    <a:pt x="0" y="40"/>
                    <a:pt x="30" y="0"/>
                    <a:pt x="80" y="0"/>
                  </a:cubicBezTo>
                  <a:cubicBezTo>
                    <a:pt x="135" y="0"/>
                    <a:pt x="150" y="48"/>
                    <a:pt x="150" y="79"/>
                  </a:cubicBezTo>
                  <a:cubicBezTo>
                    <a:pt x="150" y="86"/>
                    <a:pt x="149" y="90"/>
                    <a:pt x="149" y="94"/>
                  </a:cubicBezTo>
                  <a:lnTo>
                    <a:pt x="30" y="94"/>
                  </a:lnTo>
                  <a:close/>
                  <a:moveTo>
                    <a:pt x="120" y="72"/>
                  </a:moveTo>
                  <a:lnTo>
                    <a:pt x="120" y="72"/>
                  </a:lnTo>
                  <a:cubicBezTo>
                    <a:pt x="120" y="52"/>
                    <a:pt x="112" y="22"/>
                    <a:pt x="77" y="22"/>
                  </a:cubicBezTo>
                  <a:cubicBezTo>
                    <a:pt x="46" y="22"/>
                    <a:pt x="33" y="50"/>
                    <a:pt x="30" y="72"/>
                  </a:cubicBezTo>
                  <a:lnTo>
                    <a:pt x="120" y="72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2733" y="1944"/>
              <a:ext cx="36" cy="58"/>
            </a:xfrm>
            <a:custGeom>
              <a:avLst/>
              <a:gdLst>
                <a:gd name="T0" fmla="*/ 8 w 111"/>
                <a:gd name="T1" fmla="*/ 141 h 176"/>
                <a:gd name="T2" fmla="*/ 8 w 111"/>
                <a:gd name="T3" fmla="*/ 141 h 176"/>
                <a:gd name="T4" fmla="*/ 48 w 111"/>
                <a:gd name="T5" fmla="*/ 153 h 176"/>
                <a:gd name="T6" fmla="*/ 81 w 111"/>
                <a:gd name="T7" fmla="*/ 128 h 176"/>
                <a:gd name="T8" fmla="*/ 50 w 111"/>
                <a:gd name="T9" fmla="*/ 97 h 176"/>
                <a:gd name="T10" fmla="*/ 5 w 111"/>
                <a:gd name="T11" fmla="*/ 49 h 176"/>
                <a:gd name="T12" fmla="*/ 63 w 111"/>
                <a:gd name="T13" fmla="*/ 0 h 176"/>
                <a:gd name="T14" fmla="*/ 105 w 111"/>
                <a:gd name="T15" fmla="*/ 10 h 176"/>
                <a:gd name="T16" fmla="*/ 97 w 111"/>
                <a:gd name="T17" fmla="*/ 32 h 176"/>
                <a:gd name="T18" fmla="*/ 63 w 111"/>
                <a:gd name="T19" fmla="*/ 23 h 176"/>
                <a:gd name="T20" fmla="*/ 34 w 111"/>
                <a:gd name="T21" fmla="*/ 46 h 176"/>
                <a:gd name="T22" fmla="*/ 66 w 111"/>
                <a:gd name="T23" fmla="*/ 74 h 176"/>
                <a:gd name="T24" fmla="*/ 111 w 111"/>
                <a:gd name="T25" fmla="*/ 125 h 176"/>
                <a:gd name="T26" fmla="*/ 47 w 111"/>
                <a:gd name="T27" fmla="*/ 176 h 176"/>
                <a:gd name="T28" fmla="*/ 0 w 111"/>
                <a:gd name="T29" fmla="*/ 165 h 176"/>
                <a:gd name="T30" fmla="*/ 8 w 111"/>
                <a:gd name="T31" fmla="*/ 14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76">
                  <a:moveTo>
                    <a:pt x="8" y="141"/>
                  </a:moveTo>
                  <a:lnTo>
                    <a:pt x="8" y="141"/>
                  </a:lnTo>
                  <a:cubicBezTo>
                    <a:pt x="17" y="147"/>
                    <a:pt x="33" y="153"/>
                    <a:pt x="48" y="153"/>
                  </a:cubicBezTo>
                  <a:cubicBezTo>
                    <a:pt x="71" y="153"/>
                    <a:pt x="81" y="142"/>
                    <a:pt x="81" y="128"/>
                  </a:cubicBezTo>
                  <a:cubicBezTo>
                    <a:pt x="81" y="114"/>
                    <a:pt x="72" y="106"/>
                    <a:pt x="50" y="97"/>
                  </a:cubicBezTo>
                  <a:cubicBezTo>
                    <a:pt x="19" y="86"/>
                    <a:pt x="5" y="69"/>
                    <a:pt x="5" y="49"/>
                  </a:cubicBezTo>
                  <a:cubicBezTo>
                    <a:pt x="5" y="22"/>
                    <a:pt x="27" y="0"/>
                    <a:pt x="63" y="0"/>
                  </a:cubicBezTo>
                  <a:cubicBezTo>
                    <a:pt x="80" y="0"/>
                    <a:pt x="95" y="4"/>
                    <a:pt x="105" y="10"/>
                  </a:cubicBezTo>
                  <a:lnTo>
                    <a:pt x="97" y="32"/>
                  </a:lnTo>
                  <a:cubicBezTo>
                    <a:pt x="91" y="28"/>
                    <a:pt x="78" y="23"/>
                    <a:pt x="63" y="23"/>
                  </a:cubicBezTo>
                  <a:cubicBezTo>
                    <a:pt x="44" y="23"/>
                    <a:pt x="34" y="33"/>
                    <a:pt x="34" y="46"/>
                  </a:cubicBezTo>
                  <a:cubicBezTo>
                    <a:pt x="34" y="60"/>
                    <a:pt x="44" y="66"/>
                    <a:pt x="66" y="74"/>
                  </a:cubicBezTo>
                  <a:cubicBezTo>
                    <a:pt x="96" y="86"/>
                    <a:pt x="111" y="100"/>
                    <a:pt x="111" y="125"/>
                  </a:cubicBezTo>
                  <a:cubicBezTo>
                    <a:pt x="111" y="155"/>
                    <a:pt x="88" y="176"/>
                    <a:pt x="47" y="176"/>
                  </a:cubicBezTo>
                  <a:cubicBezTo>
                    <a:pt x="29" y="176"/>
                    <a:pt x="12" y="172"/>
                    <a:pt x="0" y="165"/>
                  </a:cubicBezTo>
                  <a:lnTo>
                    <a:pt x="8" y="141"/>
                  </a:lnTo>
                  <a:close/>
                </a:path>
              </a:pathLst>
            </a:custGeom>
            <a:solidFill>
              <a:srgbClr val="1379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97" name="Rectangle 96"/>
          <p:cNvSpPr/>
          <p:nvPr userDrawn="1"/>
        </p:nvSpPr>
        <p:spPr bwMode="auto">
          <a:xfrm>
            <a:off x="0" y="4581128"/>
            <a:ext cx="12192000" cy="798711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0" y="5766441"/>
            <a:ext cx="12192000" cy="0"/>
            <a:chOff x="0" y="1983788"/>
            <a:chExt cx="12192000" cy="0"/>
          </a:xfrm>
        </p:grpSpPr>
        <p:cxnSp>
          <p:nvCxnSpPr>
            <p:cNvPr id="89" name="Straight Connector 88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oup 90"/>
          <p:cNvGrpSpPr/>
          <p:nvPr userDrawn="1"/>
        </p:nvGrpSpPr>
        <p:grpSpPr>
          <a:xfrm>
            <a:off x="-24680" y="2204864"/>
            <a:ext cx="12192000" cy="0"/>
            <a:chOff x="0" y="1983788"/>
            <a:chExt cx="12192000" cy="0"/>
          </a:xfrm>
        </p:grpSpPr>
        <p:cxnSp>
          <p:nvCxnSpPr>
            <p:cNvPr id="92" name="Straight Connector 91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4152" y="3995614"/>
            <a:ext cx="10801200" cy="109963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 typeface="Wingdings 3" panose="05040102010807070707" pitchFamily="18" charset="2"/>
              <a:buNone/>
              <a:defRPr lang="en-AU" altLang="en-US" sz="18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458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/>
          <p:cNvSpPr/>
          <p:nvPr userDrawn="1"/>
        </p:nvSpPr>
        <p:spPr>
          <a:xfrm>
            <a:off x="234314" y="184461"/>
            <a:ext cx="11723371" cy="6489078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0" y="7199998"/>
                </a:moveTo>
                <a:lnTo>
                  <a:pt x="10331996" y="7199998"/>
                </a:lnTo>
                <a:lnTo>
                  <a:pt x="10331996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Rectangle 85"/>
          <p:cNvSpPr/>
          <p:nvPr userDrawn="1"/>
        </p:nvSpPr>
        <p:spPr bwMode="auto">
          <a:xfrm>
            <a:off x="0" y="2437510"/>
            <a:ext cx="8339028" cy="2237992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/>
          <p:nvPr userDrawn="1"/>
        </p:nvSpPr>
        <p:spPr bwMode="auto">
          <a:xfrm>
            <a:off x="8399684" y="2437510"/>
            <a:ext cx="3792316" cy="223799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28629" y="3191293"/>
            <a:ext cx="8110399" cy="1440000"/>
          </a:xfrm>
        </p:spPr>
        <p:txBody>
          <a:bodyPr anchor="b"/>
          <a:lstStyle>
            <a:lvl1pPr algn="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739111" y="3191293"/>
            <a:ext cx="3218573" cy="1440000"/>
          </a:xfrm>
          <a:prstGeom prst="rect">
            <a:avLst/>
          </a:prstGeom>
        </p:spPr>
        <p:txBody>
          <a:bodyPr anchor="b"/>
          <a:lstStyle>
            <a:lvl1pPr marL="0" indent="0" algn="ctr">
              <a:buFont typeface="Wingdings 3" panose="05040102010807070707" pitchFamily="18" charset="2"/>
              <a:buNone/>
              <a:defRPr lang="en-AU" altLang="en-US" sz="14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739111" y="3394293"/>
            <a:ext cx="840105" cy="840105"/>
            <a:chOff x="8380181" y="3780006"/>
            <a:chExt cx="840105" cy="840105"/>
          </a:xfrm>
          <a:solidFill>
            <a:schemeClr val="bg1"/>
          </a:solidFill>
        </p:grpSpPr>
        <p:sp>
          <p:nvSpPr>
            <p:cNvPr id="89" name="object 7"/>
            <p:cNvSpPr/>
            <p:nvPr/>
          </p:nvSpPr>
          <p:spPr>
            <a:xfrm>
              <a:off x="8380181" y="3780006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849" y="0"/>
                  </a:moveTo>
                  <a:lnTo>
                    <a:pt x="370954" y="2830"/>
                  </a:lnTo>
                  <a:lnTo>
                    <a:pt x="323697" y="11108"/>
                  </a:lnTo>
                  <a:lnTo>
                    <a:pt x="278397" y="24517"/>
                  </a:lnTo>
                  <a:lnTo>
                    <a:pt x="235371" y="42740"/>
                  </a:lnTo>
                  <a:lnTo>
                    <a:pt x="194936" y="65459"/>
                  </a:lnTo>
                  <a:lnTo>
                    <a:pt x="157409" y="92356"/>
                  </a:lnTo>
                  <a:lnTo>
                    <a:pt x="123109" y="123113"/>
                  </a:lnTo>
                  <a:lnTo>
                    <a:pt x="92352" y="157414"/>
                  </a:lnTo>
                  <a:lnTo>
                    <a:pt x="65456" y="194941"/>
                  </a:lnTo>
                  <a:lnTo>
                    <a:pt x="42738" y="235376"/>
                  </a:lnTo>
                  <a:lnTo>
                    <a:pt x="24516" y="278402"/>
                  </a:lnTo>
                  <a:lnTo>
                    <a:pt x="11107" y="323701"/>
                  </a:lnTo>
                  <a:lnTo>
                    <a:pt x="2829" y="370956"/>
                  </a:lnTo>
                  <a:lnTo>
                    <a:pt x="0" y="419849"/>
                  </a:lnTo>
                  <a:lnTo>
                    <a:pt x="2829" y="468742"/>
                  </a:lnTo>
                  <a:lnTo>
                    <a:pt x="11107" y="515997"/>
                  </a:lnTo>
                  <a:lnTo>
                    <a:pt x="24516" y="561296"/>
                  </a:lnTo>
                  <a:lnTo>
                    <a:pt x="42738" y="604321"/>
                  </a:lnTo>
                  <a:lnTo>
                    <a:pt x="65456" y="644756"/>
                  </a:lnTo>
                  <a:lnTo>
                    <a:pt x="92352" y="682283"/>
                  </a:lnTo>
                  <a:lnTo>
                    <a:pt x="123109" y="716584"/>
                  </a:lnTo>
                  <a:lnTo>
                    <a:pt x="157409" y="747342"/>
                  </a:lnTo>
                  <a:lnTo>
                    <a:pt x="194936" y="774239"/>
                  </a:lnTo>
                  <a:lnTo>
                    <a:pt x="235371" y="796958"/>
                  </a:lnTo>
                  <a:lnTo>
                    <a:pt x="278397" y="815180"/>
                  </a:lnTo>
                  <a:lnTo>
                    <a:pt x="323697" y="828590"/>
                  </a:lnTo>
                  <a:lnTo>
                    <a:pt x="370954" y="836868"/>
                  </a:lnTo>
                  <a:lnTo>
                    <a:pt x="419849" y="839698"/>
                  </a:lnTo>
                  <a:lnTo>
                    <a:pt x="468741" y="836868"/>
                  </a:lnTo>
                  <a:lnTo>
                    <a:pt x="515995" y="828590"/>
                  </a:lnTo>
                  <a:lnTo>
                    <a:pt x="561293" y="815180"/>
                  </a:lnTo>
                  <a:lnTo>
                    <a:pt x="604316" y="796958"/>
                  </a:lnTo>
                  <a:lnTo>
                    <a:pt x="644749" y="774239"/>
                  </a:lnTo>
                  <a:lnTo>
                    <a:pt x="650379" y="770204"/>
                  </a:lnTo>
                  <a:lnTo>
                    <a:pt x="419849" y="770204"/>
                  </a:lnTo>
                  <a:lnTo>
                    <a:pt x="372371" y="767000"/>
                  </a:lnTo>
                  <a:lnTo>
                    <a:pt x="326814" y="757668"/>
                  </a:lnTo>
                  <a:lnTo>
                    <a:pt x="283599" y="742628"/>
                  </a:lnTo>
                  <a:lnTo>
                    <a:pt x="243146" y="722303"/>
                  </a:lnTo>
                  <a:lnTo>
                    <a:pt x="205877" y="697111"/>
                  </a:lnTo>
                  <a:lnTo>
                    <a:pt x="172211" y="667473"/>
                  </a:lnTo>
                  <a:lnTo>
                    <a:pt x="142571" y="633811"/>
                  </a:lnTo>
                  <a:lnTo>
                    <a:pt x="117376" y="596545"/>
                  </a:lnTo>
                  <a:lnTo>
                    <a:pt x="97048" y="556095"/>
                  </a:lnTo>
                  <a:lnTo>
                    <a:pt x="82006" y="512882"/>
                  </a:lnTo>
                  <a:lnTo>
                    <a:pt x="72673" y="467326"/>
                  </a:lnTo>
                  <a:lnTo>
                    <a:pt x="69468" y="419849"/>
                  </a:lnTo>
                  <a:lnTo>
                    <a:pt x="72673" y="372369"/>
                  </a:lnTo>
                  <a:lnTo>
                    <a:pt x="82006" y="326811"/>
                  </a:lnTo>
                  <a:lnTo>
                    <a:pt x="97048" y="283597"/>
                  </a:lnTo>
                  <a:lnTo>
                    <a:pt x="117376" y="243147"/>
                  </a:lnTo>
                  <a:lnTo>
                    <a:pt x="142571" y="205881"/>
                  </a:lnTo>
                  <a:lnTo>
                    <a:pt x="172211" y="172219"/>
                  </a:lnTo>
                  <a:lnTo>
                    <a:pt x="205877" y="142583"/>
                  </a:lnTo>
                  <a:lnTo>
                    <a:pt x="243146" y="117392"/>
                  </a:lnTo>
                  <a:lnTo>
                    <a:pt x="283599" y="97067"/>
                  </a:lnTo>
                  <a:lnTo>
                    <a:pt x="326814" y="82029"/>
                  </a:lnTo>
                  <a:lnTo>
                    <a:pt x="372371" y="72698"/>
                  </a:lnTo>
                  <a:lnTo>
                    <a:pt x="419849" y="69494"/>
                  </a:lnTo>
                  <a:lnTo>
                    <a:pt x="650379" y="69494"/>
                  </a:lnTo>
                  <a:lnTo>
                    <a:pt x="644749" y="65459"/>
                  </a:lnTo>
                  <a:lnTo>
                    <a:pt x="604316" y="42740"/>
                  </a:lnTo>
                  <a:lnTo>
                    <a:pt x="561293" y="24517"/>
                  </a:lnTo>
                  <a:lnTo>
                    <a:pt x="515995" y="11108"/>
                  </a:lnTo>
                  <a:lnTo>
                    <a:pt x="468741" y="2830"/>
                  </a:lnTo>
                  <a:lnTo>
                    <a:pt x="419849" y="0"/>
                  </a:lnTo>
                  <a:close/>
                </a:path>
                <a:path w="840104" h="840104">
                  <a:moveTo>
                    <a:pt x="650379" y="69494"/>
                  </a:moveTo>
                  <a:lnTo>
                    <a:pt x="419849" y="69494"/>
                  </a:lnTo>
                  <a:lnTo>
                    <a:pt x="467327" y="72698"/>
                  </a:lnTo>
                  <a:lnTo>
                    <a:pt x="512884" y="82029"/>
                  </a:lnTo>
                  <a:lnTo>
                    <a:pt x="556099" y="97067"/>
                  </a:lnTo>
                  <a:lnTo>
                    <a:pt x="596551" y="117392"/>
                  </a:lnTo>
                  <a:lnTo>
                    <a:pt x="633821" y="142583"/>
                  </a:lnTo>
                  <a:lnTo>
                    <a:pt x="667486" y="172219"/>
                  </a:lnTo>
                  <a:lnTo>
                    <a:pt x="697127" y="205881"/>
                  </a:lnTo>
                  <a:lnTo>
                    <a:pt x="722321" y="243147"/>
                  </a:lnTo>
                  <a:lnTo>
                    <a:pt x="742650" y="283597"/>
                  </a:lnTo>
                  <a:lnTo>
                    <a:pt x="757691" y="326811"/>
                  </a:lnTo>
                  <a:lnTo>
                    <a:pt x="767024" y="372369"/>
                  </a:lnTo>
                  <a:lnTo>
                    <a:pt x="770229" y="419849"/>
                  </a:lnTo>
                  <a:lnTo>
                    <a:pt x="767024" y="467326"/>
                  </a:lnTo>
                  <a:lnTo>
                    <a:pt x="757691" y="512882"/>
                  </a:lnTo>
                  <a:lnTo>
                    <a:pt x="742650" y="556095"/>
                  </a:lnTo>
                  <a:lnTo>
                    <a:pt x="722321" y="596545"/>
                  </a:lnTo>
                  <a:lnTo>
                    <a:pt x="697127" y="633811"/>
                  </a:lnTo>
                  <a:lnTo>
                    <a:pt x="667486" y="667473"/>
                  </a:lnTo>
                  <a:lnTo>
                    <a:pt x="633821" y="697111"/>
                  </a:lnTo>
                  <a:lnTo>
                    <a:pt x="596551" y="722303"/>
                  </a:lnTo>
                  <a:lnTo>
                    <a:pt x="556099" y="742628"/>
                  </a:lnTo>
                  <a:lnTo>
                    <a:pt x="512884" y="757668"/>
                  </a:lnTo>
                  <a:lnTo>
                    <a:pt x="467327" y="767000"/>
                  </a:lnTo>
                  <a:lnTo>
                    <a:pt x="419849" y="770204"/>
                  </a:lnTo>
                  <a:lnTo>
                    <a:pt x="650379" y="770204"/>
                  </a:lnTo>
                  <a:lnTo>
                    <a:pt x="682273" y="747342"/>
                  </a:lnTo>
                  <a:lnTo>
                    <a:pt x="716572" y="716584"/>
                  </a:lnTo>
                  <a:lnTo>
                    <a:pt x="747327" y="682283"/>
                  </a:lnTo>
                  <a:lnTo>
                    <a:pt x="774221" y="644756"/>
                  </a:lnTo>
                  <a:lnTo>
                    <a:pt x="796937" y="604321"/>
                  </a:lnTo>
                  <a:lnTo>
                    <a:pt x="815158" y="561296"/>
                  </a:lnTo>
                  <a:lnTo>
                    <a:pt x="828566" y="515997"/>
                  </a:lnTo>
                  <a:lnTo>
                    <a:pt x="836843" y="468742"/>
                  </a:lnTo>
                  <a:lnTo>
                    <a:pt x="839673" y="419849"/>
                  </a:lnTo>
                  <a:lnTo>
                    <a:pt x="836843" y="370956"/>
                  </a:lnTo>
                  <a:lnTo>
                    <a:pt x="828566" y="323701"/>
                  </a:lnTo>
                  <a:lnTo>
                    <a:pt x="815158" y="278402"/>
                  </a:lnTo>
                  <a:lnTo>
                    <a:pt x="796937" y="235376"/>
                  </a:lnTo>
                  <a:lnTo>
                    <a:pt x="774221" y="194941"/>
                  </a:lnTo>
                  <a:lnTo>
                    <a:pt x="747327" y="157414"/>
                  </a:lnTo>
                  <a:lnTo>
                    <a:pt x="716572" y="123113"/>
                  </a:lnTo>
                  <a:lnTo>
                    <a:pt x="682273" y="92356"/>
                  </a:lnTo>
                  <a:lnTo>
                    <a:pt x="650379" y="6949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"/>
            <p:cNvSpPr/>
            <p:nvPr/>
          </p:nvSpPr>
          <p:spPr>
            <a:xfrm>
              <a:off x="8638475" y="4122489"/>
              <a:ext cx="323215" cy="163830"/>
            </a:xfrm>
            <a:custGeom>
              <a:avLst/>
              <a:gdLst/>
              <a:ahLst/>
              <a:cxnLst/>
              <a:rect l="l" t="t" r="r" b="b"/>
              <a:pathLst>
                <a:path w="323215" h="163829">
                  <a:moveTo>
                    <a:pt x="160831" y="0"/>
                  </a:moveTo>
                  <a:lnTo>
                    <a:pt x="154874" y="0"/>
                  </a:lnTo>
                  <a:lnTo>
                    <a:pt x="148740" y="825"/>
                  </a:lnTo>
                  <a:lnTo>
                    <a:pt x="114755" y="13385"/>
                  </a:lnTo>
                  <a:lnTo>
                    <a:pt x="111478" y="14935"/>
                  </a:lnTo>
                  <a:lnTo>
                    <a:pt x="68808" y="32143"/>
                  </a:lnTo>
                  <a:lnTo>
                    <a:pt x="37602" y="37680"/>
                  </a:lnTo>
                  <a:lnTo>
                    <a:pt x="34095" y="43234"/>
                  </a:lnTo>
                  <a:lnTo>
                    <a:pt x="23181" y="81610"/>
                  </a:lnTo>
                  <a:lnTo>
                    <a:pt x="22968" y="89471"/>
                  </a:lnTo>
                  <a:lnTo>
                    <a:pt x="23155" y="97221"/>
                  </a:lnTo>
                  <a:lnTo>
                    <a:pt x="36523" y="137159"/>
                  </a:lnTo>
                  <a:lnTo>
                    <a:pt x="67066" y="140728"/>
                  </a:lnTo>
                  <a:lnTo>
                    <a:pt x="73797" y="141744"/>
                  </a:lnTo>
                  <a:lnTo>
                    <a:pt x="77963" y="143052"/>
                  </a:lnTo>
                  <a:lnTo>
                    <a:pt x="78916" y="143294"/>
                  </a:lnTo>
                  <a:lnTo>
                    <a:pt x="85850" y="146799"/>
                  </a:lnTo>
                  <a:lnTo>
                    <a:pt x="127585" y="163130"/>
                  </a:lnTo>
                  <a:lnTo>
                    <a:pt x="137082" y="163766"/>
                  </a:lnTo>
                  <a:lnTo>
                    <a:pt x="145573" y="163542"/>
                  </a:lnTo>
                  <a:lnTo>
                    <a:pt x="188642" y="156310"/>
                  </a:lnTo>
                  <a:lnTo>
                    <a:pt x="209675" y="134835"/>
                  </a:lnTo>
                  <a:lnTo>
                    <a:pt x="209103" y="130251"/>
                  </a:lnTo>
                  <a:lnTo>
                    <a:pt x="208875" y="128219"/>
                  </a:lnTo>
                  <a:lnTo>
                    <a:pt x="214107" y="127038"/>
                  </a:lnTo>
                  <a:lnTo>
                    <a:pt x="218069" y="125044"/>
                  </a:lnTo>
                  <a:lnTo>
                    <a:pt x="223429" y="119443"/>
                  </a:lnTo>
                  <a:lnTo>
                    <a:pt x="224762" y="115963"/>
                  </a:lnTo>
                  <a:lnTo>
                    <a:pt x="224762" y="109651"/>
                  </a:lnTo>
                  <a:lnTo>
                    <a:pt x="224204" y="107365"/>
                  </a:lnTo>
                  <a:lnTo>
                    <a:pt x="221943" y="102476"/>
                  </a:lnTo>
                  <a:lnTo>
                    <a:pt x="220063" y="99644"/>
                  </a:lnTo>
                  <a:lnTo>
                    <a:pt x="217447" y="96431"/>
                  </a:lnTo>
                  <a:lnTo>
                    <a:pt x="223873" y="94411"/>
                  </a:lnTo>
                  <a:lnTo>
                    <a:pt x="228788" y="91668"/>
                  </a:lnTo>
                  <a:lnTo>
                    <a:pt x="235570" y="84772"/>
                  </a:lnTo>
                  <a:lnTo>
                    <a:pt x="237272" y="80962"/>
                  </a:lnTo>
                  <a:lnTo>
                    <a:pt x="237272" y="73215"/>
                  </a:lnTo>
                  <a:lnTo>
                    <a:pt x="235951" y="69646"/>
                  </a:lnTo>
                  <a:lnTo>
                    <a:pt x="230719" y="62496"/>
                  </a:lnTo>
                  <a:lnTo>
                    <a:pt x="226667" y="58750"/>
                  </a:lnTo>
                  <a:lnTo>
                    <a:pt x="221194" y="54825"/>
                  </a:lnTo>
                  <a:lnTo>
                    <a:pt x="222146" y="54711"/>
                  </a:lnTo>
                  <a:lnTo>
                    <a:pt x="223162" y="54622"/>
                  </a:lnTo>
                  <a:lnTo>
                    <a:pt x="225308" y="54495"/>
                  </a:lnTo>
                  <a:lnTo>
                    <a:pt x="226731" y="54470"/>
                  </a:lnTo>
                  <a:lnTo>
                    <a:pt x="323175" y="54470"/>
                  </a:lnTo>
                  <a:lnTo>
                    <a:pt x="323175" y="47028"/>
                  </a:lnTo>
                  <a:lnTo>
                    <a:pt x="286870" y="26364"/>
                  </a:lnTo>
                  <a:lnTo>
                    <a:pt x="245108" y="13057"/>
                  </a:lnTo>
                  <a:lnTo>
                    <a:pt x="198587" y="3364"/>
                  </a:lnTo>
                  <a:lnTo>
                    <a:pt x="172111" y="373"/>
                  </a:lnTo>
                  <a:lnTo>
                    <a:pt x="160831" y="0"/>
                  </a:lnTo>
                  <a:close/>
                </a:path>
                <a:path w="323215" h="163829">
                  <a:moveTo>
                    <a:pt x="32065" y="20002"/>
                  </a:moveTo>
                  <a:lnTo>
                    <a:pt x="29919" y="20002"/>
                  </a:lnTo>
                  <a:lnTo>
                    <a:pt x="23828" y="21262"/>
                  </a:lnTo>
                  <a:lnTo>
                    <a:pt x="2085" y="63174"/>
                  </a:lnTo>
                  <a:lnTo>
                    <a:pt x="0" y="94411"/>
                  </a:lnTo>
                  <a:lnTo>
                    <a:pt x="351" y="105801"/>
                  </a:lnTo>
                  <a:lnTo>
                    <a:pt x="10932" y="148462"/>
                  </a:lnTo>
                  <a:lnTo>
                    <a:pt x="17003" y="153936"/>
                  </a:lnTo>
                  <a:lnTo>
                    <a:pt x="26884" y="153936"/>
                  </a:lnTo>
                  <a:lnTo>
                    <a:pt x="28966" y="153403"/>
                  </a:lnTo>
                  <a:lnTo>
                    <a:pt x="33018" y="151269"/>
                  </a:lnTo>
                  <a:lnTo>
                    <a:pt x="34859" y="149720"/>
                  </a:lnTo>
                  <a:lnTo>
                    <a:pt x="36523" y="147688"/>
                  </a:lnTo>
                  <a:lnTo>
                    <a:pt x="25995" y="147688"/>
                  </a:lnTo>
                  <a:lnTo>
                    <a:pt x="19568" y="143408"/>
                  </a:lnTo>
                  <a:lnTo>
                    <a:pt x="10108" y="105801"/>
                  </a:lnTo>
                  <a:lnTo>
                    <a:pt x="9751" y="89115"/>
                  </a:lnTo>
                  <a:lnTo>
                    <a:pt x="10191" y="76239"/>
                  </a:lnTo>
                  <a:lnTo>
                    <a:pt x="21791" y="31876"/>
                  </a:lnTo>
                  <a:lnTo>
                    <a:pt x="27658" y="25895"/>
                  </a:lnTo>
                  <a:lnTo>
                    <a:pt x="39102" y="25895"/>
                  </a:lnTo>
                  <a:lnTo>
                    <a:pt x="38669" y="24942"/>
                  </a:lnTo>
                  <a:lnTo>
                    <a:pt x="37298" y="23126"/>
                  </a:lnTo>
                  <a:lnTo>
                    <a:pt x="33970" y="20624"/>
                  </a:lnTo>
                  <a:lnTo>
                    <a:pt x="32065" y="20002"/>
                  </a:lnTo>
                  <a:close/>
                </a:path>
                <a:path w="323215" h="163829">
                  <a:moveTo>
                    <a:pt x="323175" y="54470"/>
                  </a:moveTo>
                  <a:lnTo>
                    <a:pt x="228522" y="54470"/>
                  </a:lnTo>
                  <a:lnTo>
                    <a:pt x="233675" y="54732"/>
                  </a:lnTo>
                  <a:lnTo>
                    <a:pt x="240391" y="55518"/>
                  </a:lnTo>
                  <a:lnTo>
                    <a:pt x="248672" y="56827"/>
                  </a:lnTo>
                  <a:lnTo>
                    <a:pt x="268589" y="60502"/>
                  </a:lnTo>
                  <a:lnTo>
                    <a:pt x="277542" y="61815"/>
                  </a:lnTo>
                  <a:lnTo>
                    <a:pt x="285378" y="62602"/>
                  </a:lnTo>
                  <a:lnTo>
                    <a:pt x="292098" y="62864"/>
                  </a:lnTo>
                  <a:lnTo>
                    <a:pt x="292809" y="62864"/>
                  </a:lnTo>
                  <a:lnTo>
                    <a:pt x="302817" y="62496"/>
                  </a:lnTo>
                  <a:lnTo>
                    <a:pt x="310373" y="61340"/>
                  </a:lnTo>
                  <a:lnTo>
                    <a:pt x="320609" y="57416"/>
                  </a:lnTo>
                  <a:lnTo>
                    <a:pt x="323116" y="54711"/>
                  </a:lnTo>
                  <a:lnTo>
                    <a:pt x="323175" y="54470"/>
                  </a:lnTo>
                  <a:close/>
                </a:path>
                <a:path w="323215" h="163829">
                  <a:moveTo>
                    <a:pt x="39102" y="25895"/>
                  </a:moveTo>
                  <a:lnTo>
                    <a:pt x="35278" y="25895"/>
                  </a:lnTo>
                  <a:lnTo>
                    <a:pt x="36078" y="26009"/>
                  </a:lnTo>
                  <a:lnTo>
                    <a:pt x="37869" y="26492"/>
                  </a:lnTo>
                  <a:lnTo>
                    <a:pt x="38784" y="26847"/>
                  </a:lnTo>
                  <a:lnTo>
                    <a:pt x="39749" y="27317"/>
                  </a:lnTo>
                  <a:lnTo>
                    <a:pt x="39102" y="258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606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 Holding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 bwMode="auto">
          <a:xfrm>
            <a:off x="0" y="2437510"/>
            <a:ext cx="7808758" cy="2237992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28629" y="3191293"/>
            <a:ext cx="7594667" cy="1440000"/>
          </a:xfrm>
        </p:spPr>
        <p:txBody>
          <a:bodyPr anchor="b"/>
          <a:lstStyle>
            <a:lvl1pPr algn="r">
              <a:defRPr sz="2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739111" y="3191293"/>
            <a:ext cx="3218573" cy="1440000"/>
          </a:xfrm>
          <a:prstGeom prst="rect">
            <a:avLst/>
          </a:prstGeom>
        </p:spPr>
        <p:txBody>
          <a:bodyPr anchor="b"/>
          <a:lstStyle>
            <a:lvl1pPr marL="0" indent="0" algn="ctr">
              <a:buFont typeface="Wingdings 3" panose="05040102010807070707" pitchFamily="18" charset="2"/>
              <a:buNone/>
              <a:defRPr lang="en-AU" altLang="en-US" sz="14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 typeface="Wingdings 3" panose="05040102010807070707" pitchFamily="18" charset="2"/>
              <a:buNone/>
            </a:pPr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9438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739111" y="3394293"/>
            <a:ext cx="840105" cy="840105"/>
            <a:chOff x="8380181" y="3780006"/>
            <a:chExt cx="840105" cy="840105"/>
          </a:xfrm>
        </p:grpSpPr>
        <p:sp>
          <p:nvSpPr>
            <p:cNvPr id="89" name="object 7"/>
            <p:cNvSpPr/>
            <p:nvPr/>
          </p:nvSpPr>
          <p:spPr>
            <a:xfrm>
              <a:off x="8380181" y="3780006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849" y="0"/>
                  </a:moveTo>
                  <a:lnTo>
                    <a:pt x="370954" y="2830"/>
                  </a:lnTo>
                  <a:lnTo>
                    <a:pt x="323697" y="11108"/>
                  </a:lnTo>
                  <a:lnTo>
                    <a:pt x="278397" y="24517"/>
                  </a:lnTo>
                  <a:lnTo>
                    <a:pt x="235371" y="42740"/>
                  </a:lnTo>
                  <a:lnTo>
                    <a:pt x="194936" y="65459"/>
                  </a:lnTo>
                  <a:lnTo>
                    <a:pt x="157409" y="92356"/>
                  </a:lnTo>
                  <a:lnTo>
                    <a:pt x="123109" y="123113"/>
                  </a:lnTo>
                  <a:lnTo>
                    <a:pt x="92352" y="157414"/>
                  </a:lnTo>
                  <a:lnTo>
                    <a:pt x="65456" y="194941"/>
                  </a:lnTo>
                  <a:lnTo>
                    <a:pt x="42738" y="235376"/>
                  </a:lnTo>
                  <a:lnTo>
                    <a:pt x="24516" y="278402"/>
                  </a:lnTo>
                  <a:lnTo>
                    <a:pt x="11107" y="323701"/>
                  </a:lnTo>
                  <a:lnTo>
                    <a:pt x="2829" y="370956"/>
                  </a:lnTo>
                  <a:lnTo>
                    <a:pt x="0" y="419849"/>
                  </a:lnTo>
                  <a:lnTo>
                    <a:pt x="2829" y="468742"/>
                  </a:lnTo>
                  <a:lnTo>
                    <a:pt x="11107" y="515997"/>
                  </a:lnTo>
                  <a:lnTo>
                    <a:pt x="24516" y="561296"/>
                  </a:lnTo>
                  <a:lnTo>
                    <a:pt x="42738" y="604321"/>
                  </a:lnTo>
                  <a:lnTo>
                    <a:pt x="65456" y="644756"/>
                  </a:lnTo>
                  <a:lnTo>
                    <a:pt x="92352" y="682283"/>
                  </a:lnTo>
                  <a:lnTo>
                    <a:pt x="123109" y="716584"/>
                  </a:lnTo>
                  <a:lnTo>
                    <a:pt x="157409" y="747342"/>
                  </a:lnTo>
                  <a:lnTo>
                    <a:pt x="194936" y="774239"/>
                  </a:lnTo>
                  <a:lnTo>
                    <a:pt x="235371" y="796958"/>
                  </a:lnTo>
                  <a:lnTo>
                    <a:pt x="278397" y="815180"/>
                  </a:lnTo>
                  <a:lnTo>
                    <a:pt x="323697" y="828590"/>
                  </a:lnTo>
                  <a:lnTo>
                    <a:pt x="370954" y="836868"/>
                  </a:lnTo>
                  <a:lnTo>
                    <a:pt x="419849" y="839698"/>
                  </a:lnTo>
                  <a:lnTo>
                    <a:pt x="468741" y="836868"/>
                  </a:lnTo>
                  <a:lnTo>
                    <a:pt x="515995" y="828590"/>
                  </a:lnTo>
                  <a:lnTo>
                    <a:pt x="561293" y="815180"/>
                  </a:lnTo>
                  <a:lnTo>
                    <a:pt x="604316" y="796958"/>
                  </a:lnTo>
                  <a:lnTo>
                    <a:pt x="644749" y="774239"/>
                  </a:lnTo>
                  <a:lnTo>
                    <a:pt x="650379" y="770204"/>
                  </a:lnTo>
                  <a:lnTo>
                    <a:pt x="419849" y="770204"/>
                  </a:lnTo>
                  <a:lnTo>
                    <a:pt x="372371" y="767000"/>
                  </a:lnTo>
                  <a:lnTo>
                    <a:pt x="326814" y="757668"/>
                  </a:lnTo>
                  <a:lnTo>
                    <a:pt x="283599" y="742628"/>
                  </a:lnTo>
                  <a:lnTo>
                    <a:pt x="243146" y="722303"/>
                  </a:lnTo>
                  <a:lnTo>
                    <a:pt x="205877" y="697111"/>
                  </a:lnTo>
                  <a:lnTo>
                    <a:pt x="172211" y="667473"/>
                  </a:lnTo>
                  <a:lnTo>
                    <a:pt x="142571" y="633811"/>
                  </a:lnTo>
                  <a:lnTo>
                    <a:pt x="117376" y="596545"/>
                  </a:lnTo>
                  <a:lnTo>
                    <a:pt x="97048" y="556095"/>
                  </a:lnTo>
                  <a:lnTo>
                    <a:pt x="82006" y="512882"/>
                  </a:lnTo>
                  <a:lnTo>
                    <a:pt x="72673" y="467326"/>
                  </a:lnTo>
                  <a:lnTo>
                    <a:pt x="69468" y="419849"/>
                  </a:lnTo>
                  <a:lnTo>
                    <a:pt x="72673" y="372369"/>
                  </a:lnTo>
                  <a:lnTo>
                    <a:pt x="82006" y="326811"/>
                  </a:lnTo>
                  <a:lnTo>
                    <a:pt x="97048" y="283597"/>
                  </a:lnTo>
                  <a:lnTo>
                    <a:pt x="117376" y="243147"/>
                  </a:lnTo>
                  <a:lnTo>
                    <a:pt x="142571" y="205881"/>
                  </a:lnTo>
                  <a:lnTo>
                    <a:pt x="172211" y="172219"/>
                  </a:lnTo>
                  <a:lnTo>
                    <a:pt x="205877" y="142583"/>
                  </a:lnTo>
                  <a:lnTo>
                    <a:pt x="243146" y="117392"/>
                  </a:lnTo>
                  <a:lnTo>
                    <a:pt x="283599" y="97067"/>
                  </a:lnTo>
                  <a:lnTo>
                    <a:pt x="326814" y="82029"/>
                  </a:lnTo>
                  <a:lnTo>
                    <a:pt x="372371" y="72698"/>
                  </a:lnTo>
                  <a:lnTo>
                    <a:pt x="419849" y="69494"/>
                  </a:lnTo>
                  <a:lnTo>
                    <a:pt x="650379" y="69494"/>
                  </a:lnTo>
                  <a:lnTo>
                    <a:pt x="644749" y="65459"/>
                  </a:lnTo>
                  <a:lnTo>
                    <a:pt x="604316" y="42740"/>
                  </a:lnTo>
                  <a:lnTo>
                    <a:pt x="561293" y="24517"/>
                  </a:lnTo>
                  <a:lnTo>
                    <a:pt x="515995" y="11108"/>
                  </a:lnTo>
                  <a:lnTo>
                    <a:pt x="468741" y="2830"/>
                  </a:lnTo>
                  <a:lnTo>
                    <a:pt x="419849" y="0"/>
                  </a:lnTo>
                  <a:close/>
                </a:path>
                <a:path w="840104" h="840104">
                  <a:moveTo>
                    <a:pt x="650379" y="69494"/>
                  </a:moveTo>
                  <a:lnTo>
                    <a:pt x="419849" y="69494"/>
                  </a:lnTo>
                  <a:lnTo>
                    <a:pt x="467327" y="72698"/>
                  </a:lnTo>
                  <a:lnTo>
                    <a:pt x="512884" y="82029"/>
                  </a:lnTo>
                  <a:lnTo>
                    <a:pt x="556099" y="97067"/>
                  </a:lnTo>
                  <a:lnTo>
                    <a:pt x="596551" y="117392"/>
                  </a:lnTo>
                  <a:lnTo>
                    <a:pt x="633821" y="142583"/>
                  </a:lnTo>
                  <a:lnTo>
                    <a:pt x="667486" y="172219"/>
                  </a:lnTo>
                  <a:lnTo>
                    <a:pt x="697127" y="205881"/>
                  </a:lnTo>
                  <a:lnTo>
                    <a:pt x="722321" y="243147"/>
                  </a:lnTo>
                  <a:lnTo>
                    <a:pt x="742650" y="283597"/>
                  </a:lnTo>
                  <a:lnTo>
                    <a:pt x="757691" y="326811"/>
                  </a:lnTo>
                  <a:lnTo>
                    <a:pt x="767024" y="372369"/>
                  </a:lnTo>
                  <a:lnTo>
                    <a:pt x="770229" y="419849"/>
                  </a:lnTo>
                  <a:lnTo>
                    <a:pt x="767024" y="467326"/>
                  </a:lnTo>
                  <a:lnTo>
                    <a:pt x="757691" y="512882"/>
                  </a:lnTo>
                  <a:lnTo>
                    <a:pt x="742650" y="556095"/>
                  </a:lnTo>
                  <a:lnTo>
                    <a:pt x="722321" y="596545"/>
                  </a:lnTo>
                  <a:lnTo>
                    <a:pt x="697127" y="633811"/>
                  </a:lnTo>
                  <a:lnTo>
                    <a:pt x="667486" y="667473"/>
                  </a:lnTo>
                  <a:lnTo>
                    <a:pt x="633821" y="697111"/>
                  </a:lnTo>
                  <a:lnTo>
                    <a:pt x="596551" y="722303"/>
                  </a:lnTo>
                  <a:lnTo>
                    <a:pt x="556099" y="742628"/>
                  </a:lnTo>
                  <a:lnTo>
                    <a:pt x="512884" y="757668"/>
                  </a:lnTo>
                  <a:lnTo>
                    <a:pt x="467327" y="767000"/>
                  </a:lnTo>
                  <a:lnTo>
                    <a:pt x="419849" y="770204"/>
                  </a:lnTo>
                  <a:lnTo>
                    <a:pt x="650379" y="770204"/>
                  </a:lnTo>
                  <a:lnTo>
                    <a:pt x="682273" y="747342"/>
                  </a:lnTo>
                  <a:lnTo>
                    <a:pt x="716572" y="716584"/>
                  </a:lnTo>
                  <a:lnTo>
                    <a:pt x="747327" y="682283"/>
                  </a:lnTo>
                  <a:lnTo>
                    <a:pt x="774221" y="644756"/>
                  </a:lnTo>
                  <a:lnTo>
                    <a:pt x="796937" y="604321"/>
                  </a:lnTo>
                  <a:lnTo>
                    <a:pt x="815158" y="561296"/>
                  </a:lnTo>
                  <a:lnTo>
                    <a:pt x="828566" y="515997"/>
                  </a:lnTo>
                  <a:lnTo>
                    <a:pt x="836843" y="468742"/>
                  </a:lnTo>
                  <a:lnTo>
                    <a:pt x="839673" y="419849"/>
                  </a:lnTo>
                  <a:lnTo>
                    <a:pt x="836843" y="370956"/>
                  </a:lnTo>
                  <a:lnTo>
                    <a:pt x="828566" y="323701"/>
                  </a:lnTo>
                  <a:lnTo>
                    <a:pt x="815158" y="278402"/>
                  </a:lnTo>
                  <a:lnTo>
                    <a:pt x="796937" y="235376"/>
                  </a:lnTo>
                  <a:lnTo>
                    <a:pt x="774221" y="194941"/>
                  </a:lnTo>
                  <a:lnTo>
                    <a:pt x="747327" y="157414"/>
                  </a:lnTo>
                  <a:lnTo>
                    <a:pt x="716572" y="123113"/>
                  </a:lnTo>
                  <a:lnTo>
                    <a:pt x="682273" y="92356"/>
                  </a:lnTo>
                  <a:lnTo>
                    <a:pt x="650379" y="69494"/>
                  </a:lnTo>
                  <a:close/>
                </a:path>
              </a:pathLst>
            </a:custGeom>
            <a:solidFill>
              <a:srgbClr val="007BC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"/>
            <p:cNvSpPr/>
            <p:nvPr/>
          </p:nvSpPr>
          <p:spPr>
            <a:xfrm>
              <a:off x="8638475" y="4122489"/>
              <a:ext cx="323215" cy="163830"/>
            </a:xfrm>
            <a:custGeom>
              <a:avLst/>
              <a:gdLst/>
              <a:ahLst/>
              <a:cxnLst/>
              <a:rect l="l" t="t" r="r" b="b"/>
              <a:pathLst>
                <a:path w="323215" h="163829">
                  <a:moveTo>
                    <a:pt x="160831" y="0"/>
                  </a:moveTo>
                  <a:lnTo>
                    <a:pt x="154874" y="0"/>
                  </a:lnTo>
                  <a:lnTo>
                    <a:pt x="148740" y="825"/>
                  </a:lnTo>
                  <a:lnTo>
                    <a:pt x="114755" y="13385"/>
                  </a:lnTo>
                  <a:lnTo>
                    <a:pt x="111478" y="14935"/>
                  </a:lnTo>
                  <a:lnTo>
                    <a:pt x="68808" y="32143"/>
                  </a:lnTo>
                  <a:lnTo>
                    <a:pt x="37602" y="37680"/>
                  </a:lnTo>
                  <a:lnTo>
                    <a:pt x="34095" y="43234"/>
                  </a:lnTo>
                  <a:lnTo>
                    <a:pt x="23181" y="81610"/>
                  </a:lnTo>
                  <a:lnTo>
                    <a:pt x="22968" y="89471"/>
                  </a:lnTo>
                  <a:lnTo>
                    <a:pt x="23155" y="97221"/>
                  </a:lnTo>
                  <a:lnTo>
                    <a:pt x="36523" y="137159"/>
                  </a:lnTo>
                  <a:lnTo>
                    <a:pt x="67066" y="140728"/>
                  </a:lnTo>
                  <a:lnTo>
                    <a:pt x="73797" y="141744"/>
                  </a:lnTo>
                  <a:lnTo>
                    <a:pt x="77963" y="143052"/>
                  </a:lnTo>
                  <a:lnTo>
                    <a:pt x="78916" y="143294"/>
                  </a:lnTo>
                  <a:lnTo>
                    <a:pt x="85850" y="146799"/>
                  </a:lnTo>
                  <a:lnTo>
                    <a:pt x="127585" y="163130"/>
                  </a:lnTo>
                  <a:lnTo>
                    <a:pt x="137082" y="163766"/>
                  </a:lnTo>
                  <a:lnTo>
                    <a:pt x="145573" y="163542"/>
                  </a:lnTo>
                  <a:lnTo>
                    <a:pt x="188642" y="156310"/>
                  </a:lnTo>
                  <a:lnTo>
                    <a:pt x="209675" y="134835"/>
                  </a:lnTo>
                  <a:lnTo>
                    <a:pt x="209103" y="130251"/>
                  </a:lnTo>
                  <a:lnTo>
                    <a:pt x="208875" y="128219"/>
                  </a:lnTo>
                  <a:lnTo>
                    <a:pt x="214107" y="127038"/>
                  </a:lnTo>
                  <a:lnTo>
                    <a:pt x="218069" y="125044"/>
                  </a:lnTo>
                  <a:lnTo>
                    <a:pt x="223429" y="119443"/>
                  </a:lnTo>
                  <a:lnTo>
                    <a:pt x="224762" y="115963"/>
                  </a:lnTo>
                  <a:lnTo>
                    <a:pt x="224762" y="109651"/>
                  </a:lnTo>
                  <a:lnTo>
                    <a:pt x="224204" y="107365"/>
                  </a:lnTo>
                  <a:lnTo>
                    <a:pt x="221943" y="102476"/>
                  </a:lnTo>
                  <a:lnTo>
                    <a:pt x="220063" y="99644"/>
                  </a:lnTo>
                  <a:lnTo>
                    <a:pt x="217447" y="96431"/>
                  </a:lnTo>
                  <a:lnTo>
                    <a:pt x="223873" y="94411"/>
                  </a:lnTo>
                  <a:lnTo>
                    <a:pt x="228788" y="91668"/>
                  </a:lnTo>
                  <a:lnTo>
                    <a:pt x="235570" y="84772"/>
                  </a:lnTo>
                  <a:lnTo>
                    <a:pt x="237272" y="80962"/>
                  </a:lnTo>
                  <a:lnTo>
                    <a:pt x="237272" y="73215"/>
                  </a:lnTo>
                  <a:lnTo>
                    <a:pt x="235951" y="69646"/>
                  </a:lnTo>
                  <a:lnTo>
                    <a:pt x="230719" y="62496"/>
                  </a:lnTo>
                  <a:lnTo>
                    <a:pt x="226667" y="58750"/>
                  </a:lnTo>
                  <a:lnTo>
                    <a:pt x="221194" y="54825"/>
                  </a:lnTo>
                  <a:lnTo>
                    <a:pt x="222146" y="54711"/>
                  </a:lnTo>
                  <a:lnTo>
                    <a:pt x="223162" y="54622"/>
                  </a:lnTo>
                  <a:lnTo>
                    <a:pt x="225308" y="54495"/>
                  </a:lnTo>
                  <a:lnTo>
                    <a:pt x="226731" y="54470"/>
                  </a:lnTo>
                  <a:lnTo>
                    <a:pt x="323175" y="54470"/>
                  </a:lnTo>
                  <a:lnTo>
                    <a:pt x="323175" y="47028"/>
                  </a:lnTo>
                  <a:lnTo>
                    <a:pt x="286870" y="26364"/>
                  </a:lnTo>
                  <a:lnTo>
                    <a:pt x="245108" y="13057"/>
                  </a:lnTo>
                  <a:lnTo>
                    <a:pt x="198587" y="3364"/>
                  </a:lnTo>
                  <a:lnTo>
                    <a:pt x="172111" y="373"/>
                  </a:lnTo>
                  <a:lnTo>
                    <a:pt x="160831" y="0"/>
                  </a:lnTo>
                  <a:close/>
                </a:path>
                <a:path w="323215" h="163829">
                  <a:moveTo>
                    <a:pt x="32065" y="20002"/>
                  </a:moveTo>
                  <a:lnTo>
                    <a:pt x="29919" y="20002"/>
                  </a:lnTo>
                  <a:lnTo>
                    <a:pt x="23828" y="21262"/>
                  </a:lnTo>
                  <a:lnTo>
                    <a:pt x="2085" y="63174"/>
                  </a:lnTo>
                  <a:lnTo>
                    <a:pt x="0" y="94411"/>
                  </a:lnTo>
                  <a:lnTo>
                    <a:pt x="351" y="105801"/>
                  </a:lnTo>
                  <a:lnTo>
                    <a:pt x="10932" y="148462"/>
                  </a:lnTo>
                  <a:lnTo>
                    <a:pt x="17003" y="153936"/>
                  </a:lnTo>
                  <a:lnTo>
                    <a:pt x="26884" y="153936"/>
                  </a:lnTo>
                  <a:lnTo>
                    <a:pt x="28966" y="153403"/>
                  </a:lnTo>
                  <a:lnTo>
                    <a:pt x="33018" y="151269"/>
                  </a:lnTo>
                  <a:lnTo>
                    <a:pt x="34859" y="149720"/>
                  </a:lnTo>
                  <a:lnTo>
                    <a:pt x="36523" y="147688"/>
                  </a:lnTo>
                  <a:lnTo>
                    <a:pt x="25995" y="147688"/>
                  </a:lnTo>
                  <a:lnTo>
                    <a:pt x="19568" y="143408"/>
                  </a:lnTo>
                  <a:lnTo>
                    <a:pt x="10108" y="105801"/>
                  </a:lnTo>
                  <a:lnTo>
                    <a:pt x="9751" y="89115"/>
                  </a:lnTo>
                  <a:lnTo>
                    <a:pt x="10191" y="76239"/>
                  </a:lnTo>
                  <a:lnTo>
                    <a:pt x="21791" y="31876"/>
                  </a:lnTo>
                  <a:lnTo>
                    <a:pt x="27658" y="25895"/>
                  </a:lnTo>
                  <a:lnTo>
                    <a:pt x="39102" y="25895"/>
                  </a:lnTo>
                  <a:lnTo>
                    <a:pt x="38669" y="24942"/>
                  </a:lnTo>
                  <a:lnTo>
                    <a:pt x="37298" y="23126"/>
                  </a:lnTo>
                  <a:lnTo>
                    <a:pt x="33970" y="20624"/>
                  </a:lnTo>
                  <a:lnTo>
                    <a:pt x="32065" y="20002"/>
                  </a:lnTo>
                  <a:close/>
                </a:path>
                <a:path w="323215" h="163829">
                  <a:moveTo>
                    <a:pt x="323175" y="54470"/>
                  </a:moveTo>
                  <a:lnTo>
                    <a:pt x="228522" y="54470"/>
                  </a:lnTo>
                  <a:lnTo>
                    <a:pt x="233675" y="54732"/>
                  </a:lnTo>
                  <a:lnTo>
                    <a:pt x="240391" y="55518"/>
                  </a:lnTo>
                  <a:lnTo>
                    <a:pt x="248672" y="56827"/>
                  </a:lnTo>
                  <a:lnTo>
                    <a:pt x="268589" y="60502"/>
                  </a:lnTo>
                  <a:lnTo>
                    <a:pt x="277542" y="61815"/>
                  </a:lnTo>
                  <a:lnTo>
                    <a:pt x="285378" y="62602"/>
                  </a:lnTo>
                  <a:lnTo>
                    <a:pt x="292098" y="62864"/>
                  </a:lnTo>
                  <a:lnTo>
                    <a:pt x="292809" y="62864"/>
                  </a:lnTo>
                  <a:lnTo>
                    <a:pt x="302817" y="62496"/>
                  </a:lnTo>
                  <a:lnTo>
                    <a:pt x="310373" y="61340"/>
                  </a:lnTo>
                  <a:lnTo>
                    <a:pt x="320609" y="57416"/>
                  </a:lnTo>
                  <a:lnTo>
                    <a:pt x="323116" y="54711"/>
                  </a:lnTo>
                  <a:lnTo>
                    <a:pt x="323175" y="54470"/>
                  </a:lnTo>
                  <a:close/>
                </a:path>
                <a:path w="323215" h="163829">
                  <a:moveTo>
                    <a:pt x="39102" y="25895"/>
                  </a:moveTo>
                  <a:lnTo>
                    <a:pt x="35278" y="25895"/>
                  </a:lnTo>
                  <a:lnTo>
                    <a:pt x="36078" y="26009"/>
                  </a:lnTo>
                  <a:lnTo>
                    <a:pt x="37869" y="26492"/>
                  </a:lnTo>
                  <a:lnTo>
                    <a:pt x="38784" y="26847"/>
                  </a:lnTo>
                  <a:lnTo>
                    <a:pt x="39749" y="27317"/>
                  </a:lnTo>
                  <a:lnTo>
                    <a:pt x="39102" y="25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67" y="3191292"/>
            <a:ext cx="4134388" cy="15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17" y="1673230"/>
            <a:ext cx="10437283" cy="470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70"/>
              </a:spcBef>
              <a:buNone/>
              <a:defRPr sz="1600">
                <a:latin typeface="+mn-lt"/>
              </a:defRPr>
            </a:lvl1pPr>
            <a:lvl2pPr marL="360000" indent="-360000">
              <a:lnSpc>
                <a:spcPct val="100000"/>
              </a:lnSpc>
              <a:spcBef>
                <a:spcPts val="77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q"/>
              <a:defRPr sz="1600"/>
            </a:lvl2pPr>
            <a:lvl3pPr marL="720000" indent="-360000">
              <a:lnSpc>
                <a:spcPct val="100000"/>
              </a:lnSpc>
              <a:spcBef>
                <a:spcPts val="770"/>
              </a:spcBef>
              <a:buClr>
                <a:srgbClr val="007BC4"/>
              </a:buClr>
              <a:buFont typeface="Arial" panose="020B0604020202020204" pitchFamily="34" charset="0"/>
              <a:buChar char="–"/>
              <a:tabLst/>
              <a:defRPr sz="1600">
                <a:latin typeface="+mn-lt"/>
              </a:defRPr>
            </a:lvl3pPr>
            <a:lvl4pPr marL="360363" indent="-360363">
              <a:lnSpc>
                <a:spcPct val="100000"/>
              </a:lnSpc>
              <a:spcBef>
                <a:spcPts val="770"/>
              </a:spcBef>
              <a:buClr>
                <a:schemeClr val="tx2"/>
              </a:buClr>
              <a:buSzPct val="100000"/>
              <a:buFont typeface="+mj-lt"/>
              <a:buAutoNum type="arabicPeriod"/>
              <a:defRPr lang="en-US" sz="1600" kern="1200" dirty="0" smtClean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4pPr>
            <a:lvl5pPr marL="720000" indent="-360000">
              <a:lnSpc>
                <a:spcPct val="100000"/>
              </a:lnSpc>
              <a:spcBef>
                <a:spcPts val="770"/>
              </a:spcBef>
              <a:buClr>
                <a:schemeClr val="tx2"/>
              </a:buClr>
              <a:buSzPct val="100000"/>
              <a:buFont typeface="+mj-lt"/>
              <a:buAutoNum type="alphaLcParenR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360363" lvl="3" indent="-360363" algn="l" rtl="0" eaLnBrk="1" fontAlgn="base" hangingPunct="1">
              <a:lnSpc>
                <a:spcPct val="100000"/>
              </a:lnSpc>
              <a:spcBef>
                <a:spcPts val="77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16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127448" y="1618058"/>
            <a:ext cx="51125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2"/>
          </p:nvPr>
        </p:nvSpPr>
        <p:spPr>
          <a:xfrm>
            <a:off x="6419032" y="1618058"/>
            <a:ext cx="51125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075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6">
          <p15:clr>
            <a:srgbClr val="FBAE40"/>
          </p15:clr>
        </p15:guide>
        <p15:guide id="2" pos="726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71882" y="1539482"/>
            <a:ext cx="3840481" cy="47085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231905" y="1539482"/>
            <a:ext cx="6261596" cy="4708525"/>
          </a:xfrm>
          <a:prstGeom prst="rect">
            <a:avLst/>
          </a:prstGeom>
          <a:solidFill>
            <a:srgbClr val="E0E2DF">
              <a:alpha val="50000"/>
            </a:srgb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941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97309-D5E2-45C6-9CE5-F90F0D879506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97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522247" y="1618058"/>
            <a:ext cx="4849813" cy="4403230"/>
          </a:xfrm>
          <a:prstGeom prst="rect">
            <a:avLst/>
          </a:prstGeom>
          <a:solidFill>
            <a:srgbClr val="E9E9E9">
              <a:alpha val="5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8" name="Text Placeholder 1"/>
          <p:cNvSpPr>
            <a:spLocks noGrp="1"/>
          </p:cNvSpPr>
          <p:nvPr>
            <p:ph idx="1"/>
          </p:nvPr>
        </p:nvSpPr>
        <p:spPr>
          <a:xfrm>
            <a:off x="1127448" y="1618058"/>
            <a:ext cx="53285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6236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08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7084" y="6453191"/>
            <a:ext cx="787400" cy="22383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 dirty="0">
              <a:solidFill>
                <a:srgbClr val="21212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7BC4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054100" y="1628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38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23A27-F8A6-49CD-9520-510116A8B1A5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H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6288021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21212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94935" y="4077072"/>
            <a:ext cx="1920213" cy="57606"/>
            <a:chOff x="539552" y="4293096"/>
            <a:chExt cx="1800200" cy="720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39552" y="4293096"/>
              <a:ext cx="864096" cy="720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656" y="4293096"/>
              <a:ext cx="864096" cy="72008"/>
            </a:xfrm>
            <a:prstGeom prst="rect">
              <a:avLst/>
            </a:prstGeom>
            <a:solidFill>
              <a:srgbClr val="21212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933" y="2038008"/>
            <a:ext cx="4128000" cy="1875600"/>
          </a:xfrm>
        </p:spPr>
        <p:txBody>
          <a:bodyPr rIns="0" anchor="b" anchorCtr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AU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472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H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71A5E-5252-4294-BA18-5C452169494E}" type="slidenum">
              <a:rPr lang="en-AU" altLang="en-US">
                <a:solidFill>
                  <a:srgbClr val="212122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5903980" y="0"/>
            <a:ext cx="6288021" cy="6858000"/>
          </a:xfrm>
          <a:prstGeom prst="rect">
            <a:avLst/>
          </a:prstGeom>
          <a:solidFill>
            <a:srgbClr val="0B63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21212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976320" y="4077072"/>
            <a:ext cx="1920213" cy="57606"/>
            <a:chOff x="539552" y="4293096"/>
            <a:chExt cx="1800200" cy="720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39552" y="4293096"/>
              <a:ext cx="864096" cy="720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656" y="4293096"/>
              <a:ext cx="864096" cy="72008"/>
            </a:xfrm>
            <a:prstGeom prst="rect">
              <a:avLst/>
            </a:prstGeom>
            <a:solidFill>
              <a:srgbClr val="21212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800">
                <a:solidFill>
                  <a:srgbClr val="212122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68533" y="2038008"/>
            <a:ext cx="4128000" cy="1875600"/>
          </a:xfrm>
        </p:spPr>
        <p:txBody>
          <a:bodyPr rIns="0" anchor="b" anchorCtr="0"/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AU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44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07950"/>
            <a:ext cx="1043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4" y="6453191"/>
            <a:ext cx="7874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35000"/>
              </a:lnSpc>
              <a:spcBef>
                <a:spcPct val="0"/>
              </a:spcBef>
              <a:defRPr sz="1000" smtClean="0"/>
            </a:lvl1pPr>
          </a:lstStyle>
          <a:p>
            <a:pPr fontAlgn="base">
              <a:spcAft>
                <a:spcPct val="0"/>
              </a:spcAft>
              <a:defRPr/>
            </a:pPr>
            <a:fld id="{EAE71A5E-5252-4294-BA18-5C452169494E}" type="slidenum">
              <a:rPr lang="en-AU" altLang="en-US">
                <a:solidFill>
                  <a:srgbClr val="212122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" y="6453191"/>
            <a:ext cx="6705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340768"/>
            <a:ext cx="12192000" cy="0"/>
            <a:chOff x="0" y="1983788"/>
            <a:chExt cx="12192000" cy="0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100" y="1628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84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51" r:id="rId5"/>
    <p:sldLayoutId id="2147483717" r:id="rId6"/>
    <p:sldLayoutId id="2147483719" r:id="rId7"/>
    <p:sldLayoutId id="2147483721" r:id="rId8"/>
    <p:sldLayoutId id="2147483720" r:id="rId9"/>
    <p:sldLayoutId id="2147483722" r:id="rId10"/>
    <p:sldLayoutId id="2147483731" r:id="rId11"/>
    <p:sldLayoutId id="2147483752" r:id="rId12"/>
    <p:sldLayoutId id="2147483747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7B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85750" indent="-285750" algn="l" rtl="0" eaLnBrk="1" fontAlgn="base" hangingPunct="1">
        <a:lnSpc>
          <a:spcPts val="2600"/>
        </a:lnSpc>
        <a:spcBef>
          <a:spcPts val="1800"/>
        </a:spcBef>
        <a:spcAft>
          <a:spcPct val="0"/>
        </a:spcAft>
        <a:buClr>
          <a:srgbClr val="007BC4"/>
        </a:buClr>
        <a:buSzPct val="80000"/>
        <a:buFont typeface="Wingdings 3" panose="05040102010807070707" pitchFamily="18" charset="2"/>
        <a:buChar char="q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1pPr>
      <a:lvl2pPr marL="555625" marR="0" indent="-285750" algn="l" defTabSz="914400" rtl="0" eaLnBrk="1" fontAlgn="base" latinLnBrk="0" hangingPunct="1">
        <a:lnSpc>
          <a:spcPts val="24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2pPr>
      <a:lvl3pPr marL="806450" marR="0" indent="-266700" algn="l" defTabSz="914400" rtl="0" eaLnBrk="1" fontAlgn="base" latinLnBrk="0" hangingPunct="1">
        <a:lnSpc>
          <a:spcPts val="2200"/>
        </a:lnSpc>
        <a:spcBef>
          <a:spcPts val="700"/>
        </a:spcBef>
        <a:spcAft>
          <a:spcPct val="0"/>
        </a:spcAft>
        <a:buClr>
          <a:srgbClr val="007BC4"/>
        </a:buClr>
        <a:buSzPct val="80000"/>
        <a:buFont typeface="Wingdings 3" panose="05040102010807070707" pitchFamily="18" charset="2"/>
        <a:buChar char="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3pPr>
      <a:lvl4pPr marL="109220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l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4pPr>
      <a:lvl5pPr marL="360000" indent="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40000"/>
        <a:buFontTx/>
        <a:buNone/>
        <a:defRPr lang="en-US" sz="1600" kern="1200" dirty="0">
          <a:solidFill>
            <a:srgbClr val="212122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07950"/>
            <a:ext cx="1043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6867" y="6453193"/>
            <a:ext cx="6705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object 41"/>
          <p:cNvSpPr txBox="1"/>
          <p:nvPr userDrawn="1"/>
        </p:nvSpPr>
        <p:spPr>
          <a:xfrm>
            <a:off x="10537931" y="6565461"/>
            <a:ext cx="968271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chemeClr val="tx2"/>
                </a:solidFill>
                <a:latin typeface="Arial"/>
                <a:cs typeface="Arial"/>
              </a:rPr>
              <a:t>Page |</a:t>
            </a:r>
            <a:r>
              <a:rPr sz="700" spc="-7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700" dirty="0">
                <a:solidFill>
                  <a:schemeClr val="tx2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76867" y="1303787"/>
            <a:ext cx="1614385" cy="45719"/>
            <a:chOff x="0" y="1772815"/>
            <a:chExt cx="12311069" cy="72869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0" y="1772815"/>
              <a:ext cx="6096000" cy="72869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6215066" y="1772815"/>
              <a:ext cx="6096003" cy="7286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435061"/>
            <a:ext cx="12192000" cy="0"/>
            <a:chOff x="0" y="1983788"/>
            <a:chExt cx="12192000" cy="0"/>
          </a:xfrm>
        </p:grpSpPr>
        <p:cxnSp>
          <p:nvCxnSpPr>
            <p:cNvPr id="13" name="Straight Connector 12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27448" y="1618058"/>
            <a:ext cx="103787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380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53" r:id="rId2"/>
    <p:sldLayoutId id="2147483699" r:id="rId3"/>
    <p:sldLayoutId id="2147483700" r:id="rId4"/>
    <p:sldLayoutId id="2147483745" r:id="rId5"/>
    <p:sldLayoutId id="2147483746" r:id="rId6"/>
    <p:sldLayoutId id="2147483703" r:id="rId7"/>
    <p:sldLayoutId id="2147483705" r:id="rId8"/>
    <p:sldLayoutId id="2147483706" r:id="rId9"/>
    <p:sldLayoutId id="2147483754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85750" indent="-285750" algn="l" rtl="0" eaLnBrk="1" fontAlgn="base" hangingPunct="1">
        <a:lnSpc>
          <a:spcPts val="2600"/>
        </a:lnSpc>
        <a:spcBef>
          <a:spcPts val="1800"/>
        </a:spcBef>
        <a:spcAft>
          <a:spcPct val="0"/>
        </a:spcAft>
        <a:buClr>
          <a:srgbClr val="007BC4"/>
        </a:buClr>
        <a:buSzPct val="100000"/>
        <a:buFont typeface="Wingdings 3" panose="05040102010807070707" pitchFamily="18" charset="2"/>
        <a:buChar char="q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1pPr>
      <a:lvl2pPr marL="784800" marR="0" indent="-316800" algn="l" defTabSz="914400" rtl="0" eaLnBrk="1" fontAlgn="base" latinLnBrk="0" hangingPunct="1">
        <a:lnSpc>
          <a:spcPts val="2400"/>
        </a:lnSpc>
        <a:spcBef>
          <a:spcPts val="800"/>
        </a:spcBef>
        <a:spcAft>
          <a:spcPct val="0"/>
        </a:spcAft>
        <a:buClr>
          <a:schemeClr val="tx2"/>
        </a:buClr>
        <a:buSzPct val="70000"/>
        <a:buFont typeface="Arial" panose="020B0604020202020204" pitchFamily="34" charset="0"/>
        <a:buChar char="–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2pPr>
      <a:lvl3pPr marL="1163638" marR="0" indent="-341313" algn="l" defTabSz="914400" rtl="0" eaLnBrk="1" fontAlgn="base" latinLnBrk="0" hangingPunct="1">
        <a:lnSpc>
          <a:spcPts val="2200"/>
        </a:lnSpc>
        <a:spcBef>
          <a:spcPts val="700"/>
        </a:spcBef>
        <a:spcAft>
          <a:spcPct val="0"/>
        </a:spcAft>
        <a:buClr>
          <a:srgbClr val="007BC4"/>
        </a:buClr>
        <a:buSzPct val="85000"/>
        <a:buFont typeface="Arial" panose="020B0604020202020204" pitchFamily="34" charset="0"/>
        <a:buChar char="▼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3pPr>
      <a:lvl4pPr marL="13477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4pPr>
      <a:lvl5pPr marL="1536700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40000"/>
        <a:buFont typeface="Wingdings 3" panose="05040102010807070707" pitchFamily="18" charset="2"/>
        <a:buChar char="q"/>
        <a:defRPr lang="en-US" sz="1600" kern="1200" dirty="0">
          <a:solidFill>
            <a:srgbClr val="212122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07950"/>
            <a:ext cx="1043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4" y="6453191"/>
            <a:ext cx="7874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35000"/>
              </a:lnSpc>
              <a:spcBef>
                <a:spcPct val="0"/>
              </a:spcBef>
              <a:defRPr sz="1000" smtClean="0"/>
            </a:lvl1pPr>
          </a:lstStyle>
          <a:p>
            <a:pPr fontAlgn="base">
              <a:spcAft>
                <a:spcPct val="0"/>
              </a:spcAft>
              <a:defRPr/>
            </a:pPr>
            <a:fld id="{EAE71A5E-5252-4294-BA18-5C452169494E}" type="slidenum">
              <a:rPr lang="en-AU" altLang="en-US">
                <a:solidFill>
                  <a:srgbClr val="212122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212122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" y="6453191"/>
            <a:ext cx="6705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>
              <a:solidFill>
                <a:srgbClr val="007BC4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340768"/>
            <a:ext cx="12192000" cy="0"/>
            <a:chOff x="0" y="1983788"/>
            <a:chExt cx="12192000" cy="0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100" y="1628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000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7B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85750" indent="-285750" algn="l" rtl="0" eaLnBrk="1" fontAlgn="base" hangingPunct="1">
        <a:lnSpc>
          <a:spcPts val="2600"/>
        </a:lnSpc>
        <a:spcBef>
          <a:spcPts val="1800"/>
        </a:spcBef>
        <a:spcAft>
          <a:spcPct val="0"/>
        </a:spcAft>
        <a:buClr>
          <a:srgbClr val="007BC4"/>
        </a:buClr>
        <a:buSzPct val="80000"/>
        <a:buFont typeface="Wingdings 3" panose="05040102010807070707" pitchFamily="18" charset="2"/>
        <a:buChar char="q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1pPr>
      <a:lvl2pPr marL="555625" marR="0" indent="-285750" algn="l" defTabSz="914400" rtl="0" eaLnBrk="1" fontAlgn="base" latinLnBrk="0" hangingPunct="1">
        <a:lnSpc>
          <a:spcPts val="24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2pPr>
      <a:lvl3pPr marL="806450" marR="0" indent="-266700" algn="l" defTabSz="914400" rtl="0" eaLnBrk="1" fontAlgn="base" latinLnBrk="0" hangingPunct="1">
        <a:lnSpc>
          <a:spcPts val="2200"/>
        </a:lnSpc>
        <a:spcBef>
          <a:spcPts val="700"/>
        </a:spcBef>
        <a:spcAft>
          <a:spcPct val="0"/>
        </a:spcAft>
        <a:buClr>
          <a:srgbClr val="007BC4"/>
        </a:buClr>
        <a:buSzPct val="80000"/>
        <a:buFont typeface="Wingdings 3" panose="05040102010807070707" pitchFamily="18" charset="2"/>
        <a:buChar char="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3pPr>
      <a:lvl4pPr marL="109220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l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4pPr>
      <a:lvl5pPr marL="360000" indent="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40000"/>
        <a:buFontTx/>
        <a:buNone/>
        <a:defRPr lang="en-US" sz="1600" kern="1200" dirty="0">
          <a:solidFill>
            <a:srgbClr val="212122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07950"/>
            <a:ext cx="1043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6867" y="6453193"/>
            <a:ext cx="6705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object 41"/>
          <p:cNvSpPr txBox="1"/>
          <p:nvPr userDrawn="1"/>
        </p:nvSpPr>
        <p:spPr>
          <a:xfrm>
            <a:off x="10537931" y="6565461"/>
            <a:ext cx="968271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chemeClr val="tx2"/>
                </a:solidFill>
                <a:latin typeface="Arial"/>
                <a:cs typeface="Arial"/>
              </a:rPr>
              <a:t>Page |</a:t>
            </a:r>
            <a:r>
              <a:rPr sz="700" spc="-7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700" dirty="0">
                <a:solidFill>
                  <a:schemeClr val="tx2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76867" y="1303787"/>
            <a:ext cx="1614385" cy="45719"/>
            <a:chOff x="0" y="1772815"/>
            <a:chExt cx="12311069" cy="72869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0" y="1772815"/>
              <a:ext cx="6096000" cy="72869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6215066" y="1772815"/>
              <a:ext cx="6096003" cy="7286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435061"/>
            <a:ext cx="12192000" cy="0"/>
            <a:chOff x="0" y="1983788"/>
            <a:chExt cx="12192000" cy="0"/>
          </a:xfrm>
        </p:grpSpPr>
        <p:cxnSp>
          <p:nvCxnSpPr>
            <p:cNvPr id="13" name="Straight Connector 12"/>
            <p:cNvCxnSpPr/>
            <p:nvPr userDrawn="1"/>
          </p:nvCxnSpPr>
          <p:spPr bwMode="auto">
            <a:xfrm>
              <a:off x="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>
              <a:off x="6144000" y="1983788"/>
              <a:ext cx="6048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27448" y="1618058"/>
            <a:ext cx="103787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932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85750" indent="-285750" algn="l" rtl="0" eaLnBrk="1" fontAlgn="base" hangingPunct="1">
        <a:lnSpc>
          <a:spcPts val="2600"/>
        </a:lnSpc>
        <a:spcBef>
          <a:spcPts val="1800"/>
        </a:spcBef>
        <a:spcAft>
          <a:spcPct val="0"/>
        </a:spcAft>
        <a:buClr>
          <a:srgbClr val="007BC4"/>
        </a:buClr>
        <a:buSzPct val="100000"/>
        <a:buFont typeface="Wingdings 3" panose="05040102010807070707" pitchFamily="18" charset="2"/>
        <a:buChar char="q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1pPr>
      <a:lvl2pPr marL="784800" marR="0" indent="-316800" algn="l" defTabSz="914400" rtl="0" eaLnBrk="1" fontAlgn="base" latinLnBrk="0" hangingPunct="1">
        <a:lnSpc>
          <a:spcPts val="2400"/>
        </a:lnSpc>
        <a:spcBef>
          <a:spcPts val="800"/>
        </a:spcBef>
        <a:spcAft>
          <a:spcPct val="0"/>
        </a:spcAft>
        <a:buClr>
          <a:schemeClr val="tx2"/>
        </a:buClr>
        <a:buSzPct val="70000"/>
        <a:buFont typeface="Arial" panose="020B0604020202020204" pitchFamily="34" charset="0"/>
        <a:buChar char="–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2pPr>
      <a:lvl3pPr marL="1163638" marR="0" indent="-341313" algn="l" defTabSz="914400" rtl="0" eaLnBrk="1" fontAlgn="base" latinLnBrk="0" hangingPunct="1">
        <a:lnSpc>
          <a:spcPts val="2200"/>
        </a:lnSpc>
        <a:spcBef>
          <a:spcPts val="700"/>
        </a:spcBef>
        <a:spcAft>
          <a:spcPct val="0"/>
        </a:spcAft>
        <a:buClr>
          <a:srgbClr val="007BC4"/>
        </a:buClr>
        <a:buSzPct val="85000"/>
        <a:buFont typeface="Arial" panose="020B0604020202020204" pitchFamily="34" charset="0"/>
        <a:buChar char="▼"/>
        <a:tabLst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3pPr>
      <a:lvl4pPr marL="13477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lang="en-US" sz="1600" kern="1200" dirty="0">
          <a:solidFill>
            <a:srgbClr val="212122"/>
          </a:solidFill>
          <a:latin typeface="+mn-lt"/>
          <a:ea typeface="+mn-ea"/>
          <a:cs typeface="+mn-cs"/>
        </a:defRPr>
      </a:lvl4pPr>
      <a:lvl5pPr marL="1536700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40000"/>
        <a:buFont typeface="Wingdings 3" panose="05040102010807070707" pitchFamily="18" charset="2"/>
        <a:buChar char="q"/>
        <a:defRPr lang="en-US" sz="1600" kern="1200" dirty="0">
          <a:solidFill>
            <a:srgbClr val="212122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home building compensation in NSW</a:t>
            </a:r>
            <a:br>
              <a:rPr lang="en-US" dirty="0"/>
            </a:br>
            <a:r>
              <a:rPr lang="en-US" dirty="0"/>
              <a:t>PUBLIC HEARING</a:t>
            </a:r>
            <a:br>
              <a:rPr lang="en-US" dirty="0"/>
            </a:br>
            <a:endParaRPr lang="en-AU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623392" y="2924944"/>
            <a:ext cx="10891858" cy="2304256"/>
          </a:xfrm>
        </p:spPr>
        <p:txBody>
          <a:bodyPr/>
          <a:lstStyle/>
          <a:p>
            <a:endParaRPr lang="en-US" b="1" i="1" cap="none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i="1" cap="none" dirty="0">
                <a:solidFill>
                  <a:srgbClr val="00B050"/>
                </a:solidFill>
              </a:rPr>
              <a:t>Please mute your microphone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cap="none" dirty="0">
                <a:solidFill>
                  <a:srgbClr val="00B050"/>
                </a:solidFill>
              </a:rPr>
              <a:t>Please turn on your camera (webcam)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cap="none" dirty="0">
                <a:solidFill>
                  <a:srgbClr val="00B050"/>
                </a:solidFill>
              </a:rPr>
              <a:t>We’ll start at 2.02 pm</a:t>
            </a:r>
          </a:p>
          <a:p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39417" y="5805488"/>
            <a:ext cx="5307384" cy="721365"/>
          </a:xfrm>
        </p:spPr>
        <p:txBody>
          <a:bodyPr>
            <a:normAutofit/>
          </a:bodyPr>
          <a:lstStyle/>
          <a:p>
            <a:r>
              <a:rPr lang="en-AU" dirty="0"/>
              <a:t>Home Building Compensation Review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105970" y="5841206"/>
            <a:ext cx="4409280" cy="685007"/>
          </a:xfrm>
        </p:spPr>
        <p:txBody>
          <a:bodyPr/>
          <a:lstStyle/>
          <a:p>
            <a:r>
              <a:rPr lang="en-AU" dirty="0"/>
              <a:t>29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93545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188" y="2780928"/>
            <a:ext cx="5786108" cy="1201906"/>
          </a:xfrm>
        </p:spPr>
        <p:txBody>
          <a:bodyPr/>
          <a:lstStyle/>
          <a:p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n-AU" sz="2800" dirty="0">
                <a:solidFill>
                  <a:schemeClr val="tx1"/>
                </a:solidFill>
                <a:latin typeface="+mn-lt"/>
              </a:rPr>
            </a:br>
            <a:r>
              <a:rPr lang="en-A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n-AU" sz="2800" dirty="0">
                <a:solidFill>
                  <a:schemeClr val="tx1"/>
                </a:solidFill>
                <a:latin typeface="+mn-lt"/>
              </a:rPr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C4EC-B906-4B55-BF54-6705A7637C3F}" type="slidenum">
              <a:rPr lang="en-AU" altLang="en-US" smtClean="0"/>
              <a:pPr/>
              <a:t>2</a:t>
            </a:fld>
            <a:endParaRPr lang="en-AU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331836" y="851099"/>
            <a:ext cx="58326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85750" indent="-285750" algn="l" rtl="0" eaLnBrk="1" fontAlgn="base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80000"/>
              <a:buFont typeface="Wingdings 3" panose="05040102010807070707" pitchFamily="18" charset="2"/>
              <a:buChar char="q"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1pPr>
            <a:lvl2pPr marL="555625" marR="0" indent="-285750" algn="l" defTabSz="914400" rtl="0" eaLnBrk="1" fontAlgn="base" latinLnBrk="0" hangingPunct="1">
              <a:lnSpc>
                <a:spcPts val="24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2pPr>
            <a:lvl3pPr marL="806450" marR="0" indent="-266700" algn="l" defTabSz="914400" rtl="0" eaLnBrk="1" fontAlgn="base" latinLnBrk="0" hangingPunct="1">
              <a:lnSpc>
                <a:spcPts val="2200"/>
              </a:lnSpc>
              <a:spcBef>
                <a:spcPts val="700"/>
              </a:spcBef>
              <a:spcAft>
                <a:spcPct val="0"/>
              </a:spcAft>
              <a:buClr>
                <a:srgbClr val="007BC4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3pPr>
            <a:lvl4pPr marL="109220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4pPr>
            <a:lvl5pPr marL="36000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40000"/>
              <a:buFontTx/>
              <a:buNone/>
              <a:defRPr lang="en-US" sz="1600" kern="1200" dirty="0">
                <a:solidFill>
                  <a:srgbClr val="212122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pPr marL="717550" indent="-717550"/>
            <a:r>
              <a:rPr lang="en-AU" sz="8800" dirty="0">
                <a:solidFill>
                  <a:schemeClr val="tx1"/>
                </a:solidFill>
              </a:rPr>
              <a:t>MC – Liz Livingstone, IPART CEO </a:t>
            </a:r>
          </a:p>
          <a:p>
            <a:pPr marL="717550" indent="-717550"/>
            <a:r>
              <a:rPr lang="en-AU" sz="8800" dirty="0">
                <a:solidFill>
                  <a:schemeClr val="tx1"/>
                </a:solidFill>
              </a:rPr>
              <a:t>Welcome – Dr Paul Paterson, Tribunal Chair</a:t>
            </a:r>
          </a:p>
          <a:p>
            <a:pPr marL="717550" indent="-717550"/>
            <a:r>
              <a:rPr lang="en-AU" sz="8800" dirty="0">
                <a:solidFill>
                  <a:schemeClr val="tx1"/>
                </a:solidFill>
              </a:rPr>
              <a:t>Overview of key draft findings and recommendations</a:t>
            </a:r>
          </a:p>
          <a:p>
            <a:pPr marL="717550" indent="-717550"/>
            <a:r>
              <a:rPr lang="en-AU" sz="8800" dirty="0">
                <a:solidFill>
                  <a:schemeClr val="tx1"/>
                </a:solidFill>
              </a:rPr>
              <a:t>Feedback and questions </a:t>
            </a:r>
          </a:p>
          <a:p>
            <a:pPr marL="717550" indent="-717550"/>
            <a:r>
              <a:rPr lang="en-AU" sz="8800" dirty="0">
                <a:solidFill>
                  <a:schemeClr val="tx1"/>
                </a:solidFill>
              </a:rPr>
              <a:t>Closing remarks – Dr Paul Paterson and Liz Livingstone </a:t>
            </a:r>
            <a:r>
              <a:rPr lang="en-AU" sz="2400" dirty="0">
                <a:solidFill>
                  <a:schemeClr val="tx1"/>
                </a:solidFill>
              </a:rPr>
              <a:t/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pPr lvl="1"/>
            <a:r>
              <a:rPr lang="en-AU" dirty="0"/>
              <a:t>[ ]</a:t>
            </a:r>
          </a:p>
          <a:p>
            <a:pPr lvl="2"/>
            <a:r>
              <a:rPr lang="en-AU" dirty="0"/>
              <a:t>[ ]</a:t>
            </a:r>
          </a:p>
          <a:p>
            <a:pPr lvl="3"/>
            <a:r>
              <a:rPr lang="en-AU" dirty="0"/>
              <a:t>[ ]</a:t>
            </a:r>
          </a:p>
        </p:txBody>
      </p:sp>
    </p:spTree>
    <p:extLst>
      <p:ext uri="{BB962C8B-B14F-4D97-AF65-F5344CB8AC3E}">
        <p14:creationId xmlns:p14="http://schemas.microsoft.com/office/powerpoint/2010/main" val="168101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our review is up to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9376" y="1412776"/>
            <a:ext cx="6491779" cy="47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rtl="0" eaLnBrk="1" fontAlgn="base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100000"/>
              <a:buFont typeface="Wingdings 3" panose="05040102010807070707" pitchFamily="18" charset="2"/>
              <a:buChar char="q"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1pPr>
            <a:lvl2pPr marL="784800" marR="0" indent="-316800" algn="l" defTabSz="914400" rtl="0" eaLnBrk="1" fontAlgn="base" latinLnBrk="0" hangingPunct="1">
              <a:lnSpc>
                <a:spcPts val="24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2pPr>
            <a:lvl3pPr marL="1163638" marR="0" indent="-341313" algn="l" defTabSz="914400" rtl="0" eaLnBrk="1" fontAlgn="base" latinLnBrk="0" hangingPunct="1">
              <a:lnSpc>
                <a:spcPts val="2200"/>
              </a:lnSpc>
              <a:spcBef>
                <a:spcPts val="700"/>
              </a:spcBef>
              <a:spcAft>
                <a:spcPct val="0"/>
              </a:spcAft>
              <a:buClr>
                <a:srgbClr val="007BC4"/>
              </a:buClr>
              <a:buSzPct val="85000"/>
              <a:buFont typeface="Arial" panose="020B0604020202020204" pitchFamily="34" charset="0"/>
              <a:buChar char="▼"/>
              <a:tabLst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3pPr>
            <a:lvl4pPr marL="1347788" indent="-1841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lang="en-US" sz="1600" kern="1200" dirty="0">
                <a:solidFill>
                  <a:srgbClr val="212122"/>
                </a:solidFill>
                <a:latin typeface="+mn-lt"/>
                <a:ea typeface="+mn-ea"/>
                <a:cs typeface="+mn-cs"/>
              </a:defRPr>
            </a:lvl4pPr>
            <a:lvl5pPr marL="1536700" indent="-1841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40000"/>
              <a:buFont typeface="Wingdings 3" panose="05040102010807070707" pitchFamily="18" charset="2"/>
              <a:buChar char="q"/>
              <a:defRPr lang="en-US" sz="1600" kern="1200" dirty="0">
                <a:solidFill>
                  <a:srgbClr val="212122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spcBef>
                <a:spcPts val="4200"/>
              </a:spcBef>
              <a:buNone/>
            </a:pPr>
            <a:r>
              <a:rPr lang="en-AU" sz="2200" dirty="0"/>
              <a:t>In our Draft Report we investigated the efficiency and effectiveness of the scheme including:</a:t>
            </a:r>
          </a:p>
          <a:p>
            <a:pPr marL="361950" indent="-361950">
              <a:spcBef>
                <a:spcPts val="1200"/>
              </a:spcBef>
            </a:pPr>
            <a:r>
              <a:rPr lang="en-AU" sz="2200" dirty="0"/>
              <a:t> Impediments to private sector participation</a:t>
            </a:r>
            <a:endParaRPr lang="en-AU" sz="2200" dirty="0">
              <a:cs typeface="Arial"/>
            </a:endParaRPr>
          </a:p>
          <a:p>
            <a:pPr marL="361950" indent="-361950">
              <a:spcBef>
                <a:spcPts val="1200"/>
              </a:spcBef>
            </a:pPr>
            <a:r>
              <a:rPr lang="en-AU" sz="2200" dirty="0"/>
              <a:t> Average premiums and claims</a:t>
            </a:r>
            <a:endParaRPr lang="en-AU" sz="2200" dirty="0">
              <a:cs typeface="Arial"/>
            </a:endParaRPr>
          </a:p>
          <a:p>
            <a:pPr marL="361950" indent="-361950">
              <a:spcBef>
                <a:spcPts val="1200"/>
              </a:spcBef>
            </a:pPr>
            <a:r>
              <a:rPr lang="en-AU" sz="2200" dirty="0"/>
              <a:t> Unnecessary regulatory burdens for builders</a:t>
            </a:r>
            <a:endParaRPr lang="en-AU" sz="2200" dirty="0">
              <a:cs typeface="Arial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4" name="Isosceles Triangle 43"/>
          <p:cNvSpPr/>
          <p:nvPr/>
        </p:nvSpPr>
        <p:spPr bwMode="auto">
          <a:xfrm rot="10800000">
            <a:off x="3566844" y="2377317"/>
            <a:ext cx="86643" cy="70416"/>
          </a:xfrm>
          <a:prstGeom prst="triangl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" tIns="10800" rIns="10800" bIns="10800" numCol="1" rtlCol="0" anchor="ctr" anchorCtr="0" compatLnSpc="1">
            <a:prstTxWarp prst="textNoShape">
              <a:avLst/>
            </a:prstTxWarp>
          </a:bodyPr>
          <a:lstStyle/>
          <a:p>
            <a:pPr algn="ctr" defTabSz="567019" eaLnBrk="1" hangingPunct="1">
              <a:spcBef>
                <a:spcPct val="50000"/>
              </a:spcBef>
            </a:pPr>
            <a:endParaRPr lang="en-AU" sz="900" dirty="0">
              <a:latin typeface="Raleway" panose="020B05030301010600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7366" y="1838148"/>
            <a:ext cx="5448213" cy="1405383"/>
            <a:chOff x="931778" y="1888139"/>
            <a:chExt cx="5313227" cy="1219170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964011" y="2526120"/>
              <a:ext cx="528099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Group 48"/>
            <p:cNvGrpSpPr/>
            <p:nvPr/>
          </p:nvGrpSpPr>
          <p:grpSpPr>
            <a:xfrm>
              <a:off x="931778" y="1888139"/>
              <a:ext cx="748499" cy="1219170"/>
              <a:chOff x="964011" y="1888139"/>
              <a:chExt cx="748499" cy="1219170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964011" y="2715062"/>
                <a:ext cx="748499" cy="39224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" tIns="10800" rIns="10800" bIns="10800" numCol="1" spcCol="0" rtlCol="0" fromWordArt="0" anchor="t" anchorCtr="0" forceAA="0" compatLnSpc="1">
                <a:prstTxWarp prst="textNoShape">
                  <a:avLst/>
                </a:prstTxWarp>
              </a:bodyPr>
              <a:lstStyle/>
              <a:p>
                <a:pPr marL="0" lvl="2" algn="ctr" defTabSz="595370" eaLnBrk="1" hangingPunct="1">
                  <a:spcBef>
                    <a:spcPts val="0"/>
                  </a:spcBef>
                  <a:buClr>
                    <a:srgbClr val="007BC4"/>
                  </a:buClr>
                  <a:buSzPct val="70000"/>
                </a:pPr>
                <a:r>
                  <a:rPr lang="en-AU" sz="900" dirty="0">
                    <a:latin typeface="Raleway" panose="020B0503030101060003" pitchFamily="34" charset="0"/>
                  </a:rPr>
                  <a:t>Issues Paper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964011" y="1888139"/>
                <a:ext cx="748499" cy="43996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0800" tIns="10800" rIns="10800" bIns="10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567019" eaLnBrk="1" hangingPunct="1">
                  <a:spcBef>
                    <a:spcPts val="0"/>
                  </a:spcBef>
                </a:pPr>
                <a:r>
                  <a:rPr lang="en-AU" sz="900" b="1" dirty="0">
                    <a:latin typeface="Raleway" panose="020B0503030101060003" pitchFamily="34" charset="0"/>
                  </a:rPr>
                  <a:t>April</a:t>
                </a:r>
              </a:p>
              <a:p>
                <a:pPr algn="ctr" defTabSz="567019" eaLnBrk="1" hangingPunct="1">
                  <a:spcBef>
                    <a:spcPts val="0"/>
                  </a:spcBef>
                </a:pPr>
                <a:r>
                  <a:rPr lang="en-AU" sz="900" dirty="0">
                    <a:latin typeface="Raleway" panose="020B0503030101060003" pitchFamily="34" charset="0"/>
                  </a:rPr>
                  <a:t>2020</a:t>
                </a:r>
              </a:p>
            </p:txBody>
          </p:sp>
          <p:sp>
            <p:nvSpPr>
              <p:cNvPr id="80" name="Isosceles Triangle 79"/>
              <p:cNvSpPr/>
              <p:nvPr/>
            </p:nvSpPr>
            <p:spPr bwMode="auto">
              <a:xfrm flipV="1">
                <a:off x="1295785" y="2332281"/>
                <a:ext cx="82238" cy="69100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0800" tIns="10800" rIns="10800" bIns="10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567019" eaLnBrk="1" hangingPunct="1">
                  <a:spcBef>
                    <a:spcPct val="50000"/>
                  </a:spcBef>
                </a:pPr>
                <a:endParaRPr lang="en-AU" sz="900" dirty="0">
                  <a:latin typeface="Raleway" panose="020B0503030101060003" pitchFamily="34" charset="0"/>
                </a:endParaRPr>
              </a:p>
            </p:txBody>
          </p:sp>
          <p:sp>
            <p:nvSpPr>
              <p:cNvPr id="81" name="Isosceles Triangle 80"/>
              <p:cNvSpPr/>
              <p:nvPr/>
            </p:nvSpPr>
            <p:spPr bwMode="auto">
              <a:xfrm rot="10800000">
                <a:off x="1293584" y="2318609"/>
                <a:ext cx="86643" cy="70416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0800" tIns="10800" rIns="10800" bIns="10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567019" eaLnBrk="1" hangingPunct="1">
                  <a:spcBef>
                    <a:spcPct val="50000"/>
                  </a:spcBef>
                </a:pPr>
                <a:endParaRPr lang="en-AU" sz="900" dirty="0">
                  <a:latin typeface="Raleway" panose="020B0503030101060003" pitchFamily="34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1333599" y="2448720"/>
                <a:ext cx="0" cy="154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5467801" y="1889522"/>
              <a:ext cx="748499" cy="1217786"/>
              <a:chOff x="2195243" y="1889522"/>
              <a:chExt cx="748499" cy="1217786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2195243" y="2715060"/>
                <a:ext cx="748499" cy="3922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" tIns="10800" rIns="10800" bIns="10800" numCol="1" spcCol="0" rtlCol="0" fromWordArt="0" anchor="t" anchorCtr="0" forceAA="0" compatLnSpc="1">
                <a:prstTxWarp prst="textNoShape">
                  <a:avLst/>
                </a:prstTxWarp>
              </a:bodyPr>
              <a:lstStyle/>
              <a:p>
                <a:pPr marL="0" lvl="2" algn="ctr" defTabSz="595370" eaLnBrk="1" hangingPunct="1">
                  <a:spcBef>
                    <a:spcPts val="0"/>
                  </a:spcBef>
                  <a:buClr>
                    <a:srgbClr val="007BC4"/>
                  </a:buClr>
                  <a:buSzPct val="70000"/>
                </a:pPr>
                <a:r>
                  <a:rPr lang="en-AU" sz="900" dirty="0">
                    <a:latin typeface="Raleway" panose="020B0503030101060003" pitchFamily="34" charset="0"/>
                  </a:rPr>
                  <a:t>Final Report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2195243" y="1889522"/>
                <a:ext cx="748499" cy="513242"/>
                <a:chOff x="2195243" y="1889522"/>
                <a:chExt cx="748499" cy="513242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>
                  <a:off x="2195243" y="1889522"/>
                  <a:ext cx="748499" cy="439969"/>
                </a:xfrm>
                <a:prstGeom prst="rect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b="1" dirty="0">
                      <a:solidFill>
                        <a:schemeClr val="bg1"/>
                      </a:solidFill>
                      <a:latin typeface="Raleway" panose="020B0503030101060003" pitchFamily="34" charset="0"/>
                    </a:rPr>
                    <a:t>November</a:t>
                  </a:r>
                </a:p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dirty="0">
                      <a:solidFill>
                        <a:schemeClr val="bg1"/>
                      </a:solidFill>
                      <a:latin typeface="Raleway" panose="020B0503030101060003" pitchFamily="34" charset="0"/>
                    </a:rPr>
                    <a:t>2020</a:t>
                  </a:r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 bwMode="auto">
                <a:xfrm flipV="1">
                  <a:off x="2527017" y="2333664"/>
                  <a:ext cx="82238" cy="69100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ct val="50000"/>
                    </a:spcBef>
                  </a:pPr>
                  <a:endParaRPr lang="en-AU" sz="900" dirty="0">
                    <a:latin typeface="Raleway" panose="020B0503030101060003" pitchFamily="34" charset="0"/>
                  </a:endParaRPr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 bwMode="auto">
                <a:xfrm rot="10800000">
                  <a:off x="2526403" y="2323374"/>
                  <a:ext cx="86643" cy="70416"/>
                </a:xfrm>
                <a:prstGeom prst="triangle">
                  <a:avLst/>
                </a:prstGeom>
                <a:solidFill>
                  <a:schemeClr val="tx1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ct val="50000"/>
                    </a:spcBef>
                  </a:pPr>
                  <a:endParaRPr lang="en-AU" sz="900" dirty="0">
                    <a:latin typeface="Raleway" panose="020B0503030101060003" pitchFamily="34" charset="0"/>
                  </a:endParaRP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 bwMode="auto">
              <a:xfrm>
                <a:off x="2571849" y="2448720"/>
                <a:ext cx="0" cy="154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oup 50"/>
            <p:cNvGrpSpPr/>
            <p:nvPr/>
          </p:nvGrpSpPr>
          <p:grpSpPr>
            <a:xfrm>
              <a:off x="3153063" y="1889522"/>
              <a:ext cx="841955" cy="1217786"/>
              <a:chOff x="3392037" y="1889522"/>
              <a:chExt cx="841955" cy="1217786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426474" y="2715060"/>
                <a:ext cx="748499" cy="3922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" tIns="10800" rIns="10800" bIns="10800" numCol="1" spcCol="0" rtlCol="0" fromWordArt="0" anchor="t" anchorCtr="0" forceAA="0" compatLnSpc="1">
                <a:prstTxWarp prst="textNoShape">
                  <a:avLst/>
                </a:prstTxWarp>
              </a:bodyPr>
              <a:lstStyle/>
              <a:p>
                <a:pPr marL="0" lvl="2" algn="ctr" defTabSz="595370" eaLnBrk="1" hangingPunct="1">
                  <a:spcBef>
                    <a:spcPts val="0"/>
                  </a:spcBef>
                  <a:buClr>
                    <a:srgbClr val="007BC4"/>
                  </a:buClr>
                  <a:buSzPct val="70000"/>
                </a:pPr>
                <a:r>
                  <a:rPr lang="en-AU" sz="900" dirty="0">
                    <a:latin typeface="Raleway" panose="020B0503030101060003" pitchFamily="34" charset="0"/>
                  </a:rPr>
                  <a:t>Public Hearing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392037" y="1889522"/>
                <a:ext cx="841955" cy="513242"/>
                <a:chOff x="3392037" y="1889522"/>
                <a:chExt cx="841955" cy="513242"/>
              </a:xfrm>
            </p:grpSpPr>
            <p:sp>
              <p:nvSpPr>
                <p:cNvPr id="68" name="Rectangle 67"/>
                <p:cNvSpPr/>
                <p:nvPr/>
              </p:nvSpPr>
              <p:spPr bwMode="auto">
                <a:xfrm>
                  <a:off x="3392037" y="1889522"/>
                  <a:ext cx="841955" cy="43996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b="1" dirty="0">
                      <a:latin typeface="Raleway" panose="020B0503030101060003" pitchFamily="34" charset="0"/>
                    </a:rPr>
                    <a:t>29 September</a:t>
                  </a:r>
                </a:p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dirty="0">
                      <a:latin typeface="Raleway" panose="020B0503030101060003" pitchFamily="34" charset="0"/>
                    </a:rPr>
                    <a:t>2020</a:t>
                  </a: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3756046" y="2318610"/>
                  <a:ext cx="86643" cy="84154"/>
                  <a:chOff x="2118076" y="3088285"/>
                  <a:chExt cx="129600" cy="128038"/>
                </a:xfrm>
              </p:grpSpPr>
              <p:sp>
                <p:nvSpPr>
                  <p:cNvPr id="70" name="Isosceles Triangle 69"/>
                  <p:cNvSpPr/>
                  <p:nvPr/>
                </p:nvSpPr>
                <p:spPr bwMode="auto">
                  <a:xfrm flipV="1">
                    <a:off x="2121370" y="3111189"/>
                    <a:ext cx="123011" cy="105134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10800" tIns="10800" rIns="10800" bIns="10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567019" eaLnBrk="1" hangingPunct="1">
                      <a:spcBef>
                        <a:spcPct val="50000"/>
                      </a:spcBef>
                    </a:pPr>
                    <a:endParaRPr lang="en-AU" sz="900" dirty="0">
                      <a:latin typeface="Raleway" panose="020B0503030101060003" pitchFamily="34" charset="0"/>
                    </a:endParaRPr>
                  </a:p>
                </p:txBody>
              </p:sp>
              <p:sp>
                <p:nvSpPr>
                  <p:cNvPr id="71" name="Isosceles Triangle 70"/>
                  <p:cNvSpPr/>
                  <p:nvPr/>
                </p:nvSpPr>
                <p:spPr bwMode="auto">
                  <a:xfrm rot="10800000">
                    <a:off x="2118076" y="3088285"/>
                    <a:ext cx="129600" cy="107136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10800" tIns="10800" rIns="10800" bIns="10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567019" eaLnBrk="1" hangingPunct="1">
                      <a:spcBef>
                        <a:spcPct val="50000"/>
                      </a:spcBef>
                    </a:pPr>
                    <a:endParaRPr lang="en-AU" sz="900" dirty="0">
                      <a:latin typeface="Raleway" panose="020B0503030101060003" pitchFamily="34" charset="0"/>
                    </a:endParaRPr>
                  </a:p>
                </p:txBody>
              </p:sp>
            </p:grpSp>
          </p:grpSp>
          <p:cxnSp>
            <p:nvCxnSpPr>
              <p:cNvPr id="67" name="Straight Connector 66"/>
              <p:cNvCxnSpPr/>
              <p:nvPr/>
            </p:nvCxnSpPr>
            <p:spPr bwMode="auto">
              <a:xfrm>
                <a:off x="3797399" y="2448720"/>
                <a:ext cx="0" cy="154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" name="Group 51"/>
            <p:cNvGrpSpPr/>
            <p:nvPr/>
          </p:nvGrpSpPr>
          <p:grpSpPr>
            <a:xfrm>
              <a:off x="2042419" y="1889522"/>
              <a:ext cx="748502" cy="1217786"/>
              <a:chOff x="4657708" y="1889522"/>
              <a:chExt cx="748502" cy="1217786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4657708" y="2715060"/>
                <a:ext cx="748499" cy="3922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" tIns="10800" rIns="10800" bIns="10800" numCol="1" spcCol="0" rtlCol="0" fromWordArt="0" anchor="t" anchorCtr="0" forceAA="0" compatLnSpc="1">
                <a:prstTxWarp prst="textNoShape">
                  <a:avLst/>
                </a:prstTxWarp>
              </a:bodyPr>
              <a:lstStyle/>
              <a:p>
                <a:pPr marL="0" lvl="2" algn="ctr" defTabSz="595370" eaLnBrk="1" hangingPunct="1">
                  <a:spcBef>
                    <a:spcPts val="0"/>
                  </a:spcBef>
                  <a:buClr>
                    <a:srgbClr val="007BC4"/>
                  </a:buClr>
                  <a:buSzPct val="70000"/>
                </a:pPr>
                <a:r>
                  <a:rPr lang="en-AU" sz="900" dirty="0">
                    <a:solidFill>
                      <a:srgbClr val="212122"/>
                    </a:solidFill>
                    <a:latin typeface="Raleway" panose="020B0503030101060003" pitchFamily="34" charset="0"/>
                  </a:rPr>
                  <a:t>Draft Report</a:t>
                </a: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4657710" y="1889522"/>
                <a:ext cx="748500" cy="513241"/>
                <a:chOff x="4657710" y="1889522"/>
                <a:chExt cx="748500" cy="513241"/>
              </a:xfrm>
            </p:grpSpPr>
            <p:sp>
              <p:nvSpPr>
                <p:cNvPr id="63" name="Rectangle 62"/>
                <p:cNvSpPr/>
                <p:nvPr/>
              </p:nvSpPr>
              <p:spPr bwMode="auto">
                <a:xfrm>
                  <a:off x="4657710" y="1889522"/>
                  <a:ext cx="748500" cy="439969"/>
                </a:xfrm>
                <a:prstGeom prst="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 w="12700" cap="flat" cmpd="sng" algn="ctr">
                  <a:solidFill>
                    <a:schemeClr val="tx1">
                      <a:lumMod val="10000"/>
                      <a:lumOff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b="1" dirty="0">
                      <a:latin typeface="Raleway" panose="020B0503030101060003" pitchFamily="34" charset="0"/>
                    </a:rPr>
                    <a:t>September</a:t>
                  </a:r>
                </a:p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dirty="0">
                      <a:latin typeface="Raleway" panose="020B0503030101060003" pitchFamily="34" charset="0"/>
                    </a:rPr>
                    <a:t>2020</a:t>
                  </a:r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 bwMode="auto">
                <a:xfrm flipV="1">
                  <a:off x="4989482" y="2333663"/>
                  <a:ext cx="82238" cy="69100"/>
                </a:xfrm>
                <a:prstGeom prst="triangl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25400" cap="flat" cmpd="sng" algn="ctr">
                  <a:solidFill>
                    <a:schemeClr val="tx1">
                      <a:lumMod val="10000"/>
                      <a:lumOff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ct val="50000"/>
                    </a:spcBef>
                  </a:pPr>
                  <a:endParaRPr lang="en-AU" sz="900" dirty="0">
                    <a:latin typeface="Raleway" panose="020B0503030101060003" pitchFamily="34" charset="0"/>
                  </a:endParaRPr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 bwMode="auto">
              <a:xfrm>
                <a:off x="5026124" y="2448720"/>
                <a:ext cx="0" cy="154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3" name="Rectangle 52"/>
            <p:cNvSpPr/>
            <p:nvPr/>
          </p:nvSpPr>
          <p:spPr>
            <a:xfrm>
              <a:off x="4643932" y="2892696"/>
              <a:ext cx="701549" cy="2067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"/>
                </a:spcBef>
              </a:pPr>
              <a:r>
                <a:rPr lang="en-AU" sz="700" b="1" dirty="0">
                  <a:solidFill>
                    <a:srgbClr val="FFFFFF"/>
                  </a:solidFill>
                  <a:latin typeface="Raleway" panose="020B0503030101060003" pitchFamily="34" charset="0"/>
                  <a:cs typeface="Raleway"/>
                </a:rPr>
                <a:t>SUBMISSIONS </a:t>
              </a:r>
            </a:p>
            <a:p>
              <a:pPr algn="ctr">
                <a:lnSpc>
                  <a:spcPct val="90000"/>
                </a:lnSpc>
                <a:spcBef>
                  <a:spcPts val="120"/>
                </a:spcBef>
              </a:pPr>
              <a:r>
                <a:rPr lang="en-AU" sz="700" b="1" dirty="0">
                  <a:solidFill>
                    <a:srgbClr val="FFFFFF"/>
                  </a:solidFill>
                  <a:latin typeface="Raleway" panose="020B0503030101060003" pitchFamily="34" charset="0"/>
                  <a:cs typeface="Raleway"/>
                </a:rPr>
                <a:t>DUE</a:t>
              </a:r>
              <a:endParaRPr lang="en-AU" sz="700" dirty="0">
                <a:latin typeface="Raleway" panose="020B0503030101060003" pitchFamily="34" charset="0"/>
                <a:cs typeface="Raleway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357160" y="1889522"/>
              <a:ext cx="748500" cy="713998"/>
              <a:chOff x="4657710" y="1889522"/>
              <a:chExt cx="748500" cy="71399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657710" y="1889522"/>
                <a:ext cx="748500" cy="513241"/>
                <a:chOff x="4657710" y="1889522"/>
                <a:chExt cx="748500" cy="513241"/>
              </a:xfrm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4657710" y="1889522"/>
                  <a:ext cx="748500" cy="439969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b="1" dirty="0">
                      <a:solidFill>
                        <a:schemeClr val="bg1"/>
                      </a:solidFill>
                      <a:latin typeface="Raleway" panose="020B0503030101060003" pitchFamily="34" charset="0"/>
                    </a:rPr>
                    <a:t>16 October</a:t>
                  </a:r>
                </a:p>
                <a:p>
                  <a:pPr algn="ctr" defTabSz="567019" eaLnBrk="1" hangingPunct="1">
                    <a:spcBef>
                      <a:spcPts val="0"/>
                    </a:spcBef>
                  </a:pPr>
                  <a:r>
                    <a:rPr lang="en-AU" sz="900" dirty="0">
                      <a:solidFill>
                        <a:schemeClr val="bg1"/>
                      </a:solidFill>
                      <a:latin typeface="Raleway" panose="020B0503030101060003" pitchFamily="34" charset="0"/>
                    </a:rPr>
                    <a:t>2020</a:t>
                  </a:r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 bwMode="auto">
                <a:xfrm flipV="1">
                  <a:off x="4989482" y="2333663"/>
                  <a:ext cx="82238" cy="69100"/>
                </a:xfrm>
                <a:prstGeom prst="triangle">
                  <a:avLst/>
                </a:prstGeom>
                <a:solidFill>
                  <a:schemeClr val="accent4"/>
                </a:solidFill>
                <a:ln w="2540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0800" tIns="10800" rIns="10800" bIns="10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567019" eaLnBrk="1" hangingPunct="1">
                    <a:spcBef>
                      <a:spcPct val="50000"/>
                    </a:spcBef>
                  </a:pPr>
                  <a:endParaRPr lang="en-AU" sz="900" dirty="0">
                    <a:solidFill>
                      <a:schemeClr val="bg1"/>
                    </a:solidFill>
                    <a:latin typeface="Raleway" panose="020B0503030101060003" pitchFamily="34" charset="0"/>
                  </a:endParaRPr>
                </a:p>
              </p:txBody>
            </p:sp>
          </p:grpSp>
          <p:cxnSp>
            <p:nvCxnSpPr>
              <p:cNvPr id="57" name="Straight Connector 56"/>
              <p:cNvCxnSpPr/>
              <p:nvPr/>
            </p:nvCxnSpPr>
            <p:spPr bwMode="auto">
              <a:xfrm>
                <a:off x="5026124" y="2448720"/>
                <a:ext cx="0" cy="1548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Rectangle 54"/>
            <p:cNvSpPr/>
            <p:nvPr/>
          </p:nvSpPr>
          <p:spPr bwMode="auto">
            <a:xfrm>
              <a:off x="4228608" y="2715060"/>
              <a:ext cx="993932" cy="3922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" tIns="10800" rIns="10800" bIns="10800" numCol="1" spcCol="0" rtlCol="0" fromWordArt="0" anchor="t" anchorCtr="0" forceAA="0" compatLnSpc="1">
              <a:prstTxWarp prst="textNoShape">
                <a:avLst/>
              </a:prstTxWarp>
            </a:bodyPr>
            <a:lstStyle/>
            <a:p>
              <a:pPr marL="0" lvl="2" algn="ctr" defTabSz="595370" eaLnBrk="1" hangingPunct="1">
                <a:spcBef>
                  <a:spcPts val="0"/>
                </a:spcBef>
                <a:buClr>
                  <a:srgbClr val="007BC4"/>
                </a:buClr>
                <a:buSzPct val="70000"/>
              </a:pPr>
              <a:r>
                <a:rPr lang="en-AU" sz="900" dirty="0">
                  <a:latin typeface="Raleway" panose="020B0503030101060003" pitchFamily="34" charset="0"/>
                </a:rPr>
                <a:t>Public Submissions due</a:t>
              </a: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3290"/>
          <a:stretch>
            <a:fillRect/>
          </a:stretch>
        </p:blipFill>
        <p:spPr>
          <a:xfrm>
            <a:off x="6971155" y="1402258"/>
            <a:ext cx="4849813" cy="4619030"/>
          </a:xfrm>
        </p:spPr>
      </p:pic>
    </p:spTree>
    <p:extLst>
      <p:ext uri="{BB962C8B-B14F-4D97-AF65-F5344CB8AC3E}">
        <p14:creationId xmlns:p14="http://schemas.microsoft.com/office/powerpoint/2010/main" val="217766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Draft findings and recommendations on impediments to new entry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264162" y="1880828"/>
            <a:ext cx="5229338" cy="42850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540000"/>
          <a:lstStyle>
            <a:lvl1pPr marL="0" indent="0" algn="l" rtl="0" eaLnBrk="1" fontAlgn="base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Tx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6713" marR="0" indent="-366713" algn="l" defTabSz="914400" rtl="0" eaLnBrk="1" fontAlgn="base" latinLnBrk="0" hangingPunct="1">
              <a:lnSpc>
                <a:spcPts val="24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 3" panose="05040102010807070707" pitchFamily="18" charset="2"/>
              <a:buChar char="q"/>
              <a:tabLst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3888" marR="0" indent="-263525" algn="l" defTabSz="914400" rtl="0" eaLnBrk="1" fontAlgn="base" latinLnBrk="0" hangingPunct="1">
              <a:lnSpc>
                <a:spcPts val="22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98525" indent="-2730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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7300" indent="-35877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Char char="►"/>
              <a:defRPr lang="en-US" sz="1600" kern="1200" dirty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pPr lvl="1">
              <a:spcBef>
                <a:spcPts val="1800"/>
              </a:spcBef>
            </a:pPr>
            <a:r>
              <a:rPr lang="en-AU" sz="1800" dirty="0"/>
              <a:t>Amend the </a:t>
            </a:r>
            <a:r>
              <a:rPr lang="en-AU" sz="1800" i="1" dirty="0"/>
              <a:t>Home Building Act 1989 </a:t>
            </a:r>
            <a:r>
              <a:rPr lang="en-AU" sz="1800" dirty="0"/>
              <a:t>to allow non-insurers to offer a discretionary product</a:t>
            </a:r>
          </a:p>
          <a:p>
            <a:pPr lvl="1"/>
            <a:r>
              <a:rPr lang="en-AU" sz="1800" dirty="0"/>
              <a:t>SIRA should simplify licensing for insurers</a:t>
            </a:r>
          </a:p>
          <a:p>
            <a:pPr lvl="1"/>
            <a:r>
              <a:rPr lang="en-AU" sz="1800" dirty="0"/>
              <a:t>Remove prescriptive requirements for SIRA to approve premiums, eligibility and claims models for new entrants in favour of a market monitoring arrangement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1054100" y="1844824"/>
            <a:ext cx="4970463" cy="43210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540000"/>
          <a:lstStyle>
            <a:lvl1pPr marL="0" indent="0" algn="l" rtl="0" eaLnBrk="1" fontAlgn="base" hangingPunct="1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70000"/>
              <a:buFontTx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6713" marR="0" indent="-366713" algn="l" defTabSz="914400" rtl="0" eaLnBrk="1" fontAlgn="base" latinLnBrk="0" hangingPunct="1">
              <a:lnSpc>
                <a:spcPts val="24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 3" panose="05040102010807070707" pitchFamily="18" charset="2"/>
              <a:buChar char="q"/>
              <a:tabLst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3888" marR="0" indent="-263525" algn="l" defTabSz="914400" rtl="0" eaLnBrk="1" fontAlgn="base" latinLnBrk="0" hangingPunct="1">
              <a:lnSpc>
                <a:spcPts val="22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98525" indent="-2730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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7300" indent="-35877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Char char="►"/>
              <a:defRPr lang="en-US" sz="1600" kern="1200" dirty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700" b="1" i="1" dirty="0"/>
              <a:t>New entry would increase product innovation and put downward pressure on premiums</a:t>
            </a:r>
            <a:endParaRPr lang="en-US" sz="1700" i="1" dirty="0"/>
          </a:p>
          <a:p>
            <a:pPr lvl="1">
              <a:spcBef>
                <a:spcPts val="1800"/>
              </a:spcBef>
            </a:pPr>
            <a:r>
              <a:rPr lang="en-US" sz="1800" dirty="0"/>
              <a:t>Legislative barriers to alternative indemnity providers, such as fidelity funds</a:t>
            </a:r>
          </a:p>
          <a:p>
            <a:pPr lvl="1"/>
            <a:r>
              <a:rPr lang="en-US" sz="1800" dirty="0"/>
              <a:t>Duplication in prudential obligations for insurers increases entry costs</a:t>
            </a:r>
          </a:p>
          <a:p>
            <a:pPr lvl="1"/>
            <a:r>
              <a:rPr lang="en-US" sz="1800" dirty="0"/>
              <a:t>Regulatory framework restricts how new entrants compete in the market</a:t>
            </a:r>
            <a:endParaRPr lang="en-AU" sz="1800" dirty="0"/>
          </a:p>
          <a:p>
            <a:pPr lvl="4"/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2855640" y="1372347"/>
            <a:ext cx="1008112" cy="1016961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28247" y="1412776"/>
            <a:ext cx="1008113" cy="10081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75" y="1630232"/>
            <a:ext cx="504056" cy="573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60" y="1625600"/>
            <a:ext cx="648072" cy="5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4100" y="107950"/>
            <a:ext cx="7773449" cy="1143000"/>
          </a:xfrm>
        </p:spPr>
        <p:txBody>
          <a:bodyPr/>
          <a:lstStyle/>
          <a:p>
            <a:r>
              <a:rPr lang="en-AU" dirty="0"/>
              <a:t>Draft findings on premiums and costs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4101" y="1700808"/>
            <a:ext cx="10586516" cy="4268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 Premiums are significantly higher than similar schemes in other states</a:t>
            </a:r>
          </a:p>
          <a:p>
            <a:r>
              <a:rPr lang="en-US" sz="2400"/>
              <a:t> NSW has fewer claims, but higher average claim costs than other states</a:t>
            </a:r>
            <a:endParaRPr lang="en-US" sz="2400">
              <a:cs typeface="Arial"/>
            </a:endParaRPr>
          </a:p>
          <a:p>
            <a:endParaRPr lang="en-US" sz="2400" dirty="0"/>
          </a:p>
          <a:p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9069168" y="200791"/>
            <a:ext cx="1059301" cy="957317"/>
            <a:chOff x="2877183" y="1720328"/>
            <a:chExt cx="1059301" cy="957317"/>
          </a:xfrm>
        </p:grpSpPr>
        <p:sp>
          <p:nvSpPr>
            <p:cNvPr id="9" name="Oval 8"/>
            <p:cNvSpPr/>
            <p:nvPr/>
          </p:nvSpPr>
          <p:spPr bwMode="auto">
            <a:xfrm>
              <a:off x="2877183" y="1720328"/>
              <a:ext cx="1059301" cy="95731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801" y="1905519"/>
              <a:ext cx="576064" cy="586934"/>
            </a:xfrm>
            <a:prstGeom prst="rect">
              <a:avLst/>
            </a:prstGeom>
          </p:spPr>
        </p:pic>
      </p:grp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42" y="3014133"/>
            <a:ext cx="6954242" cy="3405121"/>
          </a:xfrm>
        </p:spPr>
      </p:pic>
    </p:spTree>
    <p:extLst>
      <p:ext uri="{BB962C8B-B14F-4D97-AF65-F5344CB8AC3E}">
        <p14:creationId xmlns:p14="http://schemas.microsoft.com/office/powerpoint/2010/main" val="410045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4100" y="107950"/>
            <a:ext cx="7773449" cy="1143000"/>
          </a:xfrm>
        </p:spPr>
        <p:txBody>
          <a:bodyPr/>
          <a:lstStyle/>
          <a:p>
            <a:r>
              <a:rPr lang="en-AU" dirty="0"/>
              <a:t>Draft recommendations on premiums and costs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27446" y="1700807"/>
            <a:ext cx="5394801" cy="46079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better understand and reduce costs we recommend:</a:t>
            </a:r>
          </a:p>
          <a:p>
            <a:r>
              <a:rPr lang="en-AU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 SIRA tracks and compares </a:t>
            </a:r>
            <a:r>
              <a:rPr lang="en-AU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icare’s</a:t>
            </a:r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costs over time</a:t>
            </a:r>
            <a:endParaRPr lang="en-AU" sz="2400" dirty="0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  <a:p>
            <a:r>
              <a:rPr lang="en-AU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 icare</a:t>
            </a:r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publishes its premium calculator online</a:t>
            </a:r>
            <a:endParaRPr lang="en-AU" sz="2400" dirty="0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  <a:p>
            <a:r>
              <a:rPr lang="en-AU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 Making brokers voluntary</a:t>
            </a:r>
            <a:endParaRPr lang="en-AU" sz="2400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9069168" y="200791"/>
            <a:ext cx="1059301" cy="957317"/>
            <a:chOff x="2877183" y="1720328"/>
            <a:chExt cx="1059301" cy="957317"/>
          </a:xfrm>
        </p:grpSpPr>
        <p:sp>
          <p:nvSpPr>
            <p:cNvPr id="9" name="Oval 8"/>
            <p:cNvSpPr/>
            <p:nvPr/>
          </p:nvSpPr>
          <p:spPr bwMode="auto">
            <a:xfrm>
              <a:off x="2877183" y="1720328"/>
              <a:ext cx="1059301" cy="95731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801" y="1905519"/>
              <a:ext cx="576064" cy="586934"/>
            </a:xfrm>
            <a:prstGeom prst="rect">
              <a:avLst/>
            </a:prstGeom>
          </p:spPr>
        </p:pic>
      </p:grp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3290"/>
          <a:stretch>
            <a:fillRect/>
          </a:stretch>
        </p:blipFill>
        <p:spPr>
          <a:xfrm>
            <a:off x="6522247" y="1618057"/>
            <a:ext cx="4974353" cy="4590159"/>
          </a:xfrm>
        </p:spPr>
      </p:pic>
    </p:spTree>
    <p:extLst>
      <p:ext uri="{BB962C8B-B14F-4D97-AF65-F5344CB8AC3E}">
        <p14:creationId xmlns:p14="http://schemas.microsoft.com/office/powerpoint/2010/main" val="14893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27448" y="1618058"/>
            <a:ext cx="6624736" cy="4835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/>
              <a:t>icare should be subject to increased scrutiny</a:t>
            </a:r>
          </a:p>
          <a:p>
            <a:r>
              <a:rPr lang="en-US" sz="2000" dirty="0"/>
              <a:t> Sole provider of mandatory HBCF</a:t>
            </a:r>
          </a:p>
          <a:p>
            <a:r>
              <a:rPr lang="en-US" sz="2000" dirty="0">
                <a:cs typeface="Arial"/>
              </a:rPr>
              <a:t> Does not risk losing customers</a:t>
            </a:r>
            <a:endParaRPr lang="en-US" sz="2000" dirty="0"/>
          </a:p>
          <a:p>
            <a:r>
              <a:rPr lang="en-US" sz="2000" dirty="0"/>
              <a:t> Faces no competitive pressure to improve services and deliver them efficiently</a:t>
            </a:r>
            <a:endParaRPr lang="en-US" sz="2000" dirty="0">
              <a:cs typeface="Arial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000" dirty="0"/>
          </a:p>
          <a:p>
            <a:pPr marL="498475" lvl="1" indent="0">
              <a:buNone/>
            </a:pPr>
            <a:endParaRPr lang="en-US" sz="2000"/>
          </a:p>
          <a:p>
            <a:pPr marL="498475" lvl="1" indent="0">
              <a:buNone/>
            </a:pPr>
            <a:r>
              <a:rPr lang="en-US" sz="2000"/>
              <a:t>Aim is to provide outcomes that would be reasonably </a:t>
            </a:r>
            <a:r>
              <a:rPr lang="en-US" sz="2000" dirty="0"/>
              <a:t>expected if there were competitors in the HBCF market</a:t>
            </a:r>
            <a:endParaRPr lang="en-US" sz="2000">
              <a:cs typeface="Arial"/>
            </a:endParaRPr>
          </a:p>
          <a:p>
            <a:pPr marL="267970" indent="-267970"/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endParaRPr lang="en-AU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Draft recommendations on icare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1669"/>
          <a:stretch/>
        </p:blipFill>
        <p:spPr>
          <a:xfrm>
            <a:off x="7956142" y="2276872"/>
            <a:ext cx="3456384" cy="25775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26" y="5018286"/>
            <a:ext cx="368937" cy="4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Draft recommendations on icare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1104" y="1514870"/>
            <a:ext cx="8569027" cy="42592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2400" dirty="0"/>
              <a:t> An independent regulator should review and determine </a:t>
            </a:r>
            <a:r>
              <a:rPr lang="en-AU" sz="2400" dirty="0" err="1"/>
              <a:t>icare’s</a:t>
            </a:r>
            <a:r>
              <a:rPr lang="en-AU" sz="2400" dirty="0"/>
              <a:t> HBCF premiums</a:t>
            </a:r>
          </a:p>
          <a:p>
            <a:pPr marL="784225" lvl="1" indent="-316230">
              <a:spcAft>
                <a:spcPts val="200"/>
              </a:spcAft>
            </a:pPr>
            <a:r>
              <a:rPr lang="en-AU" sz="2000" dirty="0"/>
              <a:t>so that premiums are sufficient and not excessive</a:t>
            </a:r>
            <a:endParaRPr lang="en-AU" sz="2000">
              <a:cs typeface="Arial"/>
            </a:endParaRPr>
          </a:p>
          <a:p>
            <a:pPr marL="784225" lvl="1" indent="-316230">
              <a:spcAft>
                <a:spcPts val="200"/>
              </a:spcAft>
            </a:pPr>
            <a:r>
              <a:rPr lang="en-AU" sz="2000"/>
              <a:t>reflect reasonable expected claims costs and efficient expenses</a:t>
            </a:r>
            <a:endParaRPr lang="en-AU" sz="2000">
              <a:cs typeface="Arial"/>
            </a:endParaRPr>
          </a:p>
          <a:p>
            <a:pPr marL="467995" lvl="1" indent="0">
              <a:buNone/>
            </a:pPr>
            <a:endParaRPr lang="en-AU" sz="2400" dirty="0">
              <a:cs typeface="Arial"/>
            </a:endParaRPr>
          </a:p>
          <a:p>
            <a:r>
              <a:rPr lang="en-AU" sz="2400" dirty="0"/>
              <a:t> SIRA should review and determine </a:t>
            </a:r>
            <a:r>
              <a:rPr lang="en-AU" sz="2400" dirty="0" err="1"/>
              <a:t>icare’s</a:t>
            </a:r>
            <a:r>
              <a:rPr lang="en-AU" sz="2400" dirty="0"/>
              <a:t> builder eligibility assessment process</a:t>
            </a:r>
          </a:p>
          <a:p>
            <a:pPr marL="784225" lvl="1" indent="-316230">
              <a:lnSpc>
                <a:spcPct val="100000"/>
              </a:lnSpc>
              <a:spcAft>
                <a:spcPts val="200"/>
              </a:spcAft>
            </a:pPr>
            <a:r>
              <a:rPr lang="en-AU" sz="2000"/>
              <a:t>seeks</a:t>
            </a:r>
            <a:r>
              <a:rPr lang="en-AU" sz="2000" dirty="0"/>
              <a:t> information that is necessary and is weighted appropriately </a:t>
            </a:r>
            <a:endParaRPr lang="en-AU" sz="2000">
              <a:cs typeface="Arial"/>
            </a:endParaRPr>
          </a:p>
          <a:p>
            <a:pPr marL="784225" lvl="1" indent="-316230">
              <a:lnSpc>
                <a:spcPct val="100000"/>
              </a:lnSpc>
              <a:spcAft>
                <a:spcPts val="200"/>
              </a:spcAft>
            </a:pPr>
            <a:r>
              <a:rPr lang="en-AU" sz="2000"/>
              <a:t>transparent in eligibility decisions incl. why conditions have been imposed</a:t>
            </a:r>
            <a:endParaRPr lang="en-AU" sz="2000">
              <a:cs typeface="Arial"/>
            </a:endParaRPr>
          </a:p>
          <a:p>
            <a:pPr marL="784225" lvl="1" indent="-316230">
              <a:lnSpc>
                <a:spcPct val="100000"/>
              </a:lnSpc>
              <a:spcAft>
                <a:spcPts val="200"/>
              </a:spcAft>
            </a:pPr>
            <a:r>
              <a:rPr lang="en-AU" sz="2000"/>
              <a:t>resolves issues in a timely manner</a:t>
            </a:r>
            <a:endParaRPr lang="en-AU" sz="2000">
              <a:cs typeface="Arial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2152250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iPart">
      <a:dk1>
        <a:srgbClr val="212122"/>
      </a:dk1>
      <a:lt1>
        <a:sysClr val="window" lastClr="FFFFFF"/>
      </a:lt1>
      <a:dk2>
        <a:srgbClr val="007BC4"/>
      </a:dk2>
      <a:lt2>
        <a:srgbClr val="A0A09A"/>
      </a:lt2>
      <a:accent1>
        <a:srgbClr val="194787"/>
      </a:accent1>
      <a:accent2>
        <a:srgbClr val="00AEEF"/>
      </a:accent2>
      <a:accent3>
        <a:srgbClr val="48B749"/>
      </a:accent3>
      <a:accent4>
        <a:srgbClr val="F78D1E"/>
      </a:accent4>
      <a:accent5>
        <a:srgbClr val="CC1F26"/>
      </a:accent5>
      <a:accent6>
        <a:srgbClr val="8E4399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EAEAEA"/>
        </a:lt1>
        <a:dk2>
          <a:srgbClr val="001C52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PART_Screenshow_R13b.potx" id="{92E3E3FA-3773-48AC-A958-1126D8A3B28D}" vid="{E4114C61-DBD9-484B-8D9C-4EEF76EF0A12}"/>
    </a:ext>
  </a:extLst>
</a:theme>
</file>

<file path=ppt/theme/theme2.xml><?xml version="1.0" encoding="utf-8"?>
<a:theme xmlns:a="http://schemas.openxmlformats.org/drawingml/2006/main" name="Additional slides">
  <a:themeElements>
    <a:clrScheme name="iPart">
      <a:dk1>
        <a:srgbClr val="212122"/>
      </a:dk1>
      <a:lt1>
        <a:sysClr val="window" lastClr="FFFFFF"/>
      </a:lt1>
      <a:dk2>
        <a:srgbClr val="007BC4"/>
      </a:dk2>
      <a:lt2>
        <a:srgbClr val="A0A09A"/>
      </a:lt2>
      <a:accent1>
        <a:srgbClr val="194787"/>
      </a:accent1>
      <a:accent2>
        <a:srgbClr val="00AEEF"/>
      </a:accent2>
      <a:accent3>
        <a:srgbClr val="48B749"/>
      </a:accent3>
      <a:accent4>
        <a:srgbClr val="F78D1E"/>
      </a:accent4>
      <a:accent5>
        <a:srgbClr val="CC1F26"/>
      </a:accent5>
      <a:accent6>
        <a:srgbClr val="8E4399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EAEAEA"/>
        </a:lt1>
        <a:dk2>
          <a:srgbClr val="001C52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PART_Screenshow_R13b.potx" id="{92E3E3FA-3773-48AC-A958-1126D8A3B28D}" vid="{0E6B5ABA-418F-4F83-80EE-04043FE863E4}"/>
    </a:ext>
  </a:extLst>
</a:theme>
</file>

<file path=ppt/theme/theme3.xml><?xml version="1.0" encoding="utf-8"?>
<a:theme xmlns:a="http://schemas.openxmlformats.org/drawingml/2006/main" name="1_Option 1">
  <a:themeElements>
    <a:clrScheme name="iPart">
      <a:dk1>
        <a:srgbClr val="212122"/>
      </a:dk1>
      <a:lt1>
        <a:sysClr val="window" lastClr="FFFFFF"/>
      </a:lt1>
      <a:dk2>
        <a:srgbClr val="007BC4"/>
      </a:dk2>
      <a:lt2>
        <a:srgbClr val="A0A09A"/>
      </a:lt2>
      <a:accent1>
        <a:srgbClr val="194787"/>
      </a:accent1>
      <a:accent2>
        <a:srgbClr val="00AEEF"/>
      </a:accent2>
      <a:accent3>
        <a:srgbClr val="48B749"/>
      </a:accent3>
      <a:accent4>
        <a:srgbClr val="F78D1E"/>
      </a:accent4>
      <a:accent5>
        <a:srgbClr val="CC1F26"/>
      </a:accent5>
      <a:accent6>
        <a:srgbClr val="8E4399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EAEAEA"/>
        </a:lt1>
        <a:dk2>
          <a:srgbClr val="001C52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PART_Screenshow_R13b.potx" id="{92E3E3FA-3773-48AC-A958-1126D8A3B28D}" vid="{E4114C61-DBD9-484B-8D9C-4EEF76EF0A12}"/>
    </a:ext>
  </a:extLst>
</a:theme>
</file>

<file path=ppt/theme/theme4.xml><?xml version="1.0" encoding="utf-8"?>
<a:theme xmlns:a="http://schemas.openxmlformats.org/drawingml/2006/main" name="1_Additional slides">
  <a:themeElements>
    <a:clrScheme name="iPart">
      <a:dk1>
        <a:srgbClr val="212122"/>
      </a:dk1>
      <a:lt1>
        <a:sysClr val="window" lastClr="FFFFFF"/>
      </a:lt1>
      <a:dk2>
        <a:srgbClr val="007BC4"/>
      </a:dk2>
      <a:lt2>
        <a:srgbClr val="A0A09A"/>
      </a:lt2>
      <a:accent1>
        <a:srgbClr val="194787"/>
      </a:accent1>
      <a:accent2>
        <a:srgbClr val="00AEEF"/>
      </a:accent2>
      <a:accent3>
        <a:srgbClr val="48B749"/>
      </a:accent3>
      <a:accent4>
        <a:srgbClr val="F78D1E"/>
      </a:accent4>
      <a:accent5>
        <a:srgbClr val="CC1F26"/>
      </a:accent5>
      <a:accent6>
        <a:srgbClr val="8E4399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EAEAEA"/>
        </a:lt1>
        <a:dk2>
          <a:srgbClr val="001C52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PART_Screenshow_R13b.potx" id="{92E3E3FA-3773-48AC-A958-1126D8A3B28D}" vid="{0E6B5ABA-418F-4F83-80EE-04043FE863E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32A6FD7639F4DA9F6973910E8D2F4" ma:contentTypeVersion="10" ma:contentTypeDescription="Create a new document." ma:contentTypeScope="" ma:versionID="b1e1d5f93df4f4f424e38bd13dc8d717">
  <xsd:schema xmlns:xsd="http://www.w3.org/2001/XMLSchema" xmlns:xs="http://www.w3.org/2001/XMLSchema" xmlns:p="http://schemas.microsoft.com/office/2006/metadata/properties" xmlns:ns2="a224a563-beca-4a8c-95a7-ef685a082e0c" xmlns:ns3="67b4c09b-bb15-4789-8f1d-9a9f0aee96ae" targetNamespace="http://schemas.microsoft.com/office/2006/metadata/properties" ma:root="true" ma:fieldsID="57f68f698db66cf23f568126637de292" ns2:_="" ns3:_="">
    <xsd:import namespace="a224a563-beca-4a8c-95a7-ef685a082e0c"/>
    <xsd:import namespace="67b4c09b-bb15-4789-8f1d-9a9f0aee9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4a563-beca-4a8c-95a7-ef685a082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c09b-bb15-4789-8f1d-9a9f0aee9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D3BF8-CFA1-4240-AA07-5CC5E05E740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7b4c09b-bb15-4789-8f1d-9a9f0aee96ae"/>
    <ds:schemaRef ds:uri="a224a563-beca-4a8c-95a7-ef685a082e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66A5EC-E843-4991-95D1-8EB5B8AB5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B3500-6202-455A-B664-CBF9E9B65D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4a563-beca-4a8c-95a7-ef685a082e0c"/>
    <ds:schemaRef ds:uri="67b4c09b-bb15-4789-8f1d-9a9f0aee9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IPART_Screenshow</Template>
  <TotalTime>2623</TotalTime>
  <Words>255</Words>
  <Application>Microsoft Office PowerPoint</Application>
  <PresentationFormat>Widescreen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Myriad Pro</vt:lpstr>
      <vt:lpstr>Raleway</vt:lpstr>
      <vt:lpstr>Wingdings</vt:lpstr>
      <vt:lpstr>Wingdings 3</vt:lpstr>
      <vt:lpstr>Option 1</vt:lpstr>
      <vt:lpstr>Additional slides</vt:lpstr>
      <vt:lpstr>1_Option 1</vt:lpstr>
      <vt:lpstr>1_Additional slides</vt:lpstr>
      <vt:lpstr>REVIEW OF home building compensation in NSW PUBLIC HEARING </vt:lpstr>
      <vt:lpstr>       </vt:lpstr>
      <vt:lpstr>Where our review is up to</vt:lpstr>
      <vt:lpstr>Draft findings and recommendations on impediments to new entry</vt:lpstr>
      <vt:lpstr>Draft findings on premiums and costs</vt:lpstr>
      <vt:lpstr>Draft recommendations on premiums and costs</vt:lpstr>
      <vt:lpstr>Draft recommendations on icare</vt:lpstr>
      <vt:lpstr>Draft recommendations on icare </vt:lpstr>
    </vt:vector>
  </TitlesOfParts>
  <Company>IPART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Dear</dc:creator>
  <cp:lastModifiedBy>Denise Reid</cp:lastModifiedBy>
  <cp:revision>153</cp:revision>
  <cp:lastPrinted>2020-03-22T22:29:38Z</cp:lastPrinted>
  <dcterms:created xsi:type="dcterms:W3CDTF">2020-09-14T02:04:54Z</dcterms:created>
  <dcterms:modified xsi:type="dcterms:W3CDTF">2020-10-14T04:04:43Z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0x010100FD132A6FD7639F4DA9F6973910E8D2F4</vt:lpwstr>
  </property>
</Properties>
</file>